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F7DF8A"/>
    <a:srgbClr val="F8D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C38C-C52E-ACC2-BEBC-C7BD5A50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D8B10-75DE-7E09-49AD-434914547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14DAC-73BA-46EF-23CC-5CD2E67A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DA1E-1A89-CFED-9F6C-075C759D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FE13-B6AF-0A75-9607-00B43773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2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2BB2-F430-05B1-C470-851078C6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7C94-246A-2A92-F541-AC9FADDB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E4C4-324E-44C6-2B94-1413E9E0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0FFE-2275-C27D-5D75-7DB0519C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0748-9F42-CF59-F6C2-F3915569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21A3E-B702-48E4-5EDA-F45D4B9B2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BC50-3824-1EED-7EB2-A2E71F8E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C0D9-38FC-BD46-C3F3-4E38B21D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5A44-6CF4-FC08-8E51-3BC64E61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9C1D-84DD-8774-048B-D2433D4C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7D59-B9FB-4202-D69E-6070D3F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224D-9005-82D0-D75F-2DD20F07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5FC9-D996-3B64-D414-6C5C258A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22E8-2553-9A91-8533-5B49F236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7C5B-5229-9AED-5E73-8FF1D05E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2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1287-A0E5-4978-EA21-0426D081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C06A3-1547-8420-8C04-B3F3E0EE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42C7D-31A9-F83A-1894-1AE576DC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116B-F688-4ED3-BB15-AA53AAEA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825C-3B22-D02A-FBF6-BAA1C615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7F02-CF30-8492-C851-1CD50D89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0FCE-72CB-83A6-B354-D2F4C673B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F61B-EA52-1AE1-F0A9-6E332F49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CC024-B204-7751-D9E9-53DB9C61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11860-3164-94C9-E0C6-41485F21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9B886-BD9B-4F45-DAAF-F3DA775B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9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B5CF-5F7C-13C7-54C9-47FF3DD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7E35-EF11-9581-19FB-CEB56EE7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A4E5-8BD8-A2CA-F817-784C4389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F9B44-61EB-F7B7-DFD0-E6FFC05BD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9B27-9668-3253-7271-80B1ADDD8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E8881-BC2D-399B-44F9-10B87234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ABB6C-CD4C-E085-5FC5-004635D8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9A9BD-4BE3-B532-3C96-1D6DFAD5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C24-4C42-EAFB-93DF-16608615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156DB-0E0D-CB24-BA42-955D8D0E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3657B-9192-8DB6-1345-3635342A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A8156-9515-23C1-1E65-69445DDA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AAA0-5CC2-F911-1908-F9833F45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7BC9E-A3DA-2C53-CD7E-7A41B9CD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6B75C-C04D-DC95-8BD1-8A914D1D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6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EE22-EDC7-1C0F-79E7-F35DEB45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0D34-E6F7-3B30-CE48-482B84AF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460A0-93E3-259D-C6CD-F5D00CCF3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ECA93-8D9E-BD05-B841-41D05D10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11B2-A351-8472-B54B-3E47E73D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824C-BD62-F27C-A3DD-C572A564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1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5644-1908-B232-9C60-7AF84337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921AA-BFF9-0FF7-74F3-75D9BD97E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D3503-504A-EFAD-0128-0CFE5B963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38D74-3BE0-654F-1494-8652B42B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65A8A-E89B-B6C3-A638-A6039D17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C8FD-41F8-55B7-4216-C1F22AAD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1B0AF-139F-005D-A439-63ACA7F7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C246-0AAA-598B-A0F5-8988995E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D7AF-8607-95F7-A69D-BFC04D7E7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84EA-A7D7-415B-8A1C-33716D13973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7B43-0C0B-3ED0-7CB8-8AB930E5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90A3-AF5F-76BE-FB3B-F6C946EF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6497-E549-481F-A2A9-8CD3771F7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0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5D7250-971B-33E0-A36A-8AE7536CA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347B83-906E-67E7-EE50-A1B1A2EF8DEF}"/>
              </a:ext>
            </a:extLst>
          </p:cNvPr>
          <p:cNvSpPr/>
          <p:nvPr/>
        </p:nvSpPr>
        <p:spPr>
          <a:xfrm>
            <a:off x="518475" y="395926"/>
            <a:ext cx="11170762" cy="5910606"/>
          </a:xfrm>
          <a:prstGeom prst="roundRect">
            <a:avLst>
              <a:gd name="adj" fmla="val 2888"/>
            </a:avLst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7CF4CE-A5D4-0AFF-D872-27DA5B2AEE5C}"/>
              </a:ext>
            </a:extLst>
          </p:cNvPr>
          <p:cNvSpPr/>
          <p:nvPr/>
        </p:nvSpPr>
        <p:spPr>
          <a:xfrm>
            <a:off x="829559" y="678730"/>
            <a:ext cx="10482606" cy="499621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F27EF8-B1A0-3AD0-D716-9771A45DEABA}"/>
              </a:ext>
            </a:extLst>
          </p:cNvPr>
          <p:cNvSpPr/>
          <p:nvPr/>
        </p:nvSpPr>
        <p:spPr>
          <a:xfrm>
            <a:off x="7246620" y="1303020"/>
            <a:ext cx="1958340" cy="766908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DFBE63-B960-E618-63E3-344526FAB010}"/>
              </a:ext>
            </a:extLst>
          </p:cNvPr>
          <p:cNvSpPr/>
          <p:nvPr/>
        </p:nvSpPr>
        <p:spPr>
          <a:xfrm>
            <a:off x="9349740" y="1303020"/>
            <a:ext cx="1958340" cy="766908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CAC9D2-76EF-6F02-BAFF-361CC7169475}"/>
              </a:ext>
            </a:extLst>
          </p:cNvPr>
          <p:cNvSpPr/>
          <p:nvPr/>
        </p:nvSpPr>
        <p:spPr>
          <a:xfrm>
            <a:off x="5143500" y="1303020"/>
            <a:ext cx="1958340" cy="766908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A7159D-33BF-A6AC-F9A7-B26EB1CAD818}"/>
              </a:ext>
            </a:extLst>
          </p:cNvPr>
          <p:cNvSpPr/>
          <p:nvPr/>
        </p:nvSpPr>
        <p:spPr>
          <a:xfrm>
            <a:off x="2987040" y="1303020"/>
            <a:ext cx="1958340" cy="766908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CB6C46-A4E6-A3F5-CB7C-CF3B031BDF7F}"/>
              </a:ext>
            </a:extLst>
          </p:cNvPr>
          <p:cNvSpPr/>
          <p:nvPr/>
        </p:nvSpPr>
        <p:spPr>
          <a:xfrm>
            <a:off x="883920" y="1303020"/>
            <a:ext cx="1958340" cy="766908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8467FC-98A0-1E08-A20B-34E463322685}"/>
              </a:ext>
            </a:extLst>
          </p:cNvPr>
          <p:cNvSpPr/>
          <p:nvPr/>
        </p:nvSpPr>
        <p:spPr>
          <a:xfrm>
            <a:off x="914400" y="2150462"/>
            <a:ext cx="6172200" cy="3878863"/>
          </a:xfrm>
          <a:prstGeom prst="roundRect">
            <a:avLst>
              <a:gd name="adj" fmla="val 7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08985-89A4-5F48-755C-CCAE7BA1F34F}"/>
              </a:ext>
            </a:extLst>
          </p:cNvPr>
          <p:cNvSpPr/>
          <p:nvPr/>
        </p:nvSpPr>
        <p:spPr>
          <a:xfrm>
            <a:off x="7248525" y="2150462"/>
            <a:ext cx="4059555" cy="3878864"/>
          </a:xfrm>
          <a:prstGeom prst="roundRect">
            <a:avLst>
              <a:gd name="adj" fmla="val 17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33746D-2DF5-1F75-2DE2-36E38BBFB194}"/>
              </a:ext>
            </a:extLst>
          </p:cNvPr>
          <p:cNvSpPr txBox="1"/>
          <p:nvPr/>
        </p:nvSpPr>
        <p:spPr>
          <a:xfrm>
            <a:off x="914400" y="759263"/>
            <a:ext cx="829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spc="30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INSURANCE POLICIES DASHBOARD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320D-85BC-3C01-F4FC-04D16D6B861C}"/>
              </a:ext>
            </a:extLst>
          </p:cNvPr>
          <p:cNvSpPr txBox="1"/>
          <p:nvPr/>
        </p:nvSpPr>
        <p:spPr>
          <a:xfrm>
            <a:off x="1298103" y="1242383"/>
            <a:ext cx="1742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TOTAL</a:t>
            </a:r>
            <a:r>
              <a:rPr lang="en-IN"/>
              <a:t> </a:t>
            </a:r>
          </a:p>
          <a:p>
            <a:r>
              <a:rPr lang="en-IN" sz="90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CLAIM AMOUNT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385DCB-AEA8-9143-3066-EA6767F49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5" y="1503861"/>
            <a:ext cx="299092" cy="299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780C83-AFE3-6FF8-4D2A-F5AB0F968104}"/>
              </a:ext>
            </a:extLst>
          </p:cNvPr>
          <p:cNvSpPr txBox="1"/>
          <p:nvPr/>
        </p:nvSpPr>
        <p:spPr>
          <a:xfrm>
            <a:off x="3314937" y="1426838"/>
            <a:ext cx="17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</a:t>
            </a:r>
            <a:r>
              <a:rPr lang="en-IN" sz="90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INSURANCE 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15BCB7-DF9B-4AFE-0418-380C4FB25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40" y="1484597"/>
            <a:ext cx="296395" cy="2963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67E0B-C455-E77A-3A08-048379266E98}"/>
              </a:ext>
            </a:extLst>
          </p:cNvPr>
          <p:cNvSpPr txBox="1"/>
          <p:nvPr/>
        </p:nvSpPr>
        <p:spPr>
          <a:xfrm>
            <a:off x="5580838" y="1258884"/>
            <a:ext cx="1637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AVG</a:t>
            </a:r>
            <a:r>
              <a:rPr lang="en-IN"/>
              <a:t> </a:t>
            </a:r>
          </a:p>
          <a:p>
            <a:r>
              <a:rPr lang="en-IN" sz="90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CUSTOMER 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260279-F7DC-3CE2-4E47-89279C54F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23" y="1503861"/>
            <a:ext cx="299092" cy="2990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38E72A-8129-235E-2730-7D11ACBCA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75" y="1542864"/>
            <a:ext cx="320043" cy="3200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2FC6A6-17B8-0A53-DC45-2250990BD270}"/>
              </a:ext>
            </a:extLst>
          </p:cNvPr>
          <p:cNvSpPr txBox="1"/>
          <p:nvPr/>
        </p:nvSpPr>
        <p:spPr>
          <a:xfrm>
            <a:off x="7639365" y="1256041"/>
            <a:ext cx="1637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AVG</a:t>
            </a:r>
            <a:r>
              <a:rPr lang="en-IN"/>
              <a:t> </a:t>
            </a:r>
          </a:p>
          <a:p>
            <a:r>
              <a:rPr lang="en-IN" sz="90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CLAIM AMOUNT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DD600B5-B9CF-31EC-C7F4-83ABA75DE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65" y="1511687"/>
            <a:ext cx="376000" cy="376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B968036-727E-BA29-9B00-3239B8597029}"/>
              </a:ext>
            </a:extLst>
          </p:cNvPr>
          <p:cNvSpPr txBox="1"/>
          <p:nvPr/>
        </p:nvSpPr>
        <p:spPr>
          <a:xfrm>
            <a:off x="9654489" y="1268949"/>
            <a:ext cx="199149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AVG</a:t>
            </a:r>
            <a:r>
              <a:rPr lang="en-IN"/>
              <a:t> </a:t>
            </a:r>
          </a:p>
          <a:p>
            <a:r>
              <a:rPr lang="en-IN" sz="85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HOUSEHOLD INCOME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4DD9C-6669-67C2-1933-9696F1A58B57}"/>
              </a:ext>
            </a:extLst>
          </p:cNvPr>
          <p:cNvSpPr txBox="1"/>
          <p:nvPr/>
        </p:nvSpPr>
        <p:spPr>
          <a:xfrm>
            <a:off x="1137599" y="2249482"/>
            <a:ext cx="588232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BRAND          MODEL               INSURANCE COUNT             AVG CLAIM AMOUNT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78598-13B5-B88D-A6E0-5792E1286C2F}"/>
              </a:ext>
            </a:extLst>
          </p:cNvPr>
          <p:cNvSpPr txBox="1"/>
          <p:nvPr/>
        </p:nvSpPr>
        <p:spPr>
          <a:xfrm>
            <a:off x="7308048" y="2176863"/>
            <a:ext cx="4096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DEMOGRAPHICS (INSURANCE COUNT)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1B939-F57E-C1BD-8C55-E83EC9AF576A}"/>
              </a:ext>
            </a:extLst>
          </p:cNvPr>
          <p:cNvSpPr txBox="1"/>
          <p:nvPr/>
        </p:nvSpPr>
        <p:spPr>
          <a:xfrm>
            <a:off x="7308048" y="2491069"/>
            <a:ext cx="13573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GENDER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230FA-74AE-DDBB-9DC2-1CC167F92A96}"/>
              </a:ext>
            </a:extLst>
          </p:cNvPr>
          <p:cNvSpPr txBox="1"/>
          <p:nvPr/>
        </p:nvSpPr>
        <p:spPr>
          <a:xfrm>
            <a:off x="8971529" y="2488229"/>
            <a:ext cx="13573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MARITAL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0B177-7A63-8E0E-B0E6-18353444FDD1}"/>
              </a:ext>
            </a:extLst>
          </p:cNvPr>
          <p:cNvSpPr txBox="1"/>
          <p:nvPr/>
        </p:nvSpPr>
        <p:spPr>
          <a:xfrm>
            <a:off x="7310575" y="3619879"/>
            <a:ext cx="119736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148DB5-7A70-63CF-B3ED-1E9F28421C3C}"/>
              </a:ext>
            </a:extLst>
          </p:cNvPr>
          <p:cNvSpPr txBox="1"/>
          <p:nvPr/>
        </p:nvSpPr>
        <p:spPr>
          <a:xfrm>
            <a:off x="7329430" y="4734876"/>
            <a:ext cx="13573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52AF42-EBC9-5A04-FE57-57BABF72905B}"/>
              </a:ext>
            </a:extLst>
          </p:cNvPr>
          <p:cNvSpPr txBox="1"/>
          <p:nvPr/>
        </p:nvSpPr>
        <p:spPr>
          <a:xfrm>
            <a:off x="1115381" y="4416159"/>
            <a:ext cx="13573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CAR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7A4485-EF1A-BD3A-E48E-CC08B9F71ACB}"/>
              </a:ext>
            </a:extLst>
          </p:cNvPr>
          <p:cNvSpPr txBox="1"/>
          <p:nvPr/>
        </p:nvSpPr>
        <p:spPr>
          <a:xfrm>
            <a:off x="4380989" y="4416159"/>
            <a:ext cx="135738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" b="1" spc="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CLAIM FREQUENCY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FF2512-56EE-76E7-66D2-FBDA7B19D5CE}"/>
              </a:ext>
            </a:extLst>
          </p:cNvPr>
          <p:cNvCxnSpPr>
            <a:cxnSpLocks/>
          </p:cNvCxnSpPr>
          <p:nvPr/>
        </p:nvCxnSpPr>
        <p:spPr>
          <a:xfrm>
            <a:off x="4138368" y="4695783"/>
            <a:ext cx="0" cy="1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FFFDA2-05AC-0A92-2B93-E0ECC8D24288}"/>
              </a:ext>
            </a:extLst>
          </p:cNvPr>
          <p:cNvCxnSpPr>
            <a:cxnSpLocks/>
          </p:cNvCxnSpPr>
          <p:nvPr/>
        </p:nvCxnSpPr>
        <p:spPr>
          <a:xfrm>
            <a:off x="8784592" y="2680589"/>
            <a:ext cx="0" cy="93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0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Kshirsagar</dc:creator>
  <cp:lastModifiedBy>Sanket Kshirsagar</cp:lastModifiedBy>
  <cp:revision>4</cp:revision>
  <dcterms:created xsi:type="dcterms:W3CDTF">2025-10-03T06:35:10Z</dcterms:created>
  <dcterms:modified xsi:type="dcterms:W3CDTF">2025-10-03T07:53:09Z</dcterms:modified>
</cp:coreProperties>
</file>