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9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9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8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79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8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6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0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4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3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1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BE8D-9215-4861-8043-0439E4024A30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5E01-561E-496D-BC33-3D68526D2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0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577" y="3587930"/>
            <a:ext cx="4849674" cy="11398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Introduction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14" y="557347"/>
            <a:ext cx="3048000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7" y="117748"/>
            <a:ext cx="10211394" cy="1578474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WE CAN USE ANOTHER BACKEND </a:t>
            </a:r>
            <a:endParaRPr lang="en-I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77" y="2044473"/>
            <a:ext cx="4171950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57" y="3689594"/>
            <a:ext cx="3318406" cy="3318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33" y="1949411"/>
            <a:ext cx="3644421" cy="2229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68" y="4726349"/>
            <a:ext cx="2915409" cy="1706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5" y="4291402"/>
            <a:ext cx="3510568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LIMITATIONS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1) Its is a Library</a:t>
            </a:r>
          </a:p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2) Poor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Documentation</a:t>
            </a:r>
            <a:endParaRPr 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I3 3</a:t>
            </a:r>
            <a:r>
              <a:rPr lang="en-IN" baseline="30000" dirty="0" smtClean="0"/>
              <a:t>rd</a:t>
            </a:r>
            <a:r>
              <a:rPr lang="en-IN" dirty="0" smtClean="0"/>
              <a:t> Gen Processor</a:t>
            </a:r>
          </a:p>
          <a:p>
            <a:r>
              <a:rPr lang="en-IN" dirty="0" err="1" smtClean="0"/>
              <a:t>NodeJS</a:t>
            </a:r>
            <a:r>
              <a:rPr lang="en-IN" dirty="0" smtClean="0"/>
              <a:t> v12.0.1 + </a:t>
            </a:r>
          </a:p>
          <a:p>
            <a:r>
              <a:rPr lang="en-IN" dirty="0" smtClean="0"/>
              <a:t>Ram minimum 4GB</a:t>
            </a:r>
          </a:p>
          <a:p>
            <a:r>
              <a:rPr lang="en-IN" dirty="0" smtClean="0"/>
              <a:t>Rom 500 GB</a:t>
            </a:r>
          </a:p>
          <a:p>
            <a:r>
              <a:rPr lang="en-IN" dirty="0" err="1" smtClean="0"/>
              <a:t>TextEditor</a:t>
            </a:r>
            <a:r>
              <a:rPr lang="en-IN" dirty="0" smtClean="0"/>
              <a:t> Like VSCODE, Atom…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4230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377965"/>
          </a:xfrm>
        </p:spPr>
        <p:txBody>
          <a:bodyPr/>
          <a:lstStyle/>
          <a:p>
            <a:r>
              <a:rPr lang="en-IN" dirty="0" smtClean="0"/>
              <a:t>Over all </a:t>
            </a:r>
            <a:r>
              <a:rPr lang="en-IN" dirty="0" err="1" smtClean="0"/>
              <a:t>ReactJS</a:t>
            </a:r>
            <a:r>
              <a:rPr lang="en-IN" dirty="0" smtClean="0"/>
              <a:t> is Good Library To work on and Use For Frontend.</a:t>
            </a:r>
          </a:p>
          <a:p>
            <a:r>
              <a:rPr lang="en-IN" dirty="0" smtClean="0"/>
              <a:t>Only Thing is It’s Not big as Angular.</a:t>
            </a:r>
          </a:p>
          <a:p>
            <a:r>
              <a:rPr lang="en-IN" dirty="0" smtClean="0"/>
              <a:t>More Easy To Learn Things.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2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IEEE</a:t>
            </a:r>
          </a:p>
          <a:p>
            <a:r>
              <a:rPr lang="en-IN" dirty="0" smtClean="0"/>
              <a:t>Springer.com</a:t>
            </a:r>
          </a:p>
          <a:p>
            <a:r>
              <a:rPr lang="en-IN" dirty="0" smtClean="0"/>
              <a:t>ElseView.com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67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73" y="2667000"/>
            <a:ext cx="10353761" cy="1326321"/>
          </a:xfrm>
        </p:spPr>
        <p:txBody>
          <a:bodyPr/>
          <a:lstStyle/>
          <a:p>
            <a:r>
              <a:rPr lang="en-IN" dirty="0" smtClean="0"/>
              <a:t>Thank </a:t>
            </a:r>
            <a:r>
              <a:rPr lang="en-IN" sz="4400" dirty="0" smtClean="0"/>
              <a:t>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206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7" y="-137161"/>
            <a:ext cx="5660570" cy="2264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" y="2157722"/>
            <a:ext cx="2055223" cy="2055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7" y="2157722"/>
            <a:ext cx="6426926" cy="188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2" y="4800774"/>
            <a:ext cx="5251267" cy="17569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31569"/>
            <a:ext cx="2978331" cy="1675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7" y="4641668"/>
            <a:ext cx="2216332" cy="22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983" y="1018903"/>
            <a:ext cx="795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WHY REACT ?</a:t>
            </a:r>
            <a:endParaRPr lang="en-IN" sz="540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0983" y="2299062"/>
            <a:ext cx="7959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REACT COMES WITH SO MANY COMPONENTS</a:t>
            </a:r>
          </a:p>
          <a:p>
            <a:endParaRPr lang="en-US" sz="3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RENDER()</a:t>
            </a: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STATE()</a:t>
            </a: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PROPS()</a:t>
            </a: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156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REQUIREMENTS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2" y="2438399"/>
            <a:ext cx="6475598" cy="29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WHAT PROBLEM REACT TRYING TO SOLVE ?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8870181" cy="27671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 REACT IS SINGLE PAGE BASED FRAMEWORK ?</a:t>
            </a:r>
            <a:endParaRPr lang="en-IN" sz="5400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59218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2" y="434555"/>
            <a:ext cx="8342812" cy="57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ADVANTAGES OF REACTJS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BASIC REQUIREMENTS FOR LEARNING </a:t>
            </a:r>
          </a:p>
          <a:p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SINGLE PAGE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REDUX AND HOOKS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49" y="2514054"/>
            <a:ext cx="6130835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</TotalTime>
  <Words>119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Condensed</vt:lpstr>
      <vt:lpstr>Bookman Old Style</vt:lpstr>
      <vt:lpstr>Rockwell</vt:lpstr>
      <vt:lpstr>Damask</vt:lpstr>
      <vt:lpstr>Introduction</vt:lpstr>
      <vt:lpstr>PowerPoint Presentation</vt:lpstr>
      <vt:lpstr>PowerPoint Presentation</vt:lpstr>
      <vt:lpstr>REQUIREMENTS</vt:lpstr>
      <vt:lpstr>WHAT PROBLEM REACT TRYING TO SOLVE ?</vt:lpstr>
      <vt:lpstr>PowerPoint Presentation</vt:lpstr>
      <vt:lpstr>PowerPoint Presentation</vt:lpstr>
      <vt:lpstr>ADVANTAGES OF REACTJS</vt:lpstr>
      <vt:lpstr>REDUX AND HOOKS</vt:lpstr>
      <vt:lpstr>WE CAN USE ANOTHER BACKEND </vt:lpstr>
      <vt:lpstr>LIMITATIONS</vt:lpstr>
      <vt:lpstr>SYSTEM REQUIREMENTS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Vaibhav Balghare</dc:creator>
  <cp:lastModifiedBy>Sanket</cp:lastModifiedBy>
  <cp:revision>13</cp:revision>
  <dcterms:created xsi:type="dcterms:W3CDTF">2021-11-27T07:18:31Z</dcterms:created>
  <dcterms:modified xsi:type="dcterms:W3CDTF">2021-12-01T06:01:54Z</dcterms:modified>
</cp:coreProperties>
</file>