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75" r:id="rId3"/>
    <p:sldId id="261" r:id="rId4"/>
    <p:sldId id="281" r:id="rId5"/>
    <p:sldId id="259" r:id="rId6"/>
    <p:sldId id="267" r:id="rId7"/>
    <p:sldId id="262" r:id="rId8"/>
    <p:sldId id="260" r:id="rId9"/>
    <p:sldId id="263" r:id="rId10"/>
    <p:sldId id="264" r:id="rId11"/>
    <p:sldId id="265" r:id="rId12"/>
    <p:sldId id="270" r:id="rId13"/>
    <p:sldId id="295" r:id="rId14"/>
    <p:sldId id="271" r:id="rId15"/>
    <p:sldId id="268" r:id="rId16"/>
    <p:sldId id="278" r:id="rId17"/>
  </p:sldIdLst>
  <p:sldSz cx="9144000" cy="5143500" type="screen16x9"/>
  <p:notesSz cx="6858000" cy="9144000"/>
  <p:embeddedFontLst>
    <p:embeddedFont>
      <p:font typeface="Ubuntu" panose="020B0604020202020204" charset="0"/>
      <p:regular r:id="rId19"/>
      <p:bold r:id="rId20"/>
      <p:italic r:id="rId21"/>
      <p:boldItalic r:id="rId22"/>
    </p:embeddedFont>
    <p:embeddedFont>
      <p:font typeface="Ubuntu Light" panose="020B0604020202020204" charset="0"/>
      <p:regular r:id="rId23"/>
      <p:bold r:id="rId24"/>
      <p:italic r:id="rId25"/>
      <p:boldItalic r:id="rId26"/>
    </p:embeddedFont>
    <p:embeddedFont>
      <p:font typeface="Work Sans Regular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586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51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38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03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0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395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46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82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01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7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a06234e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8a06234e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8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9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03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49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9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0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674452" y="551234"/>
            <a:ext cx="7911830" cy="39688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“CROSS-PLATFORM</a:t>
            </a:r>
            <a:b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DEVELOPMENT IN REACT NATIVE”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599" y="886016"/>
            <a:ext cx="7350881" cy="7222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Different Technologies Like React Native?</a:t>
            </a: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732979" y="1804782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Flutter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Created By Google used for cross-platform application development with dart language support.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3338890" y="1804782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IONIC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Based on Angular Framework Concepts are similar like React Native but a huge Framework to build apps.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944801" y="1804782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Xamarin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.NET Based </a:t>
            </a:r>
            <a:r>
              <a:rPr lang="en-IN" dirty="0" err="1" smtClean="0"/>
              <a:t>Framwork</a:t>
            </a:r>
            <a:r>
              <a:rPr lang="en-IN" dirty="0" smtClean="0"/>
              <a:t> for building apps for android and IOS, It uses C# Programming Language.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React Native Uses ReactJS?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30600" y="1935333"/>
            <a:ext cx="3520800" cy="21956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ReactJS is Frontend Library and some state concepts are </a:t>
            </a:r>
            <a:r>
              <a:rPr lang="en-IN" sz="2000" dirty="0" smtClean="0"/>
              <a:t>in it so react native also support some of the state components that are available in </a:t>
            </a:r>
            <a:r>
              <a:rPr lang="en-IN" sz="2000" dirty="0" err="1" smtClean="0"/>
              <a:t>ReactJS</a:t>
            </a:r>
            <a:r>
              <a:rPr lang="en-IN" sz="2000" dirty="0" smtClean="0"/>
              <a:t>.</a:t>
            </a:r>
            <a:endParaRPr sz="2000"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6" name="Google Shape;278;p32"/>
          <p:cNvGrpSpPr/>
          <p:nvPr/>
        </p:nvGrpSpPr>
        <p:grpSpPr>
          <a:xfrm>
            <a:off x="5992239" y="664255"/>
            <a:ext cx="2497936" cy="3771557"/>
            <a:chOff x="4312694" y="319800"/>
            <a:chExt cx="2925854" cy="4514755"/>
          </a:xfrm>
        </p:grpSpPr>
        <p:sp>
          <p:nvSpPr>
            <p:cNvPr id="7" name="Google Shape;279;p32"/>
            <p:cNvSpPr/>
            <p:nvPr/>
          </p:nvSpPr>
          <p:spPr>
            <a:xfrm>
              <a:off x="4312694" y="319800"/>
              <a:ext cx="2925854" cy="4514755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0;p32"/>
            <p:cNvSpPr/>
            <p:nvPr/>
          </p:nvSpPr>
          <p:spPr>
            <a:xfrm>
              <a:off x="5656132" y="4550355"/>
              <a:ext cx="240593" cy="155038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1;p32"/>
            <p:cNvSpPr/>
            <p:nvPr/>
          </p:nvSpPr>
          <p:spPr>
            <a:xfrm>
              <a:off x="5638357" y="499033"/>
              <a:ext cx="46860" cy="46839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2;p32"/>
            <p:cNvSpPr/>
            <p:nvPr/>
          </p:nvSpPr>
          <p:spPr>
            <a:xfrm>
              <a:off x="5733629" y="479643"/>
              <a:ext cx="85598" cy="85598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804" y="896673"/>
            <a:ext cx="2371382" cy="330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1222430" y="543516"/>
            <a:ext cx="7282800" cy="11296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 smtClean="0"/>
              <a:t>ADVANTAGES</a:t>
            </a:r>
            <a:endParaRPr sz="8000"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1222430" y="1842132"/>
            <a:ext cx="7282800" cy="24064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IN" dirty="0" smtClean="0"/>
              <a:t>Basic Structure for Develop apps.</a:t>
            </a:r>
          </a:p>
          <a:p>
            <a:pPr marL="342900" indent="-342900"/>
            <a:r>
              <a:rPr lang="en-IN" dirty="0" smtClean="0"/>
              <a:t>Easy To add External Library.</a:t>
            </a:r>
          </a:p>
          <a:p>
            <a:pPr marL="342900" indent="-342900"/>
            <a:r>
              <a:rPr lang="en-IN" dirty="0" smtClean="0"/>
              <a:t>Many Backend Framework Support.</a:t>
            </a:r>
          </a:p>
          <a:p>
            <a:pPr marL="342900" indent="-342900"/>
            <a:r>
              <a:rPr lang="en-IN" dirty="0" smtClean="0"/>
              <a:t>Customizable Builds</a:t>
            </a:r>
            <a:endParaRPr lang="en-IN" dirty="0" smtClean="0"/>
          </a:p>
          <a:p>
            <a:pPr marL="342900" indent="-342900"/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184;p26"/>
          <p:cNvSpPr txBox="1">
            <a:spLocks/>
          </p:cNvSpPr>
          <p:nvPr/>
        </p:nvSpPr>
        <p:spPr>
          <a:xfrm>
            <a:off x="603115" y="543516"/>
            <a:ext cx="7902115" cy="112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ctr"/>
            <a:r>
              <a:rPr lang="en-IN" sz="7200" dirty="0" smtClean="0"/>
              <a:t>LIMITATIONS</a:t>
            </a:r>
            <a:endParaRPr lang="en-IN" sz="7200" dirty="0"/>
          </a:p>
        </p:txBody>
      </p:sp>
      <p:sp>
        <p:nvSpPr>
          <p:cNvPr id="4" name="Google Shape;185;p26"/>
          <p:cNvSpPr txBox="1">
            <a:spLocks/>
          </p:cNvSpPr>
          <p:nvPr/>
        </p:nvSpPr>
        <p:spPr>
          <a:xfrm>
            <a:off x="1222430" y="1842132"/>
            <a:ext cx="7282800" cy="24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indent="-342900"/>
            <a:r>
              <a:rPr lang="en-US" dirty="0" smtClean="0"/>
              <a:t>More Requirements To Learn React Native.</a:t>
            </a:r>
          </a:p>
          <a:p>
            <a:pPr marL="342900" indent="-342900"/>
            <a:r>
              <a:rPr lang="en-US" dirty="0" smtClean="0"/>
              <a:t>Less Third Party Dependencies as  compare to Native Apps.</a:t>
            </a:r>
          </a:p>
          <a:p>
            <a:pPr marL="342900" indent="-342900"/>
            <a:r>
              <a:rPr lang="en-US" dirty="0" smtClean="0"/>
              <a:t>Takes To much Time while Debugging.</a:t>
            </a:r>
          </a:p>
        </p:txBody>
      </p:sp>
    </p:spTree>
    <p:extLst>
      <p:ext uri="{BB962C8B-B14F-4D97-AF65-F5344CB8AC3E}">
        <p14:creationId xmlns:p14="http://schemas.microsoft.com/office/powerpoint/2010/main" val="17548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 smtClean="0"/>
              <a:t>5000+</a:t>
            </a:r>
            <a:endParaRPr sz="4200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1291307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Apps on Play Store which build with react native.</a:t>
            </a:r>
            <a:endParaRPr sz="2000"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 smtClean="0"/>
              <a:t>500+</a:t>
            </a:r>
            <a:endParaRPr sz="4200"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3879050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Companies All Over the world Use React Native.</a:t>
            </a:r>
            <a:endParaRPr sz="2000"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2179011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 smtClean="0"/>
              <a:t>185,244+</a:t>
            </a:r>
            <a:endParaRPr sz="4200"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2582613"/>
            <a:ext cx="6968400" cy="3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Developers in India</a:t>
            </a:r>
            <a:r>
              <a:rPr lang="en-IN" sz="2000" dirty="0" smtClean="0"/>
              <a:t>.</a:t>
            </a:r>
            <a:endParaRPr sz="20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49624" y="2210979"/>
            <a:ext cx="384276" cy="40513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00" name="Google Shape;200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930596" y="913408"/>
            <a:ext cx="465278" cy="36585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Other Platforms to </a:t>
            </a:r>
            <a:r>
              <a:rPr lang="en" dirty="0"/>
              <a:t>compare data</a:t>
            </a:r>
            <a:endParaRPr dirty="0"/>
          </a:p>
        </p:txBody>
      </p:sp>
      <p:graphicFrame>
        <p:nvGraphicFramePr>
          <p:cNvPr id="163" name="Google Shape;163;p24"/>
          <p:cNvGraphicFramePr/>
          <p:nvPr>
            <p:extLst>
              <p:ext uri="{D42A27DB-BD31-4B8C-83A1-F6EECF244321}">
                <p14:modId xmlns:p14="http://schemas.microsoft.com/office/powerpoint/2010/main" val="1319973898"/>
              </p:ext>
            </p:extLst>
          </p:nvPr>
        </p:nvGraphicFramePr>
        <p:xfrm>
          <a:off x="930600" y="1555681"/>
          <a:ext cx="7282800" cy="26482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820700"/>
                <a:gridCol w="1820700"/>
                <a:gridCol w="1820700"/>
                <a:gridCol w="1820700"/>
              </a:tblGrid>
              <a:tr h="6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Debugging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UI-Kits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Performance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React Native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1.5m+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50+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7.5/10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Flutter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1.2m+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30+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8/10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 smtClean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Native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0.5m+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10+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9/10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4294967295"/>
          </p:nvPr>
        </p:nvSpPr>
        <p:spPr>
          <a:xfrm>
            <a:off x="930599" y="1903103"/>
            <a:ext cx="4387187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@github.com/sanketscode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IN" dirty="0" smtClean="0"/>
              <a:t>Sanket.202165@srttc.ac.in</a:t>
            </a:r>
            <a:endParaRPr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5504401" y="1494825"/>
            <a:ext cx="2153902" cy="215386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Ubuntu"/>
                <a:ea typeface="Ubuntu"/>
                <a:cs typeface="Ubuntu"/>
                <a:sym typeface="Ubuntu"/>
              </a:rPr>
              <a:t>What is Native Apps?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Native apps Build using one Programming Language and Specifically for one Platform.</a:t>
            </a:r>
            <a:endParaRPr sz="1800" dirty="0"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66" name="Google Shape;266;p31"/>
          <p:cNvGrpSpPr/>
          <p:nvPr/>
        </p:nvGrpSpPr>
        <p:grpSpPr>
          <a:xfrm>
            <a:off x="5538280" y="531779"/>
            <a:ext cx="2033423" cy="3991718"/>
            <a:chOff x="5353200" y="373572"/>
            <a:chExt cx="2119546" cy="4396359"/>
          </a:xfrm>
        </p:grpSpPr>
        <p:sp>
          <p:nvSpPr>
            <p:cNvPr id="267" name="Google Shape;267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580684" y="865501"/>
            <a:ext cx="1943222" cy="329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React Native ?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80936" y="1415684"/>
            <a:ext cx="7532464" cy="25856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React native is UI-Software Framework.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It can create IOS and Android app.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It uses JavaScript to write code.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It more liked one when its come in market and Lots of companies are Hiring Developers. 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ctrTitle"/>
          </p:nvPr>
        </p:nvSpPr>
        <p:spPr>
          <a:xfrm>
            <a:off x="800898" y="168613"/>
            <a:ext cx="7130387" cy="16932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Companies Uses React Native ?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8" y="2105415"/>
            <a:ext cx="2426192" cy="944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74" y="2977483"/>
            <a:ext cx="3037509" cy="2025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5" y="2060386"/>
            <a:ext cx="1591592" cy="974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92" y="3387353"/>
            <a:ext cx="3536911" cy="1010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9" y="1896914"/>
            <a:ext cx="2081597" cy="1300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21" y="2004090"/>
            <a:ext cx="1146844" cy="1146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9" y="1149310"/>
            <a:ext cx="4459164" cy="33327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7243" y="953311"/>
            <a:ext cx="271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604020202020204" charset="0"/>
              </a:rPr>
              <a:t>How React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604020202020204" charset="0"/>
              </a:rPr>
              <a:t>NATIVE</a:t>
            </a:r>
            <a:b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604020202020204" charset="0"/>
              </a:rPr>
            </a:b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604020202020204" charset="0"/>
              </a:rPr>
              <a:t>WORKS?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Native is Just A Framework</a:t>
            </a:r>
            <a:endParaRPr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45" name="Google Shape;145;p23"/>
          <p:cNvCxnSpPr>
            <a:stCxn id="146" idx="2"/>
            <a:endCxn id="147" idx="0"/>
          </p:cNvCxnSpPr>
          <p:nvPr/>
        </p:nvCxnSpPr>
        <p:spPr>
          <a:xfrm rot="-5400000" flipH="1">
            <a:off x="5265450" y="1298175"/>
            <a:ext cx="517800" cy="1904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48" name="Google Shape;148;p23"/>
          <p:cNvCxnSpPr>
            <a:stCxn id="149" idx="2"/>
            <a:endCxn id="150" idx="0"/>
          </p:cNvCxnSpPr>
          <p:nvPr/>
        </p:nvCxnSpPr>
        <p:spPr>
          <a:xfrm rot="16200000" flipH="1">
            <a:off x="2816041" y="2887531"/>
            <a:ext cx="640859" cy="9381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stCxn id="152" idx="0"/>
            <a:endCxn id="149" idx="2"/>
          </p:cNvCxnSpPr>
          <p:nvPr/>
        </p:nvCxnSpPr>
        <p:spPr>
          <a:xfrm rot="5400000" flipH="1" flipV="1">
            <a:off x="1892220" y="2901888"/>
            <a:ext cx="640860" cy="9094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3" name="Google Shape;153;p23"/>
          <p:cNvCxnSpPr>
            <a:stCxn id="147" idx="2"/>
            <a:endCxn id="154" idx="0"/>
          </p:cNvCxnSpPr>
          <p:nvPr/>
        </p:nvCxnSpPr>
        <p:spPr>
          <a:xfrm rot="-5400000" flipH="1">
            <a:off x="6610868" y="2901940"/>
            <a:ext cx="640800" cy="90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stCxn id="156" idx="0"/>
            <a:endCxn id="147" idx="2"/>
          </p:cNvCxnSpPr>
          <p:nvPr/>
        </p:nvCxnSpPr>
        <p:spPr>
          <a:xfrm rot="-5400000">
            <a:off x="5701486" y="2902000"/>
            <a:ext cx="640800" cy="90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stCxn id="149" idx="0"/>
            <a:endCxn id="146" idx="2"/>
          </p:cNvCxnSpPr>
          <p:nvPr/>
        </p:nvCxnSpPr>
        <p:spPr>
          <a:xfrm rot="-5400000">
            <a:off x="3360832" y="1298140"/>
            <a:ext cx="517800" cy="1904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46482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React Native Code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839982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Expo App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649218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Native Modules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Implementation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58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Creating IOS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Modules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739836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Creating Android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Modules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749363" y="3677049"/>
            <a:ext cx="1712390" cy="61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Converts IOS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(</a:t>
            </a:r>
            <a:r>
              <a:rPr lang="en-US" sz="1200" dirty="0" err="1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swift,objective</a:t>
            </a:r>
            <a:r>
              <a:rPr lang="en-US" sz="1200" dirty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-</a:t>
            </a: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C) 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30518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Converts Android Code(Java, </a:t>
            </a:r>
            <a:r>
              <a:rPr lang="en-US" sz="1200" dirty="0" err="1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Kotlin</a:t>
            </a:r>
            <a:r>
              <a:rPr lang="en-US" sz="1200" dirty="0" smtClean="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)</a:t>
            </a:r>
            <a:endParaRPr sz="1200" dirty="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4604898" y="946872"/>
            <a:ext cx="3630053" cy="16505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For React Native?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4626525" y="2538774"/>
            <a:ext cx="3586876" cy="17942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HTML,CSS and JavaScript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Experience Needed also Little bit knowledge on ReactJS.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665634" y="2770968"/>
            <a:ext cx="370763" cy="354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990504" y="1768443"/>
            <a:ext cx="370702" cy="353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 rot="2926243">
            <a:off x="3718349" y="1461750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766293" y="751924"/>
            <a:ext cx="250098" cy="2388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8" name="Google Shape;266;p31"/>
          <p:cNvGrpSpPr/>
          <p:nvPr/>
        </p:nvGrpSpPr>
        <p:grpSpPr>
          <a:xfrm>
            <a:off x="1186791" y="871325"/>
            <a:ext cx="1763002" cy="3563701"/>
            <a:chOff x="5353200" y="373572"/>
            <a:chExt cx="2119546" cy="4396359"/>
          </a:xfrm>
        </p:grpSpPr>
        <p:sp>
          <p:nvSpPr>
            <p:cNvPr id="19" name="Google Shape;267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8;p31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9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0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Lets Start To Understand why React Native is best to create Cross-</a:t>
            </a:r>
            <a:r>
              <a:rPr lang="en-US" dirty="0" err="1"/>
              <a:t>Plaform</a:t>
            </a:r>
            <a:r>
              <a:rPr lang="en-US" dirty="0"/>
              <a:t> apps.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React Native</a:t>
            </a:r>
          </a:p>
          <a:p>
            <a:pPr marL="342900" indent="-342900"/>
            <a:r>
              <a:rPr lang="en-IN" b="1" dirty="0" smtClean="0"/>
              <a:t>Can Bundle Code From JS To Native.</a:t>
            </a:r>
          </a:p>
          <a:p>
            <a:pPr marL="342900" indent="-342900"/>
            <a:r>
              <a:rPr lang="en-IN" b="1" dirty="0" smtClean="0"/>
              <a:t>More Easy To learn if you are a web developer.</a:t>
            </a:r>
          </a:p>
          <a:p>
            <a:pPr marL="342900" indent="-342900"/>
            <a:r>
              <a:rPr lang="en-IN" b="1" dirty="0" smtClean="0"/>
              <a:t>Support of many libraries.</a:t>
            </a:r>
            <a:endParaRPr b="1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React native vs Flutter?</a:t>
            </a: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Flutter</a:t>
            </a:r>
          </a:p>
          <a:p>
            <a:pPr marL="342900" indent="-342900"/>
            <a:r>
              <a:rPr lang="en-IN" b="1" dirty="0" smtClean="0"/>
              <a:t>Use Dart Programming Language for Bundle things up.</a:t>
            </a:r>
          </a:p>
          <a:p>
            <a:pPr marL="342900" indent="-342900"/>
            <a:r>
              <a:rPr lang="en-IN" b="1" dirty="0" smtClean="0"/>
              <a:t>Uses OOP Based Concepts</a:t>
            </a:r>
          </a:p>
          <a:p>
            <a:pPr marL="342900" indent="-342900"/>
            <a:endParaRPr lang="en-IN" b="1" dirty="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401</Words>
  <Application>Microsoft Office PowerPoint</Application>
  <PresentationFormat>On-screen Show (16:9)</PresentationFormat>
  <Paragraphs>94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Ubuntu</vt:lpstr>
      <vt:lpstr>Ubuntu Light</vt:lpstr>
      <vt:lpstr>Arial</vt:lpstr>
      <vt:lpstr>Work Sans Regular</vt:lpstr>
      <vt:lpstr>Isidore template</vt:lpstr>
      <vt:lpstr>“CROSS-PLATFORM APPLICATION DEVELOPMENT IN REACT NATIVE”</vt:lpstr>
      <vt:lpstr>PowerPoint Presentation</vt:lpstr>
      <vt:lpstr>What is React Native ?</vt:lpstr>
      <vt:lpstr>Which Companies Uses React Native ? </vt:lpstr>
      <vt:lpstr>PowerPoint Presentation</vt:lpstr>
      <vt:lpstr>React Native is Just A Framework</vt:lpstr>
      <vt:lpstr>Requirement For React Native?</vt:lpstr>
      <vt:lpstr>PowerPoint Presentation</vt:lpstr>
      <vt:lpstr>React native vs Flutter?</vt:lpstr>
      <vt:lpstr>Different Technologies Like React Native?</vt:lpstr>
      <vt:lpstr>How React Native Uses ReactJS?</vt:lpstr>
      <vt:lpstr>ADVANTAGES</vt:lpstr>
      <vt:lpstr>PowerPoint Presentation</vt:lpstr>
      <vt:lpstr>5000+</vt:lpstr>
      <vt:lpstr>Other Platforms to compare data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“CROSS-PLATFORM APPLICATION DEVELOPMENT IN REACT NATIVE”</dc:title>
  <cp:lastModifiedBy>Microsoft account</cp:lastModifiedBy>
  <cp:revision>10</cp:revision>
  <dcterms:modified xsi:type="dcterms:W3CDTF">2021-12-12T03:38:05Z</dcterms:modified>
</cp:coreProperties>
</file>