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5481300" cy="10287000"/>
  <p:notesSz cx="154813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8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097" y="3188970"/>
            <a:ext cx="13159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FADF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195" y="5760720"/>
            <a:ext cx="1083691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FADF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FADF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065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72869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FADF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0" y="0"/>
            <a:ext cx="15465644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152" y="978445"/>
            <a:ext cx="5188585" cy="14282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FADF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154" y="4450613"/>
            <a:ext cx="13613130" cy="5104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3642" y="9566910"/>
            <a:ext cx="4954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65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6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9931" y="230649"/>
              <a:ext cx="9688911" cy="9831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5844" y="355604"/>
              <a:ext cx="3496391" cy="3563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761112"/>
              <a:ext cx="4750435" cy="38735"/>
            </a:xfrm>
            <a:custGeom>
              <a:avLst/>
              <a:gdLst/>
              <a:ahLst/>
              <a:cxnLst/>
              <a:rect l="l" t="t" r="r" b="b"/>
              <a:pathLst>
                <a:path w="4750435" h="38735">
                  <a:moveTo>
                    <a:pt x="4749946" y="38107"/>
                  </a:moveTo>
                  <a:lnTo>
                    <a:pt x="0" y="38107"/>
                  </a:lnTo>
                  <a:lnTo>
                    <a:pt x="0" y="0"/>
                  </a:lnTo>
                  <a:lnTo>
                    <a:pt x="4749946" y="0"/>
                  </a:lnTo>
                  <a:lnTo>
                    <a:pt x="4749946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3483" y="4451659"/>
            <a:ext cx="3839210" cy="695960"/>
          </a:xfrm>
          <a:custGeom>
            <a:avLst/>
            <a:gdLst/>
            <a:ahLst/>
            <a:cxnLst/>
            <a:rect l="l" t="t" r="r" b="b"/>
            <a:pathLst>
              <a:path w="3839210" h="695960">
                <a:moveTo>
                  <a:pt x="3695871" y="695467"/>
                </a:moveTo>
                <a:lnTo>
                  <a:pt x="143032" y="695467"/>
                </a:lnTo>
                <a:lnTo>
                  <a:pt x="114997" y="692686"/>
                </a:lnTo>
                <a:lnTo>
                  <a:pt x="63677" y="671368"/>
                </a:lnTo>
                <a:lnTo>
                  <a:pt x="24031" y="631610"/>
                </a:lnTo>
                <a:lnTo>
                  <a:pt x="2773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7" y="88544"/>
                </a:lnTo>
                <a:lnTo>
                  <a:pt x="41893" y="42011"/>
                </a:lnTo>
                <a:lnTo>
                  <a:pt x="88296" y="10918"/>
                </a:lnTo>
                <a:lnTo>
                  <a:pt x="143032" y="0"/>
                </a:lnTo>
                <a:lnTo>
                  <a:pt x="3695871" y="0"/>
                </a:lnTo>
                <a:lnTo>
                  <a:pt x="3750607" y="10918"/>
                </a:lnTo>
                <a:lnTo>
                  <a:pt x="3797010" y="42011"/>
                </a:lnTo>
                <a:lnTo>
                  <a:pt x="3828015" y="88544"/>
                </a:lnTo>
                <a:lnTo>
                  <a:pt x="3838903" y="143434"/>
                </a:lnTo>
                <a:lnTo>
                  <a:pt x="3838903" y="552032"/>
                </a:lnTo>
                <a:lnTo>
                  <a:pt x="3828015" y="606922"/>
                </a:lnTo>
                <a:lnTo>
                  <a:pt x="3797010" y="653456"/>
                </a:lnTo>
                <a:lnTo>
                  <a:pt x="3750607" y="684549"/>
                </a:lnTo>
                <a:lnTo>
                  <a:pt x="3695871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9669" y="4451659"/>
            <a:ext cx="2410460" cy="695960"/>
          </a:xfrm>
          <a:custGeom>
            <a:avLst/>
            <a:gdLst/>
            <a:ahLst/>
            <a:cxnLst/>
            <a:rect l="l" t="t" r="r" b="b"/>
            <a:pathLst>
              <a:path w="2410459" h="695960">
                <a:moveTo>
                  <a:pt x="2266837" y="695467"/>
                </a:moveTo>
                <a:lnTo>
                  <a:pt x="143120" y="695467"/>
                </a:lnTo>
                <a:lnTo>
                  <a:pt x="115069" y="692686"/>
                </a:lnTo>
                <a:lnTo>
                  <a:pt x="63717" y="671368"/>
                </a:lnTo>
                <a:lnTo>
                  <a:pt x="24046" y="631610"/>
                </a:lnTo>
                <a:lnTo>
                  <a:pt x="2775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94" y="88544"/>
                </a:lnTo>
                <a:lnTo>
                  <a:pt x="41919" y="42011"/>
                </a:lnTo>
                <a:lnTo>
                  <a:pt x="88350" y="10918"/>
                </a:lnTo>
                <a:lnTo>
                  <a:pt x="143120" y="0"/>
                </a:lnTo>
                <a:lnTo>
                  <a:pt x="2266837" y="0"/>
                </a:lnTo>
                <a:lnTo>
                  <a:pt x="2321607" y="10918"/>
                </a:lnTo>
                <a:lnTo>
                  <a:pt x="2368039" y="42011"/>
                </a:lnTo>
                <a:lnTo>
                  <a:pt x="2399064" y="88544"/>
                </a:lnTo>
                <a:lnTo>
                  <a:pt x="2409958" y="143434"/>
                </a:lnTo>
                <a:lnTo>
                  <a:pt x="2409958" y="552032"/>
                </a:lnTo>
                <a:lnTo>
                  <a:pt x="2399064" y="606922"/>
                </a:lnTo>
                <a:lnTo>
                  <a:pt x="2368039" y="653456"/>
                </a:lnTo>
                <a:lnTo>
                  <a:pt x="2321607" y="684549"/>
                </a:lnTo>
                <a:lnTo>
                  <a:pt x="2266837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583" y="4451659"/>
            <a:ext cx="6649084" cy="695960"/>
          </a:xfrm>
          <a:custGeom>
            <a:avLst/>
            <a:gdLst/>
            <a:ahLst/>
            <a:cxnLst/>
            <a:rect l="l" t="t" r="r" b="b"/>
            <a:pathLst>
              <a:path w="6649084" h="695960">
                <a:moveTo>
                  <a:pt x="6505908" y="695467"/>
                </a:moveTo>
                <a:lnTo>
                  <a:pt x="142955" y="695467"/>
                </a:lnTo>
                <a:lnTo>
                  <a:pt x="114936" y="692686"/>
                </a:lnTo>
                <a:lnTo>
                  <a:pt x="63643" y="671368"/>
                </a:lnTo>
                <a:lnTo>
                  <a:pt x="24018" y="631610"/>
                </a:lnTo>
                <a:lnTo>
                  <a:pt x="2772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1" y="88544"/>
                </a:lnTo>
                <a:lnTo>
                  <a:pt x="41870" y="42011"/>
                </a:lnTo>
                <a:lnTo>
                  <a:pt x="88249" y="10918"/>
                </a:lnTo>
                <a:lnTo>
                  <a:pt x="142955" y="0"/>
                </a:lnTo>
                <a:lnTo>
                  <a:pt x="6505908" y="0"/>
                </a:lnTo>
                <a:lnTo>
                  <a:pt x="6560614" y="10918"/>
                </a:lnTo>
                <a:lnTo>
                  <a:pt x="6606993" y="42011"/>
                </a:lnTo>
                <a:lnTo>
                  <a:pt x="6637982" y="88544"/>
                </a:lnTo>
                <a:lnTo>
                  <a:pt x="6648863" y="143434"/>
                </a:lnTo>
                <a:lnTo>
                  <a:pt x="6648863" y="552032"/>
                </a:lnTo>
                <a:lnTo>
                  <a:pt x="6637982" y="606922"/>
                </a:lnTo>
                <a:lnTo>
                  <a:pt x="6606993" y="653456"/>
                </a:lnTo>
                <a:lnTo>
                  <a:pt x="6560614" y="684549"/>
                </a:lnTo>
                <a:lnTo>
                  <a:pt x="6505908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254" y="6042545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348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254" y="6947082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348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3254" y="7845065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348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254" y="8749602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348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3290" y="6042545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>
                <a:moveTo>
                  <a:pt x="0" y="0"/>
                </a:moveTo>
                <a:lnTo>
                  <a:pt x="664989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99488" y="6042545"/>
            <a:ext cx="2410460" cy="0"/>
          </a:xfrm>
          <a:custGeom>
            <a:avLst/>
            <a:gdLst/>
            <a:ahLst/>
            <a:cxnLst/>
            <a:rect l="l" t="t" r="r" b="b"/>
            <a:pathLst>
              <a:path w="2410459">
                <a:moveTo>
                  <a:pt x="0" y="0"/>
                </a:moveTo>
                <a:lnTo>
                  <a:pt x="241032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99488" y="6951846"/>
            <a:ext cx="2410460" cy="0"/>
          </a:xfrm>
          <a:custGeom>
            <a:avLst/>
            <a:gdLst/>
            <a:ahLst/>
            <a:cxnLst/>
            <a:rect l="l" t="t" r="r" b="b"/>
            <a:pathLst>
              <a:path w="2410459">
                <a:moveTo>
                  <a:pt x="0" y="0"/>
                </a:moveTo>
                <a:lnTo>
                  <a:pt x="241032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99488" y="7845065"/>
            <a:ext cx="2410460" cy="0"/>
          </a:xfrm>
          <a:custGeom>
            <a:avLst/>
            <a:gdLst/>
            <a:ahLst/>
            <a:cxnLst/>
            <a:rect l="l" t="t" r="r" b="b"/>
            <a:pathLst>
              <a:path w="2410459">
                <a:moveTo>
                  <a:pt x="0" y="0"/>
                </a:moveTo>
                <a:lnTo>
                  <a:pt x="241032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99488" y="8744838"/>
            <a:ext cx="2410460" cy="0"/>
          </a:xfrm>
          <a:custGeom>
            <a:avLst/>
            <a:gdLst/>
            <a:ahLst/>
            <a:cxnLst/>
            <a:rect l="l" t="t" r="r" b="b"/>
            <a:pathLst>
              <a:path w="2410459">
                <a:moveTo>
                  <a:pt x="0" y="0"/>
                </a:moveTo>
                <a:lnTo>
                  <a:pt x="241032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3290" y="6947082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>
                <a:moveTo>
                  <a:pt x="0" y="0"/>
                </a:moveTo>
                <a:lnTo>
                  <a:pt x="664989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3290" y="7849827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>
                <a:moveTo>
                  <a:pt x="0" y="0"/>
                </a:moveTo>
                <a:lnTo>
                  <a:pt x="664989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3290" y="8749602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>
                <a:moveTo>
                  <a:pt x="0" y="0"/>
                </a:moveTo>
                <a:lnTo>
                  <a:pt x="6649899" y="0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OPENERS</a:t>
            </a: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73254" y="4450613"/>
          <a:ext cx="13536293" cy="510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8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9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55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CRITERIA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2500" spc="-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68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Strike</a:t>
                      </a:r>
                      <a:r>
                        <a:rPr sz="2500" spc="-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No</a:t>
                      </a:r>
                      <a:r>
                        <a:rPr sz="2500" spc="-1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per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2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100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balls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Total</a:t>
                      </a:r>
                      <a:r>
                        <a:rPr sz="2500" spc="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5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50825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9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Boundary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2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500" spc="3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2500" spc="-14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boundaries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16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Position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500" spc="-1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7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batter</a:t>
                      </a:r>
                      <a:r>
                        <a:rPr sz="2500" spc="-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played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25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317500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888" y="0"/>
              <a:ext cx="9117294" cy="9696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61111"/>
              <a:ext cx="4973955" cy="38735"/>
            </a:xfrm>
            <a:custGeom>
              <a:avLst/>
              <a:gdLst/>
              <a:ahLst/>
              <a:cxnLst/>
              <a:rect l="l" t="t" r="r" b="b"/>
              <a:pathLst>
                <a:path w="4973955" h="38735">
                  <a:moveTo>
                    <a:pt x="4973563" y="38107"/>
                  </a:moveTo>
                  <a:lnTo>
                    <a:pt x="0" y="38107"/>
                  </a:lnTo>
                  <a:lnTo>
                    <a:pt x="0" y="0"/>
                  </a:lnTo>
                  <a:lnTo>
                    <a:pt x="4973563" y="0"/>
                  </a:lnTo>
                  <a:lnTo>
                    <a:pt x="4973563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80" y="4451667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838905" y="143433"/>
                  </a:moveTo>
                  <a:lnTo>
                    <a:pt x="3828008" y="88544"/>
                  </a:lnTo>
                  <a:lnTo>
                    <a:pt x="3797008" y="42011"/>
                  </a:lnTo>
                  <a:lnTo>
                    <a:pt x="3750602" y="10922"/>
                  </a:lnTo>
                  <a:lnTo>
                    <a:pt x="3695865" y="0"/>
                  </a:lnTo>
                  <a:lnTo>
                    <a:pt x="143027" y="0"/>
                  </a:lnTo>
                  <a:lnTo>
                    <a:pt x="88290" y="10922"/>
                  </a:lnTo>
                  <a:lnTo>
                    <a:pt x="41884" y="42011"/>
                  </a:lnTo>
                  <a:lnTo>
                    <a:pt x="10883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83" y="606920"/>
                  </a:lnTo>
                  <a:lnTo>
                    <a:pt x="41884" y="653453"/>
                  </a:lnTo>
                  <a:lnTo>
                    <a:pt x="88290" y="684542"/>
                  </a:lnTo>
                  <a:lnTo>
                    <a:pt x="143027" y="695464"/>
                  </a:lnTo>
                  <a:lnTo>
                    <a:pt x="3695865" y="695464"/>
                  </a:lnTo>
                  <a:lnTo>
                    <a:pt x="3750602" y="684542"/>
                  </a:lnTo>
                  <a:lnTo>
                    <a:pt x="3797008" y="653453"/>
                  </a:lnTo>
                  <a:lnTo>
                    <a:pt x="3828008" y="606920"/>
                  </a:lnTo>
                  <a:lnTo>
                    <a:pt x="3838905" y="552030"/>
                  </a:lnTo>
                  <a:lnTo>
                    <a:pt x="3838905" y="143433"/>
                  </a:lnTo>
                  <a:close/>
                </a:path>
                <a:path w="13536294" h="695960">
                  <a:moveTo>
                    <a:pt x="10804957" y="143433"/>
                  </a:moveTo>
                  <a:lnTo>
                    <a:pt x="10794073" y="88544"/>
                  </a:lnTo>
                  <a:lnTo>
                    <a:pt x="10763085" y="42011"/>
                  </a:lnTo>
                  <a:lnTo>
                    <a:pt x="10716717" y="10922"/>
                  </a:lnTo>
                  <a:lnTo>
                    <a:pt x="10662006" y="0"/>
                  </a:lnTo>
                  <a:lnTo>
                    <a:pt x="4299051" y="0"/>
                  </a:lnTo>
                  <a:lnTo>
                    <a:pt x="4244340" y="10922"/>
                  </a:lnTo>
                  <a:lnTo>
                    <a:pt x="4197972" y="42011"/>
                  </a:lnTo>
                  <a:lnTo>
                    <a:pt x="4166984" y="88544"/>
                  </a:lnTo>
                  <a:lnTo>
                    <a:pt x="4156100" y="143433"/>
                  </a:lnTo>
                  <a:lnTo>
                    <a:pt x="4156100" y="552030"/>
                  </a:lnTo>
                  <a:lnTo>
                    <a:pt x="4166984" y="606920"/>
                  </a:lnTo>
                  <a:lnTo>
                    <a:pt x="4197972" y="653453"/>
                  </a:lnTo>
                  <a:lnTo>
                    <a:pt x="4244340" y="684542"/>
                  </a:lnTo>
                  <a:lnTo>
                    <a:pt x="4299051" y="695464"/>
                  </a:lnTo>
                  <a:lnTo>
                    <a:pt x="10662006" y="695464"/>
                  </a:lnTo>
                  <a:lnTo>
                    <a:pt x="10716717" y="684542"/>
                  </a:lnTo>
                  <a:lnTo>
                    <a:pt x="10763085" y="653453"/>
                  </a:lnTo>
                  <a:lnTo>
                    <a:pt x="10794073" y="606920"/>
                  </a:lnTo>
                  <a:lnTo>
                    <a:pt x="10804957" y="552030"/>
                  </a:lnTo>
                  <a:lnTo>
                    <a:pt x="10804957" y="143433"/>
                  </a:lnTo>
                  <a:close/>
                </a:path>
                <a:path w="13536294" h="695960">
                  <a:moveTo>
                    <a:pt x="13536143" y="143433"/>
                  </a:moveTo>
                  <a:lnTo>
                    <a:pt x="13525246" y="88544"/>
                  </a:lnTo>
                  <a:lnTo>
                    <a:pt x="13494220" y="42011"/>
                  </a:lnTo>
                  <a:lnTo>
                    <a:pt x="13447789" y="10922"/>
                  </a:lnTo>
                  <a:lnTo>
                    <a:pt x="13393014" y="0"/>
                  </a:lnTo>
                  <a:lnTo>
                    <a:pt x="11269307" y="0"/>
                  </a:lnTo>
                  <a:lnTo>
                    <a:pt x="11214532" y="10922"/>
                  </a:lnTo>
                  <a:lnTo>
                    <a:pt x="11168101" y="42011"/>
                  </a:lnTo>
                  <a:lnTo>
                    <a:pt x="11137075" y="88544"/>
                  </a:lnTo>
                  <a:lnTo>
                    <a:pt x="11126178" y="143433"/>
                  </a:lnTo>
                  <a:lnTo>
                    <a:pt x="11126178" y="552030"/>
                  </a:lnTo>
                  <a:lnTo>
                    <a:pt x="11137075" y="606920"/>
                  </a:lnTo>
                  <a:lnTo>
                    <a:pt x="11168101" y="653453"/>
                  </a:lnTo>
                  <a:lnTo>
                    <a:pt x="11214532" y="684542"/>
                  </a:lnTo>
                  <a:lnTo>
                    <a:pt x="11269307" y="695464"/>
                  </a:lnTo>
                  <a:lnTo>
                    <a:pt x="13393014" y="695464"/>
                  </a:lnTo>
                  <a:lnTo>
                    <a:pt x="13447789" y="684542"/>
                  </a:lnTo>
                  <a:lnTo>
                    <a:pt x="13494220" y="653453"/>
                  </a:lnTo>
                  <a:lnTo>
                    <a:pt x="13525246" y="606920"/>
                  </a:lnTo>
                  <a:lnTo>
                    <a:pt x="13536143" y="552030"/>
                  </a:lnTo>
                  <a:lnTo>
                    <a:pt x="13536143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254" y="6042546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032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254" y="6851813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254" y="7674208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54" y="8881817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290" y="604254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99488" y="604254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685657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674208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887705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3290" y="6851813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3290" y="7678970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290" y="8881817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7152" y="978445"/>
            <a:ext cx="5188585" cy="6715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pc="160" dirty="0"/>
              <a:t>MIDDLE</a:t>
            </a:r>
            <a:r>
              <a:rPr spc="-145" dirty="0"/>
              <a:t> </a:t>
            </a:r>
            <a:r>
              <a:rPr spc="175" dirty="0"/>
              <a:t>ORDER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90227" y="4563766"/>
            <a:ext cx="289496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0583" y="4563766"/>
            <a:ext cx="15443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7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30" dirty="0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221" y="4563766"/>
            <a:ext cx="546798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algn="ctr">
              <a:lnSpc>
                <a:spcPct val="100000"/>
              </a:lnSpc>
              <a:spcBef>
                <a:spcPts val="100"/>
              </a:spcBef>
            </a:pPr>
            <a:r>
              <a:rPr sz="2700" b="1" spc="9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27" y="6247409"/>
            <a:ext cx="17259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4971" y="6247409"/>
            <a:ext cx="7829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130" dirty="0">
                <a:solidFill>
                  <a:srgbClr val="FFFFFF"/>
                </a:solidFill>
                <a:latin typeface="Trebuchet MS"/>
                <a:cs typeface="Trebuchet MS"/>
              </a:rPr>
              <a:t>125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2221" y="6247409"/>
            <a:ext cx="48787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100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227" y="7051914"/>
            <a:ext cx="23418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60700" y="7051914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2221" y="7051914"/>
            <a:ext cx="32385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27" y="8064799"/>
            <a:ext cx="2620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5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51786" y="8041029"/>
            <a:ext cx="6686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221" y="7798055"/>
            <a:ext cx="575437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5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0227" y="9105734"/>
            <a:ext cx="25203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8792" y="910573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21" y="9105734"/>
            <a:ext cx="51955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0959" y="148079"/>
            <a:ext cx="3705984" cy="38774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440" y="0"/>
              <a:ext cx="8393246" cy="92638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8"/>
              <a:ext cx="6000115" cy="38735"/>
            </a:xfrm>
            <a:custGeom>
              <a:avLst/>
              <a:gdLst/>
              <a:ahLst/>
              <a:cxnLst/>
              <a:rect l="l" t="t" r="r" b="b"/>
              <a:pathLst>
                <a:path w="6000115" h="38735">
                  <a:moveTo>
                    <a:pt x="5999838" y="38107"/>
                  </a:moveTo>
                  <a:lnTo>
                    <a:pt x="0" y="38107"/>
                  </a:lnTo>
                  <a:lnTo>
                    <a:pt x="0" y="0"/>
                  </a:lnTo>
                  <a:lnTo>
                    <a:pt x="5999838" y="0"/>
                  </a:lnTo>
                  <a:lnTo>
                    <a:pt x="5999838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7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4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1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5571" y="145077"/>
              <a:ext cx="3248690" cy="3829834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78445"/>
            <a:ext cx="5188585" cy="6715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pc="120" dirty="0"/>
              <a:t>LOWER </a:t>
            </a:r>
            <a:r>
              <a:rPr spc="195" dirty="0"/>
              <a:t>ORDER</a:t>
            </a:r>
            <a:r>
              <a:rPr spc="-155" dirty="0"/>
              <a:t> </a:t>
            </a:r>
            <a:endParaRPr spc="370" dirty="0"/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6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6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6"/>
            <a:ext cx="50317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9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4"/>
            <a:ext cx="1589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7078" y="6017036"/>
            <a:ext cx="791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105" dirty="0">
                <a:solidFill>
                  <a:srgbClr val="FFFFFF"/>
                </a:solidFill>
                <a:latin typeface="Trebuchet MS"/>
                <a:cs typeface="Trebuchet MS"/>
              </a:rPr>
              <a:t>130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1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100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2"/>
            <a:ext cx="2155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7027" y="6787118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13562" y="7557202"/>
            <a:ext cx="5784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3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3"/>
            <a:ext cx="6911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0"/>
            <a:ext cx="2411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57227" y="8327283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1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6"/>
            <a:ext cx="2320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7"/>
            <a:ext cx="22453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6952" y="9097371"/>
            <a:ext cx="396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6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19"/>
            <a:ext cx="5125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r>
              <a:rPr sz="2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bowler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692" y="0"/>
              <a:ext cx="8345610" cy="8075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21"/>
              <a:ext cx="7667625" cy="38735"/>
            </a:xfrm>
            <a:custGeom>
              <a:avLst/>
              <a:gdLst/>
              <a:ahLst/>
              <a:cxnLst/>
              <a:rect l="l" t="t" r="r" b="b"/>
              <a:pathLst>
                <a:path w="7667625" h="38735">
                  <a:moveTo>
                    <a:pt x="7667077" y="38107"/>
                  </a:moveTo>
                  <a:lnTo>
                    <a:pt x="0" y="38107"/>
                  </a:lnTo>
                  <a:lnTo>
                    <a:pt x="0" y="0"/>
                  </a:lnTo>
                  <a:lnTo>
                    <a:pt x="7667077" y="0"/>
                  </a:lnTo>
                  <a:lnTo>
                    <a:pt x="7667077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774" y="4313592"/>
              <a:ext cx="13771244" cy="695960"/>
            </a:xfrm>
            <a:custGeom>
              <a:avLst/>
              <a:gdLst/>
              <a:ahLst/>
              <a:cxnLst/>
              <a:rect l="l" t="t" r="r" b="b"/>
              <a:pathLst>
                <a:path w="13771244" h="695960">
                  <a:moveTo>
                    <a:pt x="3305416" y="143433"/>
                  </a:moveTo>
                  <a:lnTo>
                    <a:pt x="3294545" y="88544"/>
                  </a:lnTo>
                  <a:lnTo>
                    <a:pt x="3263582" y="42011"/>
                  </a:lnTo>
                  <a:lnTo>
                    <a:pt x="3217253" y="10922"/>
                  </a:lnTo>
                  <a:lnTo>
                    <a:pt x="3162604" y="0"/>
                  </a:lnTo>
                  <a:lnTo>
                    <a:pt x="142811" y="0"/>
                  </a:lnTo>
                  <a:lnTo>
                    <a:pt x="88163" y="10922"/>
                  </a:lnTo>
                  <a:lnTo>
                    <a:pt x="41833" y="42011"/>
                  </a:lnTo>
                  <a:lnTo>
                    <a:pt x="10871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71" y="606920"/>
                  </a:lnTo>
                  <a:lnTo>
                    <a:pt x="41833" y="653465"/>
                  </a:lnTo>
                  <a:lnTo>
                    <a:pt x="88163" y="684555"/>
                  </a:lnTo>
                  <a:lnTo>
                    <a:pt x="142811" y="695464"/>
                  </a:lnTo>
                  <a:lnTo>
                    <a:pt x="3162604" y="695464"/>
                  </a:lnTo>
                  <a:lnTo>
                    <a:pt x="3217253" y="684555"/>
                  </a:lnTo>
                  <a:lnTo>
                    <a:pt x="3263582" y="653465"/>
                  </a:lnTo>
                  <a:lnTo>
                    <a:pt x="3294545" y="606920"/>
                  </a:lnTo>
                  <a:lnTo>
                    <a:pt x="3305416" y="552030"/>
                  </a:lnTo>
                  <a:lnTo>
                    <a:pt x="3305416" y="143433"/>
                  </a:lnTo>
                  <a:close/>
                </a:path>
                <a:path w="13771244" h="695960">
                  <a:moveTo>
                    <a:pt x="10909338" y="143433"/>
                  </a:moveTo>
                  <a:lnTo>
                    <a:pt x="10898467" y="88544"/>
                  </a:lnTo>
                  <a:lnTo>
                    <a:pt x="10867517" y="42011"/>
                  </a:lnTo>
                  <a:lnTo>
                    <a:pt x="10821175" y="10922"/>
                  </a:lnTo>
                  <a:lnTo>
                    <a:pt x="10766514" y="0"/>
                  </a:lnTo>
                  <a:lnTo>
                    <a:pt x="3765054" y="0"/>
                  </a:lnTo>
                  <a:lnTo>
                    <a:pt x="3710406" y="10922"/>
                  </a:lnTo>
                  <a:lnTo>
                    <a:pt x="3664064" y="42011"/>
                  </a:lnTo>
                  <a:lnTo>
                    <a:pt x="3633101" y="88544"/>
                  </a:lnTo>
                  <a:lnTo>
                    <a:pt x="3622230" y="143433"/>
                  </a:lnTo>
                  <a:lnTo>
                    <a:pt x="3622230" y="552030"/>
                  </a:lnTo>
                  <a:lnTo>
                    <a:pt x="3633101" y="606920"/>
                  </a:lnTo>
                  <a:lnTo>
                    <a:pt x="3664064" y="653465"/>
                  </a:lnTo>
                  <a:lnTo>
                    <a:pt x="3710406" y="684555"/>
                  </a:lnTo>
                  <a:lnTo>
                    <a:pt x="3765054" y="695464"/>
                  </a:lnTo>
                  <a:lnTo>
                    <a:pt x="10766514" y="695464"/>
                  </a:lnTo>
                  <a:lnTo>
                    <a:pt x="10821175" y="684555"/>
                  </a:lnTo>
                  <a:lnTo>
                    <a:pt x="10867517" y="653465"/>
                  </a:lnTo>
                  <a:lnTo>
                    <a:pt x="10898467" y="606920"/>
                  </a:lnTo>
                  <a:lnTo>
                    <a:pt x="10909338" y="552030"/>
                  </a:lnTo>
                  <a:lnTo>
                    <a:pt x="10909338" y="143433"/>
                  </a:lnTo>
                  <a:close/>
                </a:path>
                <a:path w="13771244" h="695960">
                  <a:moveTo>
                    <a:pt x="13770750" y="143433"/>
                  </a:moveTo>
                  <a:lnTo>
                    <a:pt x="13759879" y="88544"/>
                  </a:lnTo>
                  <a:lnTo>
                    <a:pt x="13728941" y="42011"/>
                  </a:lnTo>
                  <a:lnTo>
                    <a:pt x="13682637" y="10922"/>
                  </a:lnTo>
                  <a:lnTo>
                    <a:pt x="13628027" y="0"/>
                  </a:lnTo>
                  <a:lnTo>
                    <a:pt x="11379556" y="0"/>
                  </a:lnTo>
                  <a:lnTo>
                    <a:pt x="11324946" y="10922"/>
                  </a:lnTo>
                  <a:lnTo>
                    <a:pt x="11278641" y="42011"/>
                  </a:lnTo>
                  <a:lnTo>
                    <a:pt x="11247704" y="88544"/>
                  </a:lnTo>
                  <a:lnTo>
                    <a:pt x="11236833" y="143433"/>
                  </a:lnTo>
                  <a:lnTo>
                    <a:pt x="11236833" y="552030"/>
                  </a:lnTo>
                  <a:lnTo>
                    <a:pt x="11247704" y="606920"/>
                  </a:lnTo>
                  <a:lnTo>
                    <a:pt x="11278641" y="653465"/>
                  </a:lnTo>
                  <a:lnTo>
                    <a:pt x="11324946" y="684555"/>
                  </a:lnTo>
                  <a:lnTo>
                    <a:pt x="11379556" y="695464"/>
                  </a:lnTo>
                  <a:lnTo>
                    <a:pt x="13628027" y="695464"/>
                  </a:lnTo>
                  <a:lnTo>
                    <a:pt x="13682637" y="684555"/>
                  </a:lnTo>
                  <a:lnTo>
                    <a:pt x="13728941" y="653465"/>
                  </a:lnTo>
                  <a:lnTo>
                    <a:pt x="13759879" y="606920"/>
                  </a:lnTo>
                  <a:lnTo>
                    <a:pt x="13770750" y="552030"/>
                  </a:lnTo>
                  <a:lnTo>
                    <a:pt x="13770750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561" y="573318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6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6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61" y="7068259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61" y="6400723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61" y="7735797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2561" y="8403336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1" y="9070875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509" y="574271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5750880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7083234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641705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7749409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9488" y="841558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9488" y="9081763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707778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641024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4509" y="774532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509" y="841286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509" y="908040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509" y="133067"/>
              <a:ext cx="3248690" cy="382983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37152" y="978445"/>
            <a:ext cx="5188585" cy="6715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pc="175" dirty="0"/>
              <a:t>ALL-</a:t>
            </a:r>
            <a:r>
              <a:rPr spc="245" dirty="0"/>
              <a:t>ROUNDERS</a:t>
            </a:r>
            <a:r>
              <a:rPr spc="-155" dirty="0"/>
              <a:t> </a:t>
            </a:r>
            <a:endParaRPr spc="175" dirty="0"/>
          </a:p>
        </p:txBody>
      </p:sp>
      <p:sp>
        <p:nvSpPr>
          <p:cNvPr id="29" name="object 29"/>
          <p:cNvSpPr txBox="1"/>
          <p:nvPr/>
        </p:nvSpPr>
        <p:spPr>
          <a:xfrm>
            <a:off x="1087392" y="4425696"/>
            <a:ext cx="26066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26922" y="4425696"/>
            <a:ext cx="15443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62230" algn="ctr">
              <a:lnSpc>
                <a:spcPct val="100000"/>
              </a:lnSpc>
              <a:spcBef>
                <a:spcPts val="2615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4425696"/>
            <a:ext cx="503174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9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392" y="5855706"/>
            <a:ext cx="1556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4969" y="5879525"/>
            <a:ext cx="8115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Trebuchet MS"/>
                <a:cs typeface="Trebuchet MS"/>
              </a:rPr>
              <a:t>140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1740" y="5855706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100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865" y="6526266"/>
            <a:ext cx="21253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98803" y="6526871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84993" y="7249988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740" y="652626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7196829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1740" y="7867389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392" y="7867389"/>
            <a:ext cx="2213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392" y="8537949"/>
            <a:ext cx="2590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Economy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98736" y="787805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00152" y="8582336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740" y="8537949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7392" y="7196829"/>
            <a:ext cx="22815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7392" y="9208515"/>
            <a:ext cx="2767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93527" y="9192638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1740" y="9208515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251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Lucida Sans Unicode</vt:lpstr>
      <vt:lpstr>Trebuchet MS</vt:lpstr>
      <vt:lpstr>Office Theme</vt:lpstr>
      <vt:lpstr>OPENERS</vt:lpstr>
      <vt:lpstr>MIDDLE ORDER</vt:lpstr>
      <vt:lpstr>LOWER ORDER </vt:lpstr>
      <vt:lpstr>ALL-ROUNDERS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</dc:title>
  <dc:creator>Nitin Patel</dc:creator>
  <cp:keywords>DAFTs6m0SpY,BAEAzT8cki0</cp:keywords>
  <cp:lastModifiedBy>Sanket Sawarkar</cp:lastModifiedBy>
  <cp:revision>1</cp:revision>
  <dcterms:created xsi:type="dcterms:W3CDTF">2025-06-19T06:55:55Z</dcterms:created>
  <dcterms:modified xsi:type="dcterms:W3CDTF">2025-06-19T06:58:47Z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2022-12-05T00:00:00Z</vt:filetime>
  </property>
</Properties>
</file>