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media/audio11.wav" ContentType="audio/x-wav"/>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sldIdLst>
    <p:sldId id="284" r:id="rId2"/>
    <p:sldId id="286" r:id="rId3"/>
    <p:sldId id="285" r:id="rId4"/>
    <p:sldId id="300" r:id="rId5"/>
    <p:sldId id="299" r:id="rId6"/>
    <p:sldId id="301" r:id="rId7"/>
    <p:sldId id="259" r:id="rId8"/>
    <p:sldId id="260" r:id="rId9"/>
    <p:sldId id="288" r:id="rId10"/>
    <p:sldId id="289" r:id="rId11"/>
    <p:sldId id="292" r:id="rId12"/>
    <p:sldId id="293" r:id="rId13"/>
    <p:sldId id="294" r:id="rId14"/>
    <p:sldId id="290" r:id="rId15"/>
    <p:sldId id="302" r:id="rId16"/>
    <p:sldId id="296" r:id="rId17"/>
    <p:sldId id="297" r:id="rId18"/>
    <p:sldId id="298" r:id="rId19"/>
    <p:sldId id="303"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Welcome" id="{3374D542-6E3E-455F-9BFB-B45891911720}">
          <p14:sldIdLst>
            <p14:sldId id="284"/>
            <p14:sldId id="286"/>
            <p14:sldId id="285"/>
            <p14:sldId id="300"/>
            <p14:sldId id="299"/>
            <p14:sldId id="301"/>
            <p14:sldId id="259"/>
            <p14:sldId id="260"/>
            <p14:sldId id="288"/>
            <p14:sldId id="289"/>
            <p14:sldId id="292"/>
            <p14:sldId id="293"/>
            <p14:sldId id="294"/>
            <p14:sldId id="290"/>
            <p14:sldId id="295"/>
            <p14:sldId id="296"/>
            <p14:sldId id="297"/>
            <p14:sldId id="298"/>
            <p14:sldId id="291"/>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5F5F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204" autoAdjust="0"/>
    <p:restoredTop sz="94598" autoAdjust="0"/>
  </p:normalViewPr>
  <p:slideViewPr>
    <p:cSldViewPr snapToGrid="0">
      <p:cViewPr varScale="1">
        <p:scale>
          <a:sx n="54" d="100"/>
          <a:sy n="54" d="100"/>
        </p:scale>
        <p:origin x="-638" y="-6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6BBFFF-F8D7-4060-B6C0-67DD21058FF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C0D2C9F-7A89-4E77-BBE3-769740492CFD}">
      <dgm:prSet/>
      <dgm:spPr/>
      <dgm:t>
        <a:bodyPr/>
        <a:lstStyle/>
        <a:p>
          <a:r>
            <a:rPr lang="en-IN"/>
            <a:t>Group Members:</a:t>
          </a:r>
        </a:p>
      </dgm:t>
    </dgm:pt>
    <dgm:pt modelId="{A9C6DE16-E49B-4E82-800C-1157F8178BB3}" type="parTrans" cxnId="{11B30521-2E2A-4E52-A4CA-EA0C0A69EFD4}">
      <dgm:prSet/>
      <dgm:spPr/>
      <dgm:t>
        <a:bodyPr/>
        <a:lstStyle/>
        <a:p>
          <a:endParaRPr lang="en-IN"/>
        </a:p>
      </dgm:t>
    </dgm:pt>
    <dgm:pt modelId="{3239A541-2742-4631-88CF-8B557344C70F}" type="sibTrans" cxnId="{11B30521-2E2A-4E52-A4CA-EA0C0A69EFD4}">
      <dgm:prSet/>
      <dgm:spPr/>
      <dgm:t>
        <a:bodyPr/>
        <a:lstStyle/>
        <a:p>
          <a:endParaRPr lang="en-IN"/>
        </a:p>
      </dgm:t>
    </dgm:pt>
    <dgm:pt modelId="{92B44A03-4742-461E-B9D0-1DE2CE2F8006}">
      <dgm:prSet/>
      <dgm:spPr/>
      <dgm:t>
        <a:bodyPr/>
        <a:lstStyle/>
        <a:p>
          <a:pPr algn="l">
            <a:buFont typeface="Wingdings" panose="05000000000000000000" pitchFamily="2" charset="2"/>
            <a:buChar char="Ø"/>
          </a:pPr>
          <a:r>
            <a:rPr lang="en-IN" dirty="0"/>
            <a:t>TEAM LEADER: IT086 - SANKET KANEGAONKAR</a:t>
          </a:r>
        </a:p>
      </dgm:t>
    </dgm:pt>
    <dgm:pt modelId="{448BE40F-3EDB-4378-B7D5-784509A73B8B}" type="parTrans" cxnId="{2CBCB8D5-52B4-4851-87F4-64830D0E3DF6}">
      <dgm:prSet/>
      <dgm:spPr/>
      <dgm:t>
        <a:bodyPr/>
        <a:lstStyle/>
        <a:p>
          <a:endParaRPr lang="en-IN"/>
        </a:p>
      </dgm:t>
    </dgm:pt>
    <dgm:pt modelId="{492D5C67-1C82-4F4E-A695-5DABFC3E798E}" type="sibTrans" cxnId="{2CBCB8D5-52B4-4851-87F4-64830D0E3DF6}">
      <dgm:prSet/>
      <dgm:spPr/>
      <dgm:t>
        <a:bodyPr/>
        <a:lstStyle/>
        <a:p>
          <a:endParaRPr lang="en-IN"/>
        </a:p>
      </dgm:t>
    </dgm:pt>
    <dgm:pt modelId="{6DDA722D-09D8-4777-99D2-E74FEC7889B4}">
      <dgm:prSet/>
      <dgm:spPr/>
      <dgm:t>
        <a:bodyPr/>
        <a:lstStyle/>
        <a:p>
          <a:pPr algn="l">
            <a:buFont typeface="Wingdings" panose="05000000000000000000" pitchFamily="2" charset="2"/>
            <a:buChar char="Ø"/>
          </a:pPr>
          <a:r>
            <a:rPr lang="en-IN" dirty="0"/>
            <a:t>IT071 - SHUBHAM ARAKH</a:t>
          </a:r>
        </a:p>
      </dgm:t>
    </dgm:pt>
    <dgm:pt modelId="{F758B40E-2033-46AB-BA56-7E9977C5EE76}" type="parTrans" cxnId="{0B1ECF89-FDAB-4256-9CF8-EAAFA4CB3B07}">
      <dgm:prSet/>
      <dgm:spPr/>
      <dgm:t>
        <a:bodyPr/>
        <a:lstStyle/>
        <a:p>
          <a:endParaRPr lang="en-IN"/>
        </a:p>
      </dgm:t>
    </dgm:pt>
    <dgm:pt modelId="{E9D7C9B1-1289-4A5D-9EDE-564F1BD0007C}" type="sibTrans" cxnId="{0B1ECF89-FDAB-4256-9CF8-EAAFA4CB3B07}">
      <dgm:prSet/>
      <dgm:spPr/>
      <dgm:t>
        <a:bodyPr/>
        <a:lstStyle/>
        <a:p>
          <a:endParaRPr lang="en-IN"/>
        </a:p>
      </dgm:t>
    </dgm:pt>
    <dgm:pt modelId="{12AC9CB3-D4DB-45A3-8378-8FCB804C332C}">
      <dgm:prSet/>
      <dgm:spPr/>
      <dgm:t>
        <a:bodyPr/>
        <a:lstStyle/>
        <a:p>
          <a:r>
            <a:rPr lang="en-IN" dirty="0"/>
            <a:t>Mentor :</a:t>
          </a:r>
          <a:r>
            <a:rPr lang="en-IN" i="1" dirty="0"/>
            <a:t>Prof. </a:t>
          </a:r>
          <a:r>
            <a:rPr lang="en-IN" i="1" dirty="0" err="1"/>
            <a:t>Mehzabin</a:t>
          </a:r>
          <a:r>
            <a:rPr lang="en-IN" i="1" dirty="0"/>
            <a:t> Shaikh mam </a:t>
          </a:r>
          <a:endParaRPr lang="en-IN" dirty="0"/>
        </a:p>
      </dgm:t>
    </dgm:pt>
    <dgm:pt modelId="{D25E8DB1-D362-4CA9-A700-DF871FB8561F}" type="parTrans" cxnId="{E4728D51-CDFE-47F3-856A-3EAC66796F5E}">
      <dgm:prSet/>
      <dgm:spPr/>
      <dgm:t>
        <a:bodyPr/>
        <a:lstStyle/>
        <a:p>
          <a:endParaRPr lang="en-IN"/>
        </a:p>
      </dgm:t>
    </dgm:pt>
    <dgm:pt modelId="{F9E153CC-8C80-48A4-B6E1-479ED4684CDA}" type="sibTrans" cxnId="{E4728D51-CDFE-47F3-856A-3EAC66796F5E}">
      <dgm:prSet/>
      <dgm:spPr/>
      <dgm:t>
        <a:bodyPr/>
        <a:lstStyle/>
        <a:p>
          <a:endParaRPr lang="en-IN"/>
        </a:p>
      </dgm:t>
    </dgm:pt>
    <dgm:pt modelId="{96DC9A4E-DDC4-4DAE-8693-EEA1F12B3EEF}">
      <dgm:prSet/>
      <dgm:spPr/>
      <dgm:t>
        <a:bodyPr/>
        <a:lstStyle/>
        <a:p>
          <a:pPr algn="l">
            <a:buFont typeface="Wingdings" panose="05000000000000000000" pitchFamily="2" charset="2"/>
            <a:buChar char="Ø"/>
          </a:pPr>
          <a:r>
            <a:rPr lang="en-IN" dirty="0"/>
            <a:t>IT102 - NITESH JADHAV</a:t>
          </a:r>
        </a:p>
      </dgm:t>
    </dgm:pt>
    <dgm:pt modelId="{F67440C1-3DC3-4642-9315-52251FE45B53}" type="parTrans" cxnId="{47BDF770-586A-441C-A1E6-E8BA1085C658}">
      <dgm:prSet/>
      <dgm:spPr/>
    </dgm:pt>
    <dgm:pt modelId="{E56CACF0-2FC5-4F00-A3DE-A8BBEABCDC13}" type="sibTrans" cxnId="{47BDF770-586A-441C-A1E6-E8BA1085C658}">
      <dgm:prSet/>
      <dgm:spPr/>
    </dgm:pt>
    <dgm:pt modelId="{4DC9E784-0FCC-4E54-B49D-E98008BB1617}">
      <dgm:prSet/>
      <dgm:spPr/>
      <dgm:t>
        <a:bodyPr/>
        <a:lstStyle/>
        <a:p>
          <a:pPr algn="l">
            <a:buFont typeface="Wingdings" panose="05000000000000000000" pitchFamily="2" charset="2"/>
            <a:buChar char="Ø"/>
          </a:pPr>
          <a:r>
            <a:rPr lang="en-IN" dirty="0"/>
            <a:t>IT124 - KIRAN LANDGE</a:t>
          </a:r>
        </a:p>
      </dgm:t>
    </dgm:pt>
    <dgm:pt modelId="{931DC9D6-52E9-4E82-8998-04AC23298660}" type="parTrans" cxnId="{75246737-1B51-466C-98DE-CA47613C29DE}">
      <dgm:prSet/>
      <dgm:spPr/>
    </dgm:pt>
    <dgm:pt modelId="{52F7906A-9768-4AC2-A37A-1113762DB2B6}" type="sibTrans" cxnId="{75246737-1B51-466C-98DE-CA47613C29DE}">
      <dgm:prSet/>
      <dgm:spPr/>
    </dgm:pt>
    <dgm:pt modelId="{B4B15E64-D6E2-49EC-BDB9-212AC21114B3}">
      <dgm:prSet/>
      <dgm:spPr/>
      <dgm:t>
        <a:bodyPr/>
        <a:lstStyle/>
        <a:p>
          <a:pPr algn="l">
            <a:buFont typeface="Wingdings" panose="05000000000000000000" pitchFamily="2" charset="2"/>
            <a:buChar char="Ø"/>
          </a:pPr>
          <a:r>
            <a:rPr lang="en-IN" dirty="0"/>
            <a:t>IT075 - DHRUV KANOJIA</a:t>
          </a:r>
        </a:p>
      </dgm:t>
    </dgm:pt>
    <dgm:pt modelId="{26582074-571B-4735-A794-F3E6E59EC7CB}" type="parTrans" cxnId="{1AB77A8A-620F-470D-ACA6-56DA91AA7566}">
      <dgm:prSet/>
      <dgm:spPr/>
    </dgm:pt>
    <dgm:pt modelId="{03418B93-3905-4DB7-B635-3CB30706A70C}" type="sibTrans" cxnId="{1AB77A8A-620F-470D-ACA6-56DA91AA7566}">
      <dgm:prSet/>
      <dgm:spPr/>
    </dgm:pt>
    <dgm:pt modelId="{C50EB1C0-B265-4D43-ACBA-864D8388412E}" type="pres">
      <dgm:prSet presAssocID="{836BBFFF-F8D7-4060-B6C0-67DD21058FFB}" presName="linear" presStyleCnt="0">
        <dgm:presLayoutVars>
          <dgm:animLvl val="lvl"/>
          <dgm:resizeHandles val="exact"/>
        </dgm:presLayoutVars>
      </dgm:prSet>
      <dgm:spPr/>
      <dgm:t>
        <a:bodyPr/>
        <a:lstStyle/>
        <a:p>
          <a:endParaRPr lang="en-US"/>
        </a:p>
      </dgm:t>
    </dgm:pt>
    <dgm:pt modelId="{B1663FFC-B5AE-4689-B764-836588EF6FA1}" type="pres">
      <dgm:prSet presAssocID="{3C0D2C9F-7A89-4E77-BBE3-769740492CFD}" presName="parentText" presStyleLbl="node1" presStyleIdx="0" presStyleCnt="2">
        <dgm:presLayoutVars>
          <dgm:chMax val="0"/>
          <dgm:bulletEnabled val="1"/>
        </dgm:presLayoutVars>
      </dgm:prSet>
      <dgm:spPr/>
      <dgm:t>
        <a:bodyPr/>
        <a:lstStyle/>
        <a:p>
          <a:endParaRPr lang="en-US"/>
        </a:p>
      </dgm:t>
    </dgm:pt>
    <dgm:pt modelId="{75B2B30D-B9A0-41F6-95F3-F28F399345C1}" type="pres">
      <dgm:prSet presAssocID="{3C0D2C9F-7A89-4E77-BBE3-769740492CFD}" presName="childText" presStyleLbl="revTx" presStyleIdx="0" presStyleCnt="1">
        <dgm:presLayoutVars>
          <dgm:bulletEnabled val="1"/>
        </dgm:presLayoutVars>
      </dgm:prSet>
      <dgm:spPr/>
      <dgm:t>
        <a:bodyPr/>
        <a:lstStyle/>
        <a:p>
          <a:endParaRPr lang="en-US"/>
        </a:p>
      </dgm:t>
    </dgm:pt>
    <dgm:pt modelId="{4BCC0087-4F61-459B-9EA5-2B6C9DDD6AB3}" type="pres">
      <dgm:prSet presAssocID="{12AC9CB3-D4DB-45A3-8378-8FCB804C332C}" presName="parentText" presStyleLbl="node1" presStyleIdx="1" presStyleCnt="2" custLinFactNeighborX="207" custLinFactNeighborY="966">
        <dgm:presLayoutVars>
          <dgm:chMax val="0"/>
          <dgm:bulletEnabled val="1"/>
        </dgm:presLayoutVars>
      </dgm:prSet>
      <dgm:spPr/>
      <dgm:t>
        <a:bodyPr/>
        <a:lstStyle/>
        <a:p>
          <a:endParaRPr lang="en-US"/>
        </a:p>
      </dgm:t>
    </dgm:pt>
  </dgm:ptLst>
  <dgm:cxnLst>
    <dgm:cxn modelId="{2572E084-E860-4B33-8B83-199DE80589F5}" type="presOf" srcId="{B4B15E64-D6E2-49EC-BDB9-212AC21114B3}" destId="{75B2B30D-B9A0-41F6-95F3-F28F399345C1}" srcOrd="0" destOrd="2" presId="urn:microsoft.com/office/officeart/2005/8/layout/vList2"/>
    <dgm:cxn modelId="{1AB77A8A-620F-470D-ACA6-56DA91AA7566}" srcId="{3C0D2C9F-7A89-4E77-BBE3-769740492CFD}" destId="{B4B15E64-D6E2-49EC-BDB9-212AC21114B3}" srcOrd="2" destOrd="0" parTransId="{26582074-571B-4735-A794-F3E6E59EC7CB}" sibTransId="{03418B93-3905-4DB7-B635-3CB30706A70C}"/>
    <dgm:cxn modelId="{11B30521-2E2A-4E52-A4CA-EA0C0A69EFD4}" srcId="{836BBFFF-F8D7-4060-B6C0-67DD21058FFB}" destId="{3C0D2C9F-7A89-4E77-BBE3-769740492CFD}" srcOrd="0" destOrd="0" parTransId="{A9C6DE16-E49B-4E82-800C-1157F8178BB3}" sibTransId="{3239A541-2742-4631-88CF-8B557344C70F}"/>
    <dgm:cxn modelId="{E4728D51-CDFE-47F3-856A-3EAC66796F5E}" srcId="{836BBFFF-F8D7-4060-B6C0-67DD21058FFB}" destId="{12AC9CB3-D4DB-45A3-8378-8FCB804C332C}" srcOrd="1" destOrd="0" parTransId="{D25E8DB1-D362-4CA9-A700-DF871FB8561F}" sibTransId="{F9E153CC-8C80-48A4-B6E1-479ED4684CDA}"/>
    <dgm:cxn modelId="{0D23F9B2-7A8C-4B5F-BEC6-2E6D557F68F6}" type="presOf" srcId="{6DDA722D-09D8-4777-99D2-E74FEC7889B4}" destId="{75B2B30D-B9A0-41F6-95F3-F28F399345C1}" srcOrd="0" destOrd="1" presId="urn:microsoft.com/office/officeart/2005/8/layout/vList2"/>
    <dgm:cxn modelId="{1CCAECC3-9C4B-4A53-8938-24D5BCD0DE50}" type="presOf" srcId="{4DC9E784-0FCC-4E54-B49D-E98008BB1617}" destId="{75B2B30D-B9A0-41F6-95F3-F28F399345C1}" srcOrd="0" destOrd="4" presId="urn:microsoft.com/office/officeart/2005/8/layout/vList2"/>
    <dgm:cxn modelId="{75246737-1B51-466C-98DE-CA47613C29DE}" srcId="{3C0D2C9F-7A89-4E77-BBE3-769740492CFD}" destId="{4DC9E784-0FCC-4E54-B49D-E98008BB1617}" srcOrd="4" destOrd="0" parTransId="{931DC9D6-52E9-4E82-8998-04AC23298660}" sibTransId="{52F7906A-9768-4AC2-A37A-1113762DB2B6}"/>
    <dgm:cxn modelId="{A30E0EDF-0AFB-412C-AD76-948E84B163D0}" type="presOf" srcId="{96DC9A4E-DDC4-4DAE-8693-EEA1F12B3EEF}" destId="{75B2B30D-B9A0-41F6-95F3-F28F399345C1}" srcOrd="0" destOrd="3" presId="urn:microsoft.com/office/officeart/2005/8/layout/vList2"/>
    <dgm:cxn modelId="{47BDF770-586A-441C-A1E6-E8BA1085C658}" srcId="{3C0D2C9F-7A89-4E77-BBE3-769740492CFD}" destId="{96DC9A4E-DDC4-4DAE-8693-EEA1F12B3EEF}" srcOrd="3" destOrd="0" parTransId="{F67440C1-3DC3-4642-9315-52251FE45B53}" sibTransId="{E56CACF0-2FC5-4F00-A3DE-A8BBEABCDC13}"/>
    <dgm:cxn modelId="{2CBCB8D5-52B4-4851-87F4-64830D0E3DF6}" srcId="{3C0D2C9F-7A89-4E77-BBE3-769740492CFD}" destId="{92B44A03-4742-461E-B9D0-1DE2CE2F8006}" srcOrd="0" destOrd="0" parTransId="{448BE40F-3EDB-4378-B7D5-784509A73B8B}" sibTransId="{492D5C67-1C82-4F4E-A695-5DABFC3E798E}"/>
    <dgm:cxn modelId="{0AEBE3EA-0ADC-4A35-8671-2E3C0D73089A}" type="presOf" srcId="{3C0D2C9F-7A89-4E77-BBE3-769740492CFD}" destId="{B1663FFC-B5AE-4689-B764-836588EF6FA1}" srcOrd="0" destOrd="0" presId="urn:microsoft.com/office/officeart/2005/8/layout/vList2"/>
    <dgm:cxn modelId="{0B1ECF89-FDAB-4256-9CF8-EAAFA4CB3B07}" srcId="{3C0D2C9F-7A89-4E77-BBE3-769740492CFD}" destId="{6DDA722D-09D8-4777-99D2-E74FEC7889B4}" srcOrd="1" destOrd="0" parTransId="{F758B40E-2033-46AB-BA56-7E9977C5EE76}" sibTransId="{E9D7C9B1-1289-4A5D-9EDE-564F1BD0007C}"/>
    <dgm:cxn modelId="{CE9ACF68-1513-4A3D-BC13-3A8B8B5FA1A2}" type="presOf" srcId="{836BBFFF-F8D7-4060-B6C0-67DD21058FFB}" destId="{C50EB1C0-B265-4D43-ACBA-864D8388412E}" srcOrd="0" destOrd="0" presId="urn:microsoft.com/office/officeart/2005/8/layout/vList2"/>
    <dgm:cxn modelId="{941AAF9F-82EB-4AEB-B2A6-35109EF950B0}" type="presOf" srcId="{92B44A03-4742-461E-B9D0-1DE2CE2F8006}" destId="{75B2B30D-B9A0-41F6-95F3-F28F399345C1}" srcOrd="0" destOrd="0" presId="urn:microsoft.com/office/officeart/2005/8/layout/vList2"/>
    <dgm:cxn modelId="{493A1FA7-7A54-402E-AE85-BC08C89A4D4B}" type="presOf" srcId="{12AC9CB3-D4DB-45A3-8378-8FCB804C332C}" destId="{4BCC0087-4F61-459B-9EA5-2B6C9DDD6AB3}" srcOrd="0" destOrd="0" presId="urn:microsoft.com/office/officeart/2005/8/layout/vList2"/>
    <dgm:cxn modelId="{26C985E1-B31D-4F3C-B5E0-AC7299E77795}" type="presParOf" srcId="{C50EB1C0-B265-4D43-ACBA-864D8388412E}" destId="{B1663FFC-B5AE-4689-B764-836588EF6FA1}" srcOrd="0" destOrd="0" presId="urn:microsoft.com/office/officeart/2005/8/layout/vList2"/>
    <dgm:cxn modelId="{B1FBF33B-B130-4C43-B55E-F884636A488A}" type="presParOf" srcId="{C50EB1C0-B265-4D43-ACBA-864D8388412E}" destId="{75B2B30D-B9A0-41F6-95F3-F28F399345C1}" srcOrd="1" destOrd="0" presId="urn:microsoft.com/office/officeart/2005/8/layout/vList2"/>
    <dgm:cxn modelId="{41993A9E-B678-42A7-811E-91F15CB6FA45}" type="presParOf" srcId="{C50EB1C0-B265-4D43-ACBA-864D8388412E}" destId="{4BCC0087-4F61-459B-9EA5-2B6C9DDD6AB3}" srcOrd="2"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C3DBAB-8B8D-4742-8D1E-34A304C509B7}"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IN"/>
        </a:p>
      </dgm:t>
    </dgm:pt>
    <dgm:pt modelId="{16BF7523-12F8-4555-B67C-5582BAED9896}">
      <dgm:prSet/>
      <dgm:spPr/>
      <dgm:t>
        <a:bodyPr/>
        <a:lstStyle/>
        <a:p>
          <a:pPr algn="ctr"/>
          <a:r>
            <a:rPr lang="en-US" b="1" i="1" dirty="0">
              <a:effectLst>
                <a:outerShdw blurRad="38100" dist="38100" dir="2700000" algn="tl">
                  <a:srgbClr val="000000">
                    <a:alpha val="43137"/>
                  </a:srgbClr>
                </a:outerShdw>
              </a:effectLst>
              <a:latin typeface="Algerian" panose="04020705040A02060702" pitchFamily="82" charset="0"/>
            </a:rPr>
            <a:t>THANK YOU</a:t>
          </a:r>
          <a:endParaRPr lang="en-IN" b="1" i="1" dirty="0">
            <a:effectLst>
              <a:outerShdw blurRad="38100" dist="38100" dir="2700000" algn="tl">
                <a:srgbClr val="000000">
                  <a:alpha val="43137"/>
                </a:srgbClr>
              </a:outerShdw>
            </a:effectLst>
            <a:latin typeface="Algerian" panose="04020705040A02060702" pitchFamily="82" charset="0"/>
          </a:endParaRPr>
        </a:p>
      </dgm:t>
    </dgm:pt>
    <dgm:pt modelId="{C5B42E5A-4C7B-4A61-B274-E7931FE04526}" type="parTrans" cxnId="{EBE06683-A5C7-45B4-AEA2-87EAF58ED804}">
      <dgm:prSet/>
      <dgm:spPr/>
      <dgm:t>
        <a:bodyPr/>
        <a:lstStyle/>
        <a:p>
          <a:endParaRPr lang="en-IN"/>
        </a:p>
      </dgm:t>
    </dgm:pt>
    <dgm:pt modelId="{B24BE9BC-6865-4F80-A1A8-222D8786B4D2}" type="sibTrans" cxnId="{EBE06683-A5C7-45B4-AEA2-87EAF58ED804}">
      <dgm:prSet/>
      <dgm:spPr/>
      <dgm:t>
        <a:bodyPr/>
        <a:lstStyle/>
        <a:p>
          <a:endParaRPr lang="en-IN"/>
        </a:p>
      </dgm:t>
    </dgm:pt>
    <dgm:pt modelId="{1893DA94-8760-4188-BC62-3385B5A799F5}" type="pres">
      <dgm:prSet presAssocID="{4DC3DBAB-8B8D-4742-8D1E-34A304C509B7}" presName="linear" presStyleCnt="0">
        <dgm:presLayoutVars>
          <dgm:animLvl val="lvl"/>
          <dgm:resizeHandles val="exact"/>
        </dgm:presLayoutVars>
      </dgm:prSet>
      <dgm:spPr/>
      <dgm:t>
        <a:bodyPr/>
        <a:lstStyle/>
        <a:p>
          <a:endParaRPr lang="en-US"/>
        </a:p>
      </dgm:t>
    </dgm:pt>
    <dgm:pt modelId="{CEF3D015-B916-40AA-9597-6F10930697AA}" type="pres">
      <dgm:prSet presAssocID="{16BF7523-12F8-4555-B67C-5582BAED9896}" presName="parentText" presStyleLbl="node1" presStyleIdx="0" presStyleCnt="1">
        <dgm:presLayoutVars>
          <dgm:chMax val="0"/>
          <dgm:bulletEnabled val="1"/>
        </dgm:presLayoutVars>
      </dgm:prSet>
      <dgm:spPr/>
      <dgm:t>
        <a:bodyPr/>
        <a:lstStyle/>
        <a:p>
          <a:endParaRPr lang="en-US"/>
        </a:p>
      </dgm:t>
    </dgm:pt>
  </dgm:ptLst>
  <dgm:cxnLst>
    <dgm:cxn modelId="{46524174-034C-49C9-994E-83336604E145}" type="presOf" srcId="{4DC3DBAB-8B8D-4742-8D1E-34A304C509B7}" destId="{1893DA94-8760-4188-BC62-3385B5A799F5}" srcOrd="0" destOrd="0" presId="urn:microsoft.com/office/officeart/2005/8/layout/vList2"/>
    <dgm:cxn modelId="{EBE06683-A5C7-45B4-AEA2-87EAF58ED804}" srcId="{4DC3DBAB-8B8D-4742-8D1E-34A304C509B7}" destId="{16BF7523-12F8-4555-B67C-5582BAED9896}" srcOrd="0" destOrd="0" parTransId="{C5B42E5A-4C7B-4A61-B274-E7931FE04526}" sibTransId="{B24BE9BC-6865-4F80-A1A8-222D8786B4D2}"/>
    <dgm:cxn modelId="{B7053DE2-3796-4848-9CEA-01A4A78DE58F}" type="presOf" srcId="{16BF7523-12F8-4555-B67C-5582BAED9896}" destId="{CEF3D015-B916-40AA-9597-6F10930697AA}" srcOrd="0" destOrd="0" presId="urn:microsoft.com/office/officeart/2005/8/layout/vList2"/>
    <dgm:cxn modelId="{7B1EFB56-2E14-4DF1-A5EB-BBAD0902257C}" type="presParOf" srcId="{1893DA94-8760-4188-BC62-3385B5A799F5}" destId="{CEF3D015-B916-40AA-9597-6F10930697AA}"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2A5963-6209-41D4-941B-760786A60273}"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IN"/>
        </a:p>
      </dgm:t>
    </dgm:pt>
    <dgm:pt modelId="{27C0176A-B18B-45FD-BBE4-E16AFD5BB592}">
      <dgm:prSet/>
      <dgm:spPr/>
      <dgm:t>
        <a:bodyPr/>
        <a:lstStyle/>
        <a:p>
          <a:r>
            <a:rPr lang="en-US" b="0" i="0" dirty="0"/>
            <a:t>In today’s era almost all tasks are digitalized. We have Smartphone in hands and it is nothing less than having world at your finger tips. These days we aren’t even using fingers. We just speak of the task and it is done.  That is the task of a Virtual Assistant</a:t>
          </a:r>
          <a:endParaRPr lang="en-IN" dirty="0"/>
        </a:p>
      </dgm:t>
    </dgm:pt>
    <dgm:pt modelId="{B65F7325-4857-4353-9E54-47E6F96C5AB6}" type="parTrans" cxnId="{8D6433B2-73F2-4AB6-B7AC-118CD8823AEB}">
      <dgm:prSet/>
      <dgm:spPr/>
      <dgm:t>
        <a:bodyPr/>
        <a:lstStyle/>
        <a:p>
          <a:endParaRPr lang="en-IN"/>
        </a:p>
      </dgm:t>
    </dgm:pt>
    <dgm:pt modelId="{DE791800-4B11-467C-B75E-66CBB86F17AF}" type="sibTrans" cxnId="{8D6433B2-73F2-4AB6-B7AC-118CD8823AEB}">
      <dgm:prSet/>
      <dgm:spPr/>
      <dgm:t>
        <a:bodyPr/>
        <a:lstStyle/>
        <a:p>
          <a:endParaRPr lang="en-IN"/>
        </a:p>
      </dgm:t>
    </dgm:pt>
    <dgm:pt modelId="{C583BD3E-DF1C-4A7B-9ADE-CB1400A04C62}">
      <dgm:prSet/>
      <dgm:spPr/>
      <dgm:t>
        <a:bodyPr/>
        <a:lstStyle/>
        <a:p>
          <a:r>
            <a:rPr lang="en-US" b="0" i="0"/>
            <a:t>Virtual Assistants are software programs that help you ease your day to day tasks, such as showing weather report, creating reminders, making shopping lists etc. </a:t>
          </a:r>
          <a:endParaRPr lang="en-IN"/>
        </a:p>
      </dgm:t>
    </dgm:pt>
    <dgm:pt modelId="{551D91CE-3709-41CF-A201-5F25DD5A30E7}" type="parTrans" cxnId="{31CC51C9-AF8C-4A40-AF76-B5DE3FA5C943}">
      <dgm:prSet/>
      <dgm:spPr/>
      <dgm:t>
        <a:bodyPr/>
        <a:lstStyle/>
        <a:p>
          <a:endParaRPr lang="en-IN"/>
        </a:p>
      </dgm:t>
    </dgm:pt>
    <dgm:pt modelId="{891794A9-3D07-4ED9-9462-542AFF33DA87}" type="sibTrans" cxnId="{31CC51C9-AF8C-4A40-AF76-B5DE3FA5C943}">
      <dgm:prSet/>
      <dgm:spPr/>
      <dgm:t>
        <a:bodyPr/>
        <a:lstStyle/>
        <a:p>
          <a:endParaRPr lang="en-IN"/>
        </a:p>
      </dgm:t>
    </dgm:pt>
    <dgm:pt modelId="{255AE253-BA96-429F-9B32-43C8B13B5E96}">
      <dgm:prSet/>
      <dgm:spPr/>
      <dgm:t>
        <a:bodyPr/>
        <a:lstStyle/>
        <a:p>
          <a:r>
            <a:rPr lang="en-US" b="0" i="0"/>
            <a:t>They can take commands via text (online chat bots) or by voice. Voice based intelligent assistants need an invoking word or wake word to activate the listener, followed by the command</a:t>
          </a:r>
          <a:endParaRPr lang="en-IN"/>
        </a:p>
      </dgm:t>
    </dgm:pt>
    <dgm:pt modelId="{BC71D249-701D-43FA-9743-FE9B1537E65C}" type="parTrans" cxnId="{63882700-B7C6-4227-90F6-D6BBE7814D0D}">
      <dgm:prSet/>
      <dgm:spPr/>
      <dgm:t>
        <a:bodyPr/>
        <a:lstStyle/>
        <a:p>
          <a:endParaRPr lang="en-IN"/>
        </a:p>
      </dgm:t>
    </dgm:pt>
    <dgm:pt modelId="{0D605A9C-2F38-4DBC-B3A7-0BF37D98BCEF}" type="sibTrans" cxnId="{63882700-B7C6-4227-90F6-D6BBE7814D0D}">
      <dgm:prSet/>
      <dgm:spPr/>
      <dgm:t>
        <a:bodyPr/>
        <a:lstStyle/>
        <a:p>
          <a:endParaRPr lang="en-IN"/>
        </a:p>
      </dgm:t>
    </dgm:pt>
    <dgm:pt modelId="{9EA952DD-00F8-406D-AD92-6DFC5B27FDDA}" type="pres">
      <dgm:prSet presAssocID="{2E2A5963-6209-41D4-941B-760786A60273}" presName="linear" presStyleCnt="0">
        <dgm:presLayoutVars>
          <dgm:animLvl val="lvl"/>
          <dgm:resizeHandles val="exact"/>
        </dgm:presLayoutVars>
      </dgm:prSet>
      <dgm:spPr/>
      <dgm:t>
        <a:bodyPr/>
        <a:lstStyle/>
        <a:p>
          <a:endParaRPr lang="en-US"/>
        </a:p>
      </dgm:t>
    </dgm:pt>
    <dgm:pt modelId="{F452BED5-2855-41F1-87CD-92C3706D7B10}" type="pres">
      <dgm:prSet presAssocID="{27C0176A-B18B-45FD-BBE4-E16AFD5BB592}" presName="parentText" presStyleLbl="node1" presStyleIdx="0" presStyleCnt="3">
        <dgm:presLayoutVars>
          <dgm:chMax val="0"/>
          <dgm:bulletEnabled val="1"/>
        </dgm:presLayoutVars>
      </dgm:prSet>
      <dgm:spPr/>
      <dgm:t>
        <a:bodyPr/>
        <a:lstStyle/>
        <a:p>
          <a:endParaRPr lang="en-US"/>
        </a:p>
      </dgm:t>
    </dgm:pt>
    <dgm:pt modelId="{DC4E47BE-55EF-40D9-8D0D-99A0D71284EF}" type="pres">
      <dgm:prSet presAssocID="{DE791800-4B11-467C-B75E-66CBB86F17AF}" presName="spacer" presStyleCnt="0"/>
      <dgm:spPr/>
    </dgm:pt>
    <dgm:pt modelId="{2DB625C7-7067-4E37-B8AC-29F8BEB88408}" type="pres">
      <dgm:prSet presAssocID="{C583BD3E-DF1C-4A7B-9ADE-CB1400A04C62}" presName="parentText" presStyleLbl="node1" presStyleIdx="1" presStyleCnt="3">
        <dgm:presLayoutVars>
          <dgm:chMax val="0"/>
          <dgm:bulletEnabled val="1"/>
        </dgm:presLayoutVars>
      </dgm:prSet>
      <dgm:spPr/>
      <dgm:t>
        <a:bodyPr/>
        <a:lstStyle/>
        <a:p>
          <a:endParaRPr lang="en-US"/>
        </a:p>
      </dgm:t>
    </dgm:pt>
    <dgm:pt modelId="{33C976D6-B808-4EBA-9E97-4BBC7D9F011F}" type="pres">
      <dgm:prSet presAssocID="{891794A9-3D07-4ED9-9462-542AFF33DA87}" presName="spacer" presStyleCnt="0"/>
      <dgm:spPr/>
    </dgm:pt>
    <dgm:pt modelId="{3E4BC770-08AF-4A06-B0E9-C4E75D9F75F4}" type="pres">
      <dgm:prSet presAssocID="{255AE253-BA96-429F-9B32-43C8B13B5E96}" presName="parentText" presStyleLbl="node1" presStyleIdx="2" presStyleCnt="3">
        <dgm:presLayoutVars>
          <dgm:chMax val="0"/>
          <dgm:bulletEnabled val="1"/>
        </dgm:presLayoutVars>
      </dgm:prSet>
      <dgm:spPr/>
      <dgm:t>
        <a:bodyPr/>
        <a:lstStyle/>
        <a:p>
          <a:endParaRPr lang="en-US"/>
        </a:p>
      </dgm:t>
    </dgm:pt>
  </dgm:ptLst>
  <dgm:cxnLst>
    <dgm:cxn modelId="{8D6433B2-73F2-4AB6-B7AC-118CD8823AEB}" srcId="{2E2A5963-6209-41D4-941B-760786A60273}" destId="{27C0176A-B18B-45FD-BBE4-E16AFD5BB592}" srcOrd="0" destOrd="0" parTransId="{B65F7325-4857-4353-9E54-47E6F96C5AB6}" sibTransId="{DE791800-4B11-467C-B75E-66CBB86F17AF}"/>
    <dgm:cxn modelId="{91220A91-A48F-43CD-8FE9-922F237C3105}" type="presOf" srcId="{2E2A5963-6209-41D4-941B-760786A60273}" destId="{9EA952DD-00F8-406D-AD92-6DFC5B27FDDA}" srcOrd="0" destOrd="0" presId="urn:microsoft.com/office/officeart/2005/8/layout/vList2"/>
    <dgm:cxn modelId="{38B01B33-1B53-4101-9D71-B7D18851D2EF}" type="presOf" srcId="{255AE253-BA96-429F-9B32-43C8B13B5E96}" destId="{3E4BC770-08AF-4A06-B0E9-C4E75D9F75F4}" srcOrd="0" destOrd="0" presId="urn:microsoft.com/office/officeart/2005/8/layout/vList2"/>
    <dgm:cxn modelId="{5827F838-48D3-4C46-9555-4665532CEC7C}" type="presOf" srcId="{27C0176A-B18B-45FD-BBE4-E16AFD5BB592}" destId="{F452BED5-2855-41F1-87CD-92C3706D7B10}" srcOrd="0" destOrd="0" presId="urn:microsoft.com/office/officeart/2005/8/layout/vList2"/>
    <dgm:cxn modelId="{84E69A1F-46AF-4913-9A44-18BADE10996A}" type="presOf" srcId="{C583BD3E-DF1C-4A7B-9ADE-CB1400A04C62}" destId="{2DB625C7-7067-4E37-B8AC-29F8BEB88408}" srcOrd="0" destOrd="0" presId="urn:microsoft.com/office/officeart/2005/8/layout/vList2"/>
    <dgm:cxn modelId="{63882700-B7C6-4227-90F6-D6BBE7814D0D}" srcId="{2E2A5963-6209-41D4-941B-760786A60273}" destId="{255AE253-BA96-429F-9B32-43C8B13B5E96}" srcOrd="2" destOrd="0" parTransId="{BC71D249-701D-43FA-9743-FE9B1537E65C}" sibTransId="{0D605A9C-2F38-4DBC-B3A7-0BF37D98BCEF}"/>
    <dgm:cxn modelId="{31CC51C9-AF8C-4A40-AF76-B5DE3FA5C943}" srcId="{2E2A5963-6209-41D4-941B-760786A60273}" destId="{C583BD3E-DF1C-4A7B-9ADE-CB1400A04C62}" srcOrd="1" destOrd="0" parTransId="{551D91CE-3709-41CF-A201-5F25DD5A30E7}" sibTransId="{891794A9-3D07-4ED9-9462-542AFF33DA87}"/>
    <dgm:cxn modelId="{C314E6F1-2A97-40C7-9724-7D7F31D3F0FA}" type="presParOf" srcId="{9EA952DD-00F8-406D-AD92-6DFC5B27FDDA}" destId="{F452BED5-2855-41F1-87CD-92C3706D7B10}" srcOrd="0" destOrd="0" presId="urn:microsoft.com/office/officeart/2005/8/layout/vList2"/>
    <dgm:cxn modelId="{7BD20C1A-9AB7-49F9-A132-60056C3C8A29}" type="presParOf" srcId="{9EA952DD-00F8-406D-AD92-6DFC5B27FDDA}" destId="{DC4E47BE-55EF-40D9-8D0D-99A0D71284EF}" srcOrd="1" destOrd="0" presId="urn:microsoft.com/office/officeart/2005/8/layout/vList2"/>
    <dgm:cxn modelId="{BAAE0C6E-C34A-45A7-82CF-59F91121C55F}" type="presParOf" srcId="{9EA952DD-00F8-406D-AD92-6DFC5B27FDDA}" destId="{2DB625C7-7067-4E37-B8AC-29F8BEB88408}" srcOrd="2" destOrd="0" presId="urn:microsoft.com/office/officeart/2005/8/layout/vList2"/>
    <dgm:cxn modelId="{D021C833-5BE9-4D70-BA83-325DB66B40A1}" type="presParOf" srcId="{9EA952DD-00F8-406D-AD92-6DFC5B27FDDA}" destId="{33C976D6-B808-4EBA-9E97-4BBC7D9F011F}" srcOrd="3" destOrd="0" presId="urn:microsoft.com/office/officeart/2005/8/layout/vList2"/>
    <dgm:cxn modelId="{DACC01FE-0023-47B1-99E3-0AD2991E5396}" type="presParOf" srcId="{9EA952DD-00F8-406D-AD92-6DFC5B27FDDA}" destId="{3E4BC770-08AF-4A06-B0E9-C4E75D9F75F4}" srcOrd="4"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F392B9-2FA0-480A-A996-585DED58E8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67210A3-3D1D-422C-85D8-01CF2864948A}">
      <dgm:prSet/>
      <dgm:spPr/>
      <dgm:t>
        <a:bodyPr/>
        <a:lstStyle/>
        <a:p>
          <a:r>
            <a:rPr lang="en-US" b="1" i="1"/>
            <a:t>Artificial intelligence personal Assistants have become plentiful over the last few years. Applications such as Siri, Alexa, Google and Cortona are few examples which make mobile device users daily routines that much easier which we can’t imagine. You might be asking yourself how these functions. Well, the assistant receives external data such as movement, voice, GPS reading, e.t.c via the hardware sensors ( which we are using) for further processing and take it from there to function accordingly.</a:t>
          </a:r>
          <a:endParaRPr lang="en-IN"/>
        </a:p>
      </dgm:t>
    </dgm:pt>
    <dgm:pt modelId="{5CD2D191-474F-4CB8-86EB-7C961D78769C}" type="parTrans" cxnId="{163FD312-634C-42B5-9024-A2838D4B833F}">
      <dgm:prSet/>
      <dgm:spPr/>
      <dgm:t>
        <a:bodyPr/>
        <a:lstStyle/>
        <a:p>
          <a:endParaRPr lang="en-IN"/>
        </a:p>
      </dgm:t>
    </dgm:pt>
    <dgm:pt modelId="{B3ADD166-03D0-4706-BB9C-526BE23BA7FC}" type="sibTrans" cxnId="{163FD312-634C-42B5-9024-A2838D4B833F}">
      <dgm:prSet/>
      <dgm:spPr/>
      <dgm:t>
        <a:bodyPr/>
        <a:lstStyle/>
        <a:p>
          <a:endParaRPr lang="en-IN"/>
        </a:p>
      </dgm:t>
    </dgm:pt>
    <dgm:pt modelId="{5D6DB182-42F3-46C2-BD9E-EB343B4802A6}" type="pres">
      <dgm:prSet presAssocID="{0EF392B9-2FA0-480A-A996-585DED58E872}" presName="linear" presStyleCnt="0">
        <dgm:presLayoutVars>
          <dgm:animLvl val="lvl"/>
          <dgm:resizeHandles val="exact"/>
        </dgm:presLayoutVars>
      </dgm:prSet>
      <dgm:spPr/>
      <dgm:t>
        <a:bodyPr/>
        <a:lstStyle/>
        <a:p>
          <a:endParaRPr lang="en-US"/>
        </a:p>
      </dgm:t>
    </dgm:pt>
    <dgm:pt modelId="{A6D2FE17-EEBB-48A5-A4D1-5CA905D75108}" type="pres">
      <dgm:prSet presAssocID="{967210A3-3D1D-422C-85D8-01CF2864948A}" presName="parentText" presStyleLbl="node1" presStyleIdx="0" presStyleCnt="1" custScaleY="110430">
        <dgm:presLayoutVars>
          <dgm:chMax val="0"/>
          <dgm:bulletEnabled val="1"/>
        </dgm:presLayoutVars>
      </dgm:prSet>
      <dgm:spPr/>
      <dgm:t>
        <a:bodyPr/>
        <a:lstStyle/>
        <a:p>
          <a:endParaRPr lang="en-US"/>
        </a:p>
      </dgm:t>
    </dgm:pt>
  </dgm:ptLst>
  <dgm:cxnLst>
    <dgm:cxn modelId="{163FD312-634C-42B5-9024-A2838D4B833F}" srcId="{0EF392B9-2FA0-480A-A996-585DED58E872}" destId="{967210A3-3D1D-422C-85D8-01CF2864948A}" srcOrd="0" destOrd="0" parTransId="{5CD2D191-474F-4CB8-86EB-7C961D78769C}" sibTransId="{B3ADD166-03D0-4706-BB9C-526BE23BA7FC}"/>
    <dgm:cxn modelId="{47205E6C-F170-4109-8D19-7FB3798ADDAB}" type="presOf" srcId="{0EF392B9-2FA0-480A-A996-585DED58E872}" destId="{5D6DB182-42F3-46C2-BD9E-EB343B4802A6}" srcOrd="0" destOrd="0" presId="urn:microsoft.com/office/officeart/2005/8/layout/vList2"/>
    <dgm:cxn modelId="{2DE6F7F2-FEDF-4612-A1F2-9326DA59C7A6}" type="presOf" srcId="{967210A3-3D1D-422C-85D8-01CF2864948A}" destId="{A6D2FE17-EEBB-48A5-A4D1-5CA905D75108}" srcOrd="0" destOrd="0" presId="urn:microsoft.com/office/officeart/2005/8/layout/vList2"/>
    <dgm:cxn modelId="{F2DFEE67-165C-407A-BD97-CE27BBD5CC14}" type="presParOf" srcId="{5D6DB182-42F3-46C2-BD9E-EB343B4802A6}" destId="{A6D2FE17-EEBB-48A5-A4D1-5CA905D75108}"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3B90AA-CACB-41F3-B77C-0D1864F31E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8F115D9-03FC-47B8-8A17-98C3B321B045}">
      <dgm:prSet/>
      <dgm:spPr/>
      <dgm:t>
        <a:bodyPr/>
        <a:lstStyle/>
        <a:p>
          <a:r>
            <a:rPr lang="en-US" b="1" i="1" dirty="0"/>
            <a:t>To create a simple personal AI Assistant, one simply needs dedicated software and around an hour of working time. It would take much more time, tough, to create something more advanced and conceptually innovative. </a:t>
          </a:r>
          <a:endParaRPr lang="en-IN" dirty="0"/>
        </a:p>
      </dgm:t>
    </dgm:pt>
    <dgm:pt modelId="{A1439B35-FB27-4817-A8C5-2298FAA50B68}" type="parTrans" cxnId="{35950422-3E86-4283-B168-3089FF176616}">
      <dgm:prSet/>
      <dgm:spPr/>
      <dgm:t>
        <a:bodyPr/>
        <a:lstStyle/>
        <a:p>
          <a:endParaRPr lang="en-IN"/>
        </a:p>
      </dgm:t>
    </dgm:pt>
    <dgm:pt modelId="{93F67799-F393-4662-A717-D6EA87E9AD73}" type="sibTrans" cxnId="{35950422-3E86-4283-B168-3089FF176616}">
      <dgm:prSet/>
      <dgm:spPr/>
      <dgm:t>
        <a:bodyPr/>
        <a:lstStyle/>
        <a:p>
          <a:endParaRPr lang="en-IN"/>
        </a:p>
      </dgm:t>
    </dgm:pt>
    <dgm:pt modelId="{23087A66-369C-40C5-B144-2058CF7563F9}" type="pres">
      <dgm:prSet presAssocID="{9F3B90AA-CACB-41F3-B77C-0D1864F31E6A}" presName="linear" presStyleCnt="0">
        <dgm:presLayoutVars>
          <dgm:animLvl val="lvl"/>
          <dgm:resizeHandles val="exact"/>
        </dgm:presLayoutVars>
      </dgm:prSet>
      <dgm:spPr/>
      <dgm:t>
        <a:bodyPr/>
        <a:lstStyle/>
        <a:p>
          <a:endParaRPr lang="en-US"/>
        </a:p>
      </dgm:t>
    </dgm:pt>
    <dgm:pt modelId="{2B728CB1-EA57-403D-B3C0-DC56090733B2}" type="pres">
      <dgm:prSet presAssocID="{88F115D9-03FC-47B8-8A17-98C3B321B045}" presName="parentText" presStyleLbl="node1" presStyleIdx="0" presStyleCnt="1">
        <dgm:presLayoutVars>
          <dgm:chMax val="0"/>
          <dgm:bulletEnabled val="1"/>
        </dgm:presLayoutVars>
      </dgm:prSet>
      <dgm:spPr/>
      <dgm:t>
        <a:bodyPr/>
        <a:lstStyle/>
        <a:p>
          <a:endParaRPr lang="en-US"/>
        </a:p>
      </dgm:t>
    </dgm:pt>
  </dgm:ptLst>
  <dgm:cxnLst>
    <dgm:cxn modelId="{DCB15606-B724-41EA-AB19-7FB67C161D20}" type="presOf" srcId="{9F3B90AA-CACB-41F3-B77C-0D1864F31E6A}" destId="{23087A66-369C-40C5-B144-2058CF7563F9}" srcOrd="0" destOrd="0" presId="urn:microsoft.com/office/officeart/2005/8/layout/vList2"/>
    <dgm:cxn modelId="{35950422-3E86-4283-B168-3089FF176616}" srcId="{9F3B90AA-CACB-41F3-B77C-0D1864F31E6A}" destId="{88F115D9-03FC-47B8-8A17-98C3B321B045}" srcOrd="0" destOrd="0" parTransId="{A1439B35-FB27-4817-A8C5-2298FAA50B68}" sibTransId="{93F67799-F393-4662-A717-D6EA87E9AD73}"/>
    <dgm:cxn modelId="{77FA64FD-CA49-49A0-9F29-7C6FA542EFE5}" type="presOf" srcId="{88F115D9-03FC-47B8-8A17-98C3B321B045}" destId="{2B728CB1-EA57-403D-B3C0-DC56090733B2}" srcOrd="0" destOrd="0" presId="urn:microsoft.com/office/officeart/2005/8/layout/vList2"/>
    <dgm:cxn modelId="{ED0630CE-D563-490F-9A38-BFBC0DC93694}" type="presParOf" srcId="{23087A66-369C-40C5-B144-2058CF7563F9}" destId="{2B728CB1-EA57-403D-B3C0-DC56090733B2}"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B5ABB5-0C13-402D-9515-113E898B00D9}"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IN"/>
        </a:p>
      </dgm:t>
    </dgm:pt>
    <dgm:pt modelId="{1C4635C4-A12A-4CFA-AEF0-BA406444DEE8}">
      <dgm:prSet/>
      <dgm:spPr/>
      <dgm:t>
        <a:bodyPr/>
        <a:lstStyle/>
        <a:p>
          <a:r>
            <a:rPr lang="en-US" i="1" dirty="0">
              <a:effectLst>
                <a:outerShdw blurRad="38100" dist="38100" dir="2700000" algn="tl">
                  <a:srgbClr val="000000">
                    <a:alpha val="43137"/>
                  </a:srgbClr>
                </a:outerShdw>
              </a:effectLst>
            </a:rPr>
            <a:t>Our main objective of building personal assistant software ( a virtual assistant) is to answer question that are asked by users.</a:t>
          </a:r>
          <a:endParaRPr lang="en-IN" i="1" dirty="0">
            <a:effectLst>
              <a:outerShdw blurRad="38100" dist="38100" dir="2700000" algn="tl">
                <a:srgbClr val="000000">
                  <a:alpha val="43137"/>
                </a:srgbClr>
              </a:outerShdw>
            </a:effectLst>
          </a:endParaRPr>
        </a:p>
      </dgm:t>
    </dgm:pt>
    <dgm:pt modelId="{70141685-BABB-4013-9C53-11D1C5CF9B65}" type="parTrans" cxnId="{A2A6579C-B5C4-4A9A-8F34-94A678AD90C0}">
      <dgm:prSet/>
      <dgm:spPr/>
      <dgm:t>
        <a:bodyPr/>
        <a:lstStyle/>
        <a:p>
          <a:endParaRPr lang="en-IN"/>
        </a:p>
      </dgm:t>
    </dgm:pt>
    <dgm:pt modelId="{AB593DB9-A0AE-493C-94AE-C833FF198D09}" type="sibTrans" cxnId="{A2A6579C-B5C4-4A9A-8F34-94A678AD90C0}">
      <dgm:prSet/>
      <dgm:spPr/>
      <dgm:t>
        <a:bodyPr/>
        <a:lstStyle/>
        <a:p>
          <a:endParaRPr lang="en-IN"/>
        </a:p>
      </dgm:t>
    </dgm:pt>
    <dgm:pt modelId="{9AFEAF70-8FD5-4635-88D6-35B7B40E7D61}">
      <dgm:prSet/>
      <dgm:spPr/>
      <dgm:t>
        <a:bodyPr/>
        <a:lstStyle/>
        <a:p>
          <a:r>
            <a:rPr lang="en-US" i="1" dirty="0">
              <a:effectLst>
                <a:outerShdw blurRad="38100" dist="38100" dir="2700000" algn="tl">
                  <a:srgbClr val="000000">
                    <a:alpha val="43137"/>
                  </a:srgbClr>
                </a:outerShdw>
              </a:effectLst>
            </a:rPr>
            <a:t>Virtual assistant can tremendously save your time. We spend hours in online research and then making the report in our terms of understanding, VIRTUAL ASSISTANT can do that for you.</a:t>
          </a:r>
          <a:endParaRPr lang="en-IN" i="1" dirty="0">
            <a:effectLst>
              <a:outerShdw blurRad="38100" dist="38100" dir="2700000" algn="tl">
                <a:srgbClr val="000000">
                  <a:alpha val="43137"/>
                </a:srgbClr>
              </a:outerShdw>
            </a:effectLst>
          </a:endParaRPr>
        </a:p>
      </dgm:t>
    </dgm:pt>
    <dgm:pt modelId="{E26A4D27-1F98-4178-9C94-CA15F81F8CC1}" type="parTrans" cxnId="{1620A35E-965B-4731-ABF2-D253BA6031E7}">
      <dgm:prSet/>
      <dgm:spPr/>
      <dgm:t>
        <a:bodyPr/>
        <a:lstStyle/>
        <a:p>
          <a:endParaRPr lang="en-IN"/>
        </a:p>
      </dgm:t>
    </dgm:pt>
    <dgm:pt modelId="{CDB4AF8B-1602-4053-9BD7-30EC0705E8A8}" type="sibTrans" cxnId="{1620A35E-965B-4731-ABF2-D253BA6031E7}">
      <dgm:prSet/>
      <dgm:spPr/>
      <dgm:t>
        <a:bodyPr/>
        <a:lstStyle/>
        <a:p>
          <a:endParaRPr lang="en-IN"/>
        </a:p>
      </dgm:t>
    </dgm:pt>
    <dgm:pt modelId="{5AF1F299-95E7-4BA1-97BA-B05053DEFE63}">
      <dgm:prSet/>
      <dgm:spPr/>
      <dgm:t>
        <a:bodyPr/>
        <a:lstStyle/>
        <a:p>
          <a:r>
            <a:rPr lang="en-US" i="1" dirty="0">
              <a:effectLst>
                <a:outerShdw blurRad="38100" dist="38100" dir="2700000" algn="tl">
                  <a:srgbClr val="000000">
                    <a:alpha val="43137"/>
                  </a:srgbClr>
                </a:outerShdw>
              </a:effectLst>
            </a:rPr>
            <a:t>One of the main advantages of voice searches is their rapidity. In fact, voice is reputed to be four times faster than a written search. Our VA can perform several task like giving user weather report, send e-mail, set alarm, language converting, daily news update and many more by just giving command to virtual assistant and it will do the work you command him.</a:t>
          </a:r>
          <a:endParaRPr lang="en-IN" i="1" dirty="0">
            <a:effectLst>
              <a:outerShdw blurRad="38100" dist="38100" dir="2700000" algn="tl">
                <a:srgbClr val="000000">
                  <a:alpha val="43137"/>
                </a:srgbClr>
              </a:outerShdw>
            </a:effectLst>
          </a:endParaRPr>
        </a:p>
      </dgm:t>
    </dgm:pt>
    <dgm:pt modelId="{E9CE2EED-740B-434B-AB74-4DEE30E34282}" type="parTrans" cxnId="{87D3E21D-F215-4152-BFFE-DD4AB67F25A7}">
      <dgm:prSet/>
      <dgm:spPr/>
      <dgm:t>
        <a:bodyPr/>
        <a:lstStyle/>
        <a:p>
          <a:endParaRPr lang="en-IN"/>
        </a:p>
      </dgm:t>
    </dgm:pt>
    <dgm:pt modelId="{B262E776-45A8-435A-B0E5-5D7C01D9CB84}" type="sibTrans" cxnId="{87D3E21D-F215-4152-BFFE-DD4AB67F25A7}">
      <dgm:prSet/>
      <dgm:spPr/>
      <dgm:t>
        <a:bodyPr/>
        <a:lstStyle/>
        <a:p>
          <a:endParaRPr lang="en-IN"/>
        </a:p>
      </dgm:t>
    </dgm:pt>
    <dgm:pt modelId="{AB0ACE43-6B93-441D-B0C8-C4146EA693C5}" type="pres">
      <dgm:prSet presAssocID="{E4B5ABB5-0C13-402D-9515-113E898B00D9}" presName="linear" presStyleCnt="0">
        <dgm:presLayoutVars>
          <dgm:animLvl val="lvl"/>
          <dgm:resizeHandles val="exact"/>
        </dgm:presLayoutVars>
      </dgm:prSet>
      <dgm:spPr/>
      <dgm:t>
        <a:bodyPr/>
        <a:lstStyle/>
        <a:p>
          <a:endParaRPr lang="en-US"/>
        </a:p>
      </dgm:t>
    </dgm:pt>
    <dgm:pt modelId="{21E4FB9E-7D6D-41F4-B743-85F2518CAF2B}" type="pres">
      <dgm:prSet presAssocID="{1C4635C4-A12A-4CFA-AEF0-BA406444DEE8}" presName="parentText" presStyleLbl="node1" presStyleIdx="0" presStyleCnt="3">
        <dgm:presLayoutVars>
          <dgm:chMax val="0"/>
          <dgm:bulletEnabled val="1"/>
        </dgm:presLayoutVars>
      </dgm:prSet>
      <dgm:spPr/>
      <dgm:t>
        <a:bodyPr/>
        <a:lstStyle/>
        <a:p>
          <a:endParaRPr lang="en-US"/>
        </a:p>
      </dgm:t>
    </dgm:pt>
    <dgm:pt modelId="{A0BE19E9-DE3D-4797-85D8-1855CE672CD6}" type="pres">
      <dgm:prSet presAssocID="{AB593DB9-A0AE-493C-94AE-C833FF198D09}" presName="spacer" presStyleCnt="0"/>
      <dgm:spPr/>
    </dgm:pt>
    <dgm:pt modelId="{519031C2-85F1-409B-87FF-CA34CE030500}" type="pres">
      <dgm:prSet presAssocID="{9AFEAF70-8FD5-4635-88D6-35B7B40E7D61}" presName="parentText" presStyleLbl="node1" presStyleIdx="1" presStyleCnt="3">
        <dgm:presLayoutVars>
          <dgm:chMax val="0"/>
          <dgm:bulletEnabled val="1"/>
        </dgm:presLayoutVars>
      </dgm:prSet>
      <dgm:spPr/>
      <dgm:t>
        <a:bodyPr/>
        <a:lstStyle/>
        <a:p>
          <a:endParaRPr lang="en-US"/>
        </a:p>
      </dgm:t>
    </dgm:pt>
    <dgm:pt modelId="{5EFC10AC-913A-403F-BD98-64B70D7DBA7E}" type="pres">
      <dgm:prSet presAssocID="{CDB4AF8B-1602-4053-9BD7-30EC0705E8A8}" presName="spacer" presStyleCnt="0"/>
      <dgm:spPr/>
    </dgm:pt>
    <dgm:pt modelId="{87C38B82-A4A8-4E58-932C-304E1C7B9C26}" type="pres">
      <dgm:prSet presAssocID="{5AF1F299-95E7-4BA1-97BA-B05053DEFE63}" presName="parentText" presStyleLbl="node1" presStyleIdx="2" presStyleCnt="3" custLinFactNeighborX="104">
        <dgm:presLayoutVars>
          <dgm:chMax val="0"/>
          <dgm:bulletEnabled val="1"/>
        </dgm:presLayoutVars>
      </dgm:prSet>
      <dgm:spPr/>
      <dgm:t>
        <a:bodyPr/>
        <a:lstStyle/>
        <a:p>
          <a:endParaRPr lang="en-US"/>
        </a:p>
      </dgm:t>
    </dgm:pt>
  </dgm:ptLst>
  <dgm:cxnLst>
    <dgm:cxn modelId="{3FED5E79-3B77-40EE-B0F7-FB1A182A282F}" type="presOf" srcId="{9AFEAF70-8FD5-4635-88D6-35B7B40E7D61}" destId="{519031C2-85F1-409B-87FF-CA34CE030500}" srcOrd="0" destOrd="0" presId="urn:microsoft.com/office/officeart/2005/8/layout/vList2"/>
    <dgm:cxn modelId="{DC747F8A-A153-41FF-BEDF-6DBA1A988FDC}" type="presOf" srcId="{1C4635C4-A12A-4CFA-AEF0-BA406444DEE8}" destId="{21E4FB9E-7D6D-41F4-B743-85F2518CAF2B}" srcOrd="0" destOrd="0" presId="urn:microsoft.com/office/officeart/2005/8/layout/vList2"/>
    <dgm:cxn modelId="{A2A6579C-B5C4-4A9A-8F34-94A678AD90C0}" srcId="{E4B5ABB5-0C13-402D-9515-113E898B00D9}" destId="{1C4635C4-A12A-4CFA-AEF0-BA406444DEE8}" srcOrd="0" destOrd="0" parTransId="{70141685-BABB-4013-9C53-11D1C5CF9B65}" sibTransId="{AB593DB9-A0AE-493C-94AE-C833FF198D09}"/>
    <dgm:cxn modelId="{04F59622-5073-45DE-94C9-C855BFC7B873}" type="presOf" srcId="{E4B5ABB5-0C13-402D-9515-113E898B00D9}" destId="{AB0ACE43-6B93-441D-B0C8-C4146EA693C5}" srcOrd="0" destOrd="0" presId="urn:microsoft.com/office/officeart/2005/8/layout/vList2"/>
    <dgm:cxn modelId="{42B5AD6E-EF20-4D20-83D2-1E5A790DA546}" type="presOf" srcId="{5AF1F299-95E7-4BA1-97BA-B05053DEFE63}" destId="{87C38B82-A4A8-4E58-932C-304E1C7B9C26}" srcOrd="0" destOrd="0" presId="urn:microsoft.com/office/officeart/2005/8/layout/vList2"/>
    <dgm:cxn modelId="{1620A35E-965B-4731-ABF2-D253BA6031E7}" srcId="{E4B5ABB5-0C13-402D-9515-113E898B00D9}" destId="{9AFEAF70-8FD5-4635-88D6-35B7B40E7D61}" srcOrd="1" destOrd="0" parTransId="{E26A4D27-1F98-4178-9C94-CA15F81F8CC1}" sibTransId="{CDB4AF8B-1602-4053-9BD7-30EC0705E8A8}"/>
    <dgm:cxn modelId="{87D3E21D-F215-4152-BFFE-DD4AB67F25A7}" srcId="{E4B5ABB5-0C13-402D-9515-113E898B00D9}" destId="{5AF1F299-95E7-4BA1-97BA-B05053DEFE63}" srcOrd="2" destOrd="0" parTransId="{E9CE2EED-740B-434B-AB74-4DEE30E34282}" sibTransId="{B262E776-45A8-435A-B0E5-5D7C01D9CB84}"/>
    <dgm:cxn modelId="{FE4EBE08-248E-4290-ADD4-24B0CEB7FA5C}" type="presParOf" srcId="{AB0ACE43-6B93-441D-B0C8-C4146EA693C5}" destId="{21E4FB9E-7D6D-41F4-B743-85F2518CAF2B}" srcOrd="0" destOrd="0" presId="urn:microsoft.com/office/officeart/2005/8/layout/vList2"/>
    <dgm:cxn modelId="{AFF288EE-E54D-493F-8286-69643BA48F05}" type="presParOf" srcId="{AB0ACE43-6B93-441D-B0C8-C4146EA693C5}" destId="{A0BE19E9-DE3D-4797-85D8-1855CE672CD6}" srcOrd="1" destOrd="0" presId="urn:microsoft.com/office/officeart/2005/8/layout/vList2"/>
    <dgm:cxn modelId="{F771EC1D-A52D-4AE4-BBD3-FB2E150F8276}" type="presParOf" srcId="{AB0ACE43-6B93-441D-B0C8-C4146EA693C5}" destId="{519031C2-85F1-409B-87FF-CA34CE030500}" srcOrd="2" destOrd="0" presId="urn:microsoft.com/office/officeart/2005/8/layout/vList2"/>
    <dgm:cxn modelId="{9E21795F-12F9-4C2C-9DAA-BA5428DE9991}" type="presParOf" srcId="{AB0ACE43-6B93-441D-B0C8-C4146EA693C5}" destId="{5EFC10AC-913A-403F-BD98-64B70D7DBA7E}" srcOrd="3" destOrd="0" presId="urn:microsoft.com/office/officeart/2005/8/layout/vList2"/>
    <dgm:cxn modelId="{0FE4FDA1-F2E5-4084-913F-76C78E9E267F}" type="presParOf" srcId="{AB0ACE43-6B93-441D-B0C8-C4146EA693C5}" destId="{87C38B82-A4A8-4E58-932C-304E1C7B9C26}" srcOrd="4"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20BB1F-C5F1-4733-AEBB-7F584E63DAEE}" type="doc">
      <dgm:prSet loTypeId="urn:microsoft.com/office/officeart/2005/8/layout/vList2" loCatId="list" qsTypeId="urn:microsoft.com/office/officeart/2005/8/quickstyle/simple1" qsCatId="simple" csTypeId="urn:microsoft.com/office/officeart/2005/8/colors/accent3_4" csCatId="accent3"/>
      <dgm:spPr/>
      <dgm:t>
        <a:bodyPr/>
        <a:lstStyle/>
        <a:p>
          <a:endParaRPr lang="en-IN"/>
        </a:p>
      </dgm:t>
    </dgm:pt>
    <dgm:pt modelId="{BDDA67D2-E015-4343-9671-6F3B35889973}">
      <dgm:prSet/>
      <dgm:spPr/>
      <dgm:t>
        <a:bodyPr/>
        <a:lstStyle/>
        <a:p>
          <a:r>
            <a:rPr lang="en-US" i="1">
              <a:effectLst>
                <a:outerShdw blurRad="38100" dist="38100" dir="2700000" algn="tl">
                  <a:srgbClr val="000000">
                    <a:alpha val="43137"/>
                  </a:srgbClr>
                </a:outerShdw>
              </a:effectLst>
            </a:rPr>
            <a:t>Personal assistant software is required to act ass an interface into the digital world by understanding user requests or commands and then translating into actions or recommendations based on agent’s understanding of the world.</a:t>
          </a:r>
          <a:endParaRPr lang="en-IN">
            <a:effectLst>
              <a:outerShdw blurRad="38100" dist="38100" dir="2700000" algn="tl">
                <a:srgbClr val="000000">
                  <a:alpha val="43137"/>
                </a:srgbClr>
              </a:outerShdw>
            </a:effectLst>
          </a:endParaRPr>
        </a:p>
      </dgm:t>
    </dgm:pt>
    <dgm:pt modelId="{81ADCDC8-A222-4ED2-AD6E-80A962FB5C51}" type="parTrans" cxnId="{C467A334-7D97-421A-A768-1C7F14CF50F4}">
      <dgm:prSet/>
      <dgm:spPr/>
      <dgm:t>
        <a:bodyPr/>
        <a:lstStyle/>
        <a:p>
          <a:endParaRPr lang="en-IN"/>
        </a:p>
      </dgm:t>
    </dgm:pt>
    <dgm:pt modelId="{3485ECF9-6528-42D7-BED4-CDAD2494D9AF}" type="sibTrans" cxnId="{C467A334-7D97-421A-A768-1C7F14CF50F4}">
      <dgm:prSet/>
      <dgm:spPr/>
      <dgm:t>
        <a:bodyPr/>
        <a:lstStyle/>
        <a:p>
          <a:endParaRPr lang="en-IN"/>
        </a:p>
      </dgm:t>
    </dgm:pt>
    <dgm:pt modelId="{806ADE8F-9C52-4CD1-AE9A-5F16231A0AAA}">
      <dgm:prSet/>
      <dgm:spPr/>
      <dgm:t>
        <a:bodyPr/>
        <a:lstStyle/>
        <a:p>
          <a:r>
            <a:rPr lang="en-US" i="1">
              <a:effectLst>
                <a:outerShdw blurRad="38100" dist="38100" dir="2700000" algn="tl">
                  <a:srgbClr val="000000">
                    <a:alpha val="43137"/>
                  </a:srgbClr>
                </a:outerShdw>
              </a:effectLst>
            </a:rPr>
            <a:t>SOFTWARE:</a:t>
          </a:r>
          <a:endParaRPr lang="en-IN">
            <a:effectLst>
              <a:outerShdw blurRad="38100" dist="38100" dir="2700000" algn="tl">
                <a:srgbClr val="000000">
                  <a:alpha val="43137"/>
                </a:srgbClr>
              </a:outerShdw>
            </a:effectLst>
          </a:endParaRPr>
        </a:p>
      </dgm:t>
    </dgm:pt>
    <dgm:pt modelId="{67574418-7E92-4622-AB00-40D7724528F3}" type="parTrans" cxnId="{64B53238-429E-48BF-BF18-DF75C827C11C}">
      <dgm:prSet/>
      <dgm:spPr/>
      <dgm:t>
        <a:bodyPr/>
        <a:lstStyle/>
        <a:p>
          <a:endParaRPr lang="en-IN"/>
        </a:p>
      </dgm:t>
    </dgm:pt>
    <dgm:pt modelId="{D719BAFF-5173-4B84-B5B4-2D9B7C0658D0}" type="sibTrans" cxnId="{64B53238-429E-48BF-BF18-DF75C827C11C}">
      <dgm:prSet/>
      <dgm:spPr/>
      <dgm:t>
        <a:bodyPr/>
        <a:lstStyle/>
        <a:p>
          <a:endParaRPr lang="en-IN"/>
        </a:p>
      </dgm:t>
    </dgm:pt>
    <dgm:pt modelId="{B97141F4-736B-4710-82FD-E3C19CFA9F30}">
      <dgm:prSet/>
      <dgm:spPr/>
      <dgm:t>
        <a:bodyPr/>
        <a:lstStyle/>
        <a:p>
          <a:r>
            <a:rPr lang="en-US" i="1">
              <a:effectLst>
                <a:outerShdw blurRad="38100" dist="38100" dir="2700000" algn="tl">
                  <a:srgbClr val="000000">
                    <a:alpha val="43137"/>
                  </a:srgbClr>
                </a:outerShdw>
              </a:effectLst>
            </a:rPr>
            <a:t>Windows 7(32bit) or above</a:t>
          </a:r>
          <a:endParaRPr lang="en-IN">
            <a:effectLst>
              <a:outerShdw blurRad="38100" dist="38100" dir="2700000" algn="tl">
                <a:srgbClr val="000000">
                  <a:alpha val="43137"/>
                </a:srgbClr>
              </a:outerShdw>
            </a:effectLst>
          </a:endParaRPr>
        </a:p>
      </dgm:t>
    </dgm:pt>
    <dgm:pt modelId="{0D2B2949-CD71-4A4D-9BEA-A20B31750F94}" type="parTrans" cxnId="{AE262DC5-5796-409A-8A0A-21DE94A5A82E}">
      <dgm:prSet/>
      <dgm:spPr/>
      <dgm:t>
        <a:bodyPr/>
        <a:lstStyle/>
        <a:p>
          <a:endParaRPr lang="en-IN"/>
        </a:p>
      </dgm:t>
    </dgm:pt>
    <dgm:pt modelId="{8CEA0950-E377-4168-A115-EC4D879699A0}" type="sibTrans" cxnId="{AE262DC5-5796-409A-8A0A-21DE94A5A82E}">
      <dgm:prSet/>
      <dgm:spPr/>
      <dgm:t>
        <a:bodyPr/>
        <a:lstStyle/>
        <a:p>
          <a:endParaRPr lang="en-IN"/>
        </a:p>
      </dgm:t>
    </dgm:pt>
    <dgm:pt modelId="{4F32160E-9B1E-41D4-8597-1926013C9531}">
      <dgm:prSet/>
      <dgm:spPr/>
      <dgm:t>
        <a:bodyPr/>
        <a:lstStyle/>
        <a:p>
          <a:r>
            <a:rPr lang="en-US" i="1" dirty="0">
              <a:effectLst>
                <a:outerShdw blurRad="38100" dist="38100" dir="2700000" algn="tl">
                  <a:srgbClr val="000000">
                    <a:alpha val="43137"/>
                  </a:srgbClr>
                </a:outerShdw>
              </a:effectLst>
            </a:rPr>
            <a:t>Python 2.7 or later</a:t>
          </a:r>
          <a:endParaRPr lang="en-IN" dirty="0">
            <a:effectLst>
              <a:outerShdw blurRad="38100" dist="38100" dir="2700000" algn="tl">
                <a:srgbClr val="000000">
                  <a:alpha val="43137"/>
                </a:srgbClr>
              </a:outerShdw>
            </a:effectLst>
          </a:endParaRPr>
        </a:p>
      </dgm:t>
    </dgm:pt>
    <dgm:pt modelId="{3B5F4434-A89F-4CEC-B2EA-E29DFC92FAFF}" type="parTrans" cxnId="{4AF21E78-A944-4869-ADB6-E8B7574EA961}">
      <dgm:prSet/>
      <dgm:spPr/>
      <dgm:t>
        <a:bodyPr/>
        <a:lstStyle/>
        <a:p>
          <a:endParaRPr lang="en-IN"/>
        </a:p>
      </dgm:t>
    </dgm:pt>
    <dgm:pt modelId="{9E4F1E31-D54F-44D9-97ED-2AD58F8DC7A8}" type="sibTrans" cxnId="{4AF21E78-A944-4869-ADB6-E8B7574EA961}">
      <dgm:prSet/>
      <dgm:spPr/>
      <dgm:t>
        <a:bodyPr/>
        <a:lstStyle/>
        <a:p>
          <a:endParaRPr lang="en-IN"/>
        </a:p>
      </dgm:t>
    </dgm:pt>
    <dgm:pt modelId="{B649AC3E-2331-4965-A95D-448885DAEFEF}">
      <dgm:prSet/>
      <dgm:spPr/>
      <dgm:t>
        <a:bodyPr/>
        <a:lstStyle/>
        <a:p>
          <a:r>
            <a:rPr lang="en-US" i="1">
              <a:effectLst>
                <a:outerShdw blurRad="38100" dist="38100" dir="2700000" algn="tl">
                  <a:srgbClr val="000000">
                    <a:alpha val="43137"/>
                  </a:srgbClr>
                </a:outerShdw>
              </a:effectLst>
            </a:rPr>
            <a:t>Python modules</a:t>
          </a:r>
          <a:endParaRPr lang="en-IN">
            <a:effectLst>
              <a:outerShdw blurRad="38100" dist="38100" dir="2700000" algn="tl">
                <a:srgbClr val="000000">
                  <a:alpha val="43137"/>
                </a:srgbClr>
              </a:outerShdw>
            </a:effectLst>
          </a:endParaRPr>
        </a:p>
      </dgm:t>
    </dgm:pt>
    <dgm:pt modelId="{B86D2EEF-70B1-46F6-BE09-A8CD080ECB7A}" type="parTrans" cxnId="{35972E6F-9165-46ED-A9B2-D3E37A0BEC64}">
      <dgm:prSet/>
      <dgm:spPr/>
      <dgm:t>
        <a:bodyPr/>
        <a:lstStyle/>
        <a:p>
          <a:endParaRPr lang="en-IN"/>
        </a:p>
      </dgm:t>
    </dgm:pt>
    <dgm:pt modelId="{F9EF7F71-B9A3-4379-9980-DB28DB0E4FA6}" type="sibTrans" cxnId="{35972E6F-9165-46ED-A9B2-D3E37A0BEC64}">
      <dgm:prSet/>
      <dgm:spPr/>
      <dgm:t>
        <a:bodyPr/>
        <a:lstStyle/>
        <a:p>
          <a:endParaRPr lang="en-IN"/>
        </a:p>
      </dgm:t>
    </dgm:pt>
    <dgm:pt modelId="{CC3F4660-5D34-414F-8870-EED35037B62C}">
      <dgm:prSet/>
      <dgm:spPr/>
      <dgm:t>
        <a:bodyPr/>
        <a:lstStyle/>
        <a:p>
          <a:r>
            <a:rPr lang="en-US" i="1">
              <a:effectLst>
                <a:outerShdw blurRad="38100" dist="38100" dir="2700000" algn="tl">
                  <a:srgbClr val="000000">
                    <a:alpha val="43137"/>
                  </a:srgbClr>
                </a:outerShdw>
              </a:effectLst>
            </a:rPr>
            <a:t>Chrome driver</a:t>
          </a:r>
          <a:endParaRPr lang="en-IN">
            <a:effectLst>
              <a:outerShdw blurRad="38100" dist="38100" dir="2700000" algn="tl">
                <a:srgbClr val="000000">
                  <a:alpha val="43137"/>
                </a:srgbClr>
              </a:outerShdw>
            </a:effectLst>
          </a:endParaRPr>
        </a:p>
      </dgm:t>
    </dgm:pt>
    <dgm:pt modelId="{1C91CA09-1F1D-44F4-AFAF-97BC5A6A0DA0}" type="parTrans" cxnId="{823E3C09-E5CD-49B5-B890-8F039226DE73}">
      <dgm:prSet/>
      <dgm:spPr/>
      <dgm:t>
        <a:bodyPr/>
        <a:lstStyle/>
        <a:p>
          <a:endParaRPr lang="en-IN"/>
        </a:p>
      </dgm:t>
    </dgm:pt>
    <dgm:pt modelId="{606BBECB-43E2-4A4F-9B8F-1310455D6A33}" type="sibTrans" cxnId="{823E3C09-E5CD-49B5-B890-8F039226DE73}">
      <dgm:prSet/>
      <dgm:spPr/>
      <dgm:t>
        <a:bodyPr/>
        <a:lstStyle/>
        <a:p>
          <a:endParaRPr lang="en-IN"/>
        </a:p>
      </dgm:t>
    </dgm:pt>
    <dgm:pt modelId="{E96662C7-2693-45EB-A0E4-91A37C23F45C}">
      <dgm:prSet/>
      <dgm:spPr/>
      <dgm:t>
        <a:bodyPr/>
        <a:lstStyle/>
        <a:p>
          <a:r>
            <a:rPr lang="en-US" i="1">
              <a:effectLst>
                <a:outerShdw blurRad="38100" dist="38100" dir="2700000" algn="tl">
                  <a:srgbClr val="000000">
                    <a:alpha val="43137"/>
                  </a:srgbClr>
                </a:outerShdw>
              </a:effectLst>
            </a:rPr>
            <a:t>HTML/CSS</a:t>
          </a:r>
          <a:endParaRPr lang="en-IN">
            <a:effectLst>
              <a:outerShdw blurRad="38100" dist="38100" dir="2700000" algn="tl">
                <a:srgbClr val="000000">
                  <a:alpha val="43137"/>
                </a:srgbClr>
              </a:outerShdw>
            </a:effectLst>
          </a:endParaRPr>
        </a:p>
      </dgm:t>
    </dgm:pt>
    <dgm:pt modelId="{1D5E9DD0-D501-4557-99B2-C491867AD484}" type="parTrans" cxnId="{B70938D6-9AEA-47A6-99B2-F533BF51807C}">
      <dgm:prSet/>
      <dgm:spPr/>
      <dgm:t>
        <a:bodyPr/>
        <a:lstStyle/>
        <a:p>
          <a:endParaRPr lang="en-IN"/>
        </a:p>
      </dgm:t>
    </dgm:pt>
    <dgm:pt modelId="{058D4531-4109-48B9-A55F-6B2C64CFC3D0}" type="sibTrans" cxnId="{B70938D6-9AEA-47A6-99B2-F533BF51807C}">
      <dgm:prSet/>
      <dgm:spPr/>
      <dgm:t>
        <a:bodyPr/>
        <a:lstStyle/>
        <a:p>
          <a:endParaRPr lang="en-IN"/>
        </a:p>
      </dgm:t>
    </dgm:pt>
    <dgm:pt modelId="{D2C3A243-F52A-4CEC-8851-4C38E25D6C31}" type="pres">
      <dgm:prSet presAssocID="{D020BB1F-C5F1-4733-AEBB-7F584E63DAEE}" presName="linear" presStyleCnt="0">
        <dgm:presLayoutVars>
          <dgm:animLvl val="lvl"/>
          <dgm:resizeHandles val="exact"/>
        </dgm:presLayoutVars>
      </dgm:prSet>
      <dgm:spPr/>
      <dgm:t>
        <a:bodyPr/>
        <a:lstStyle/>
        <a:p>
          <a:endParaRPr lang="en-US"/>
        </a:p>
      </dgm:t>
    </dgm:pt>
    <dgm:pt modelId="{A1651693-1566-4907-932F-1E271603FD70}" type="pres">
      <dgm:prSet presAssocID="{BDDA67D2-E015-4343-9671-6F3B35889973}" presName="parentText" presStyleLbl="node1" presStyleIdx="0" presStyleCnt="7" custLinFactNeighborY="-57324">
        <dgm:presLayoutVars>
          <dgm:chMax val="0"/>
          <dgm:bulletEnabled val="1"/>
        </dgm:presLayoutVars>
      </dgm:prSet>
      <dgm:spPr/>
      <dgm:t>
        <a:bodyPr/>
        <a:lstStyle/>
        <a:p>
          <a:endParaRPr lang="en-US"/>
        </a:p>
      </dgm:t>
    </dgm:pt>
    <dgm:pt modelId="{D4F6C1B3-24DE-476D-AE10-CEAE89E372B9}" type="pres">
      <dgm:prSet presAssocID="{3485ECF9-6528-42D7-BED4-CDAD2494D9AF}" presName="spacer" presStyleCnt="0"/>
      <dgm:spPr/>
    </dgm:pt>
    <dgm:pt modelId="{8E3C63D5-9C91-48BA-A332-E799B3D4BF89}" type="pres">
      <dgm:prSet presAssocID="{806ADE8F-9C52-4CD1-AE9A-5F16231A0AAA}" presName="parentText" presStyleLbl="node1" presStyleIdx="1" presStyleCnt="7" custLinFactNeighborY="-57324">
        <dgm:presLayoutVars>
          <dgm:chMax val="0"/>
          <dgm:bulletEnabled val="1"/>
        </dgm:presLayoutVars>
      </dgm:prSet>
      <dgm:spPr/>
      <dgm:t>
        <a:bodyPr/>
        <a:lstStyle/>
        <a:p>
          <a:endParaRPr lang="en-US"/>
        </a:p>
      </dgm:t>
    </dgm:pt>
    <dgm:pt modelId="{8D13053A-9291-4DDB-A4D6-DCD3998A398F}" type="pres">
      <dgm:prSet presAssocID="{D719BAFF-5173-4B84-B5B4-2D9B7C0658D0}" presName="spacer" presStyleCnt="0"/>
      <dgm:spPr/>
    </dgm:pt>
    <dgm:pt modelId="{B54C5D16-4663-473E-BF32-FA77EF4B961D}" type="pres">
      <dgm:prSet presAssocID="{B97141F4-736B-4710-82FD-E3C19CFA9F30}" presName="parentText" presStyleLbl="node1" presStyleIdx="2" presStyleCnt="7" custLinFactNeighborY="-57324">
        <dgm:presLayoutVars>
          <dgm:chMax val="0"/>
          <dgm:bulletEnabled val="1"/>
        </dgm:presLayoutVars>
      </dgm:prSet>
      <dgm:spPr/>
      <dgm:t>
        <a:bodyPr/>
        <a:lstStyle/>
        <a:p>
          <a:endParaRPr lang="en-US"/>
        </a:p>
      </dgm:t>
    </dgm:pt>
    <dgm:pt modelId="{43DE8D6A-E9A6-462A-A32C-7B138523C67B}" type="pres">
      <dgm:prSet presAssocID="{8CEA0950-E377-4168-A115-EC4D879699A0}" presName="spacer" presStyleCnt="0"/>
      <dgm:spPr/>
    </dgm:pt>
    <dgm:pt modelId="{B077FA10-5605-4873-B3BF-1B1EEDA4E019}" type="pres">
      <dgm:prSet presAssocID="{4F32160E-9B1E-41D4-8597-1926013C9531}" presName="parentText" presStyleLbl="node1" presStyleIdx="3" presStyleCnt="7" custLinFactNeighborY="-57324">
        <dgm:presLayoutVars>
          <dgm:chMax val="0"/>
          <dgm:bulletEnabled val="1"/>
        </dgm:presLayoutVars>
      </dgm:prSet>
      <dgm:spPr/>
      <dgm:t>
        <a:bodyPr/>
        <a:lstStyle/>
        <a:p>
          <a:endParaRPr lang="en-US"/>
        </a:p>
      </dgm:t>
    </dgm:pt>
    <dgm:pt modelId="{DCC53DA6-474D-4443-8AD2-68B44F900440}" type="pres">
      <dgm:prSet presAssocID="{9E4F1E31-D54F-44D9-97ED-2AD58F8DC7A8}" presName="spacer" presStyleCnt="0"/>
      <dgm:spPr/>
    </dgm:pt>
    <dgm:pt modelId="{CFC30F58-9A3A-407E-BBF7-9F06FDFAA38F}" type="pres">
      <dgm:prSet presAssocID="{B649AC3E-2331-4965-A95D-448885DAEFEF}" presName="parentText" presStyleLbl="node1" presStyleIdx="4" presStyleCnt="7" custLinFactNeighborY="-57324">
        <dgm:presLayoutVars>
          <dgm:chMax val="0"/>
          <dgm:bulletEnabled val="1"/>
        </dgm:presLayoutVars>
      </dgm:prSet>
      <dgm:spPr/>
      <dgm:t>
        <a:bodyPr/>
        <a:lstStyle/>
        <a:p>
          <a:endParaRPr lang="en-US"/>
        </a:p>
      </dgm:t>
    </dgm:pt>
    <dgm:pt modelId="{94BFF7F3-45F3-488E-8544-0CFD7AB3A757}" type="pres">
      <dgm:prSet presAssocID="{F9EF7F71-B9A3-4379-9980-DB28DB0E4FA6}" presName="spacer" presStyleCnt="0"/>
      <dgm:spPr/>
    </dgm:pt>
    <dgm:pt modelId="{B3485713-A781-471B-AC70-C1BF3DAAA18A}" type="pres">
      <dgm:prSet presAssocID="{CC3F4660-5D34-414F-8870-EED35037B62C}" presName="parentText" presStyleLbl="node1" presStyleIdx="5" presStyleCnt="7" custLinFactNeighborY="-57324">
        <dgm:presLayoutVars>
          <dgm:chMax val="0"/>
          <dgm:bulletEnabled val="1"/>
        </dgm:presLayoutVars>
      </dgm:prSet>
      <dgm:spPr/>
      <dgm:t>
        <a:bodyPr/>
        <a:lstStyle/>
        <a:p>
          <a:endParaRPr lang="en-US"/>
        </a:p>
      </dgm:t>
    </dgm:pt>
    <dgm:pt modelId="{84B8BEF9-B613-41AF-BF66-88241AFAB777}" type="pres">
      <dgm:prSet presAssocID="{606BBECB-43E2-4A4F-9B8F-1310455D6A33}" presName="spacer" presStyleCnt="0"/>
      <dgm:spPr/>
    </dgm:pt>
    <dgm:pt modelId="{561D0B75-E3FE-4724-8FCC-AB3241E89464}" type="pres">
      <dgm:prSet presAssocID="{E96662C7-2693-45EB-A0E4-91A37C23F45C}" presName="parentText" presStyleLbl="node1" presStyleIdx="6" presStyleCnt="7" custLinFactNeighborY="-57324">
        <dgm:presLayoutVars>
          <dgm:chMax val="0"/>
          <dgm:bulletEnabled val="1"/>
        </dgm:presLayoutVars>
      </dgm:prSet>
      <dgm:spPr/>
      <dgm:t>
        <a:bodyPr/>
        <a:lstStyle/>
        <a:p>
          <a:endParaRPr lang="en-US"/>
        </a:p>
      </dgm:t>
    </dgm:pt>
  </dgm:ptLst>
  <dgm:cxnLst>
    <dgm:cxn modelId="{64B53238-429E-48BF-BF18-DF75C827C11C}" srcId="{D020BB1F-C5F1-4733-AEBB-7F584E63DAEE}" destId="{806ADE8F-9C52-4CD1-AE9A-5F16231A0AAA}" srcOrd="1" destOrd="0" parTransId="{67574418-7E92-4622-AB00-40D7724528F3}" sibTransId="{D719BAFF-5173-4B84-B5B4-2D9B7C0658D0}"/>
    <dgm:cxn modelId="{4983BA48-138D-4394-9BD5-456E7F3E09E1}" type="presOf" srcId="{CC3F4660-5D34-414F-8870-EED35037B62C}" destId="{B3485713-A781-471B-AC70-C1BF3DAAA18A}" srcOrd="0" destOrd="0" presId="urn:microsoft.com/office/officeart/2005/8/layout/vList2"/>
    <dgm:cxn modelId="{55452EB8-2513-4AA1-9AC9-EA314A5E3093}" type="presOf" srcId="{B97141F4-736B-4710-82FD-E3C19CFA9F30}" destId="{B54C5D16-4663-473E-BF32-FA77EF4B961D}" srcOrd="0" destOrd="0" presId="urn:microsoft.com/office/officeart/2005/8/layout/vList2"/>
    <dgm:cxn modelId="{B70938D6-9AEA-47A6-99B2-F533BF51807C}" srcId="{D020BB1F-C5F1-4733-AEBB-7F584E63DAEE}" destId="{E96662C7-2693-45EB-A0E4-91A37C23F45C}" srcOrd="6" destOrd="0" parTransId="{1D5E9DD0-D501-4557-99B2-C491867AD484}" sibTransId="{058D4531-4109-48B9-A55F-6B2C64CFC3D0}"/>
    <dgm:cxn modelId="{9181B3E0-9A19-4246-8CCE-6C9CB8804D2B}" type="presOf" srcId="{806ADE8F-9C52-4CD1-AE9A-5F16231A0AAA}" destId="{8E3C63D5-9C91-48BA-A332-E799B3D4BF89}" srcOrd="0" destOrd="0" presId="urn:microsoft.com/office/officeart/2005/8/layout/vList2"/>
    <dgm:cxn modelId="{AE262DC5-5796-409A-8A0A-21DE94A5A82E}" srcId="{D020BB1F-C5F1-4733-AEBB-7F584E63DAEE}" destId="{B97141F4-736B-4710-82FD-E3C19CFA9F30}" srcOrd="2" destOrd="0" parTransId="{0D2B2949-CD71-4A4D-9BEA-A20B31750F94}" sibTransId="{8CEA0950-E377-4168-A115-EC4D879699A0}"/>
    <dgm:cxn modelId="{4AF21E78-A944-4869-ADB6-E8B7574EA961}" srcId="{D020BB1F-C5F1-4733-AEBB-7F584E63DAEE}" destId="{4F32160E-9B1E-41D4-8597-1926013C9531}" srcOrd="3" destOrd="0" parTransId="{3B5F4434-A89F-4CEC-B2EA-E29DFC92FAFF}" sibTransId="{9E4F1E31-D54F-44D9-97ED-2AD58F8DC7A8}"/>
    <dgm:cxn modelId="{893E7227-1C89-4730-9786-CE3FAAC46DCF}" type="presOf" srcId="{D020BB1F-C5F1-4733-AEBB-7F584E63DAEE}" destId="{D2C3A243-F52A-4CEC-8851-4C38E25D6C31}" srcOrd="0" destOrd="0" presId="urn:microsoft.com/office/officeart/2005/8/layout/vList2"/>
    <dgm:cxn modelId="{670457D9-F465-4FA1-9ECE-558B5F6E4451}" type="presOf" srcId="{E96662C7-2693-45EB-A0E4-91A37C23F45C}" destId="{561D0B75-E3FE-4724-8FCC-AB3241E89464}" srcOrd="0" destOrd="0" presId="urn:microsoft.com/office/officeart/2005/8/layout/vList2"/>
    <dgm:cxn modelId="{1855F7ED-ED70-4952-B48D-E07D755498E8}" type="presOf" srcId="{B649AC3E-2331-4965-A95D-448885DAEFEF}" destId="{CFC30F58-9A3A-407E-BBF7-9F06FDFAA38F}" srcOrd="0" destOrd="0" presId="urn:microsoft.com/office/officeart/2005/8/layout/vList2"/>
    <dgm:cxn modelId="{C467A334-7D97-421A-A768-1C7F14CF50F4}" srcId="{D020BB1F-C5F1-4733-AEBB-7F584E63DAEE}" destId="{BDDA67D2-E015-4343-9671-6F3B35889973}" srcOrd="0" destOrd="0" parTransId="{81ADCDC8-A222-4ED2-AD6E-80A962FB5C51}" sibTransId="{3485ECF9-6528-42D7-BED4-CDAD2494D9AF}"/>
    <dgm:cxn modelId="{E5F576A7-2AD7-4FC1-A5D0-F226CF48610E}" type="presOf" srcId="{BDDA67D2-E015-4343-9671-6F3B35889973}" destId="{A1651693-1566-4907-932F-1E271603FD70}" srcOrd="0" destOrd="0" presId="urn:microsoft.com/office/officeart/2005/8/layout/vList2"/>
    <dgm:cxn modelId="{823E3C09-E5CD-49B5-B890-8F039226DE73}" srcId="{D020BB1F-C5F1-4733-AEBB-7F584E63DAEE}" destId="{CC3F4660-5D34-414F-8870-EED35037B62C}" srcOrd="5" destOrd="0" parTransId="{1C91CA09-1F1D-44F4-AFAF-97BC5A6A0DA0}" sibTransId="{606BBECB-43E2-4A4F-9B8F-1310455D6A33}"/>
    <dgm:cxn modelId="{48AE1986-0CBF-4CED-8F6E-CE1C7B374C37}" type="presOf" srcId="{4F32160E-9B1E-41D4-8597-1926013C9531}" destId="{B077FA10-5605-4873-B3BF-1B1EEDA4E019}" srcOrd="0" destOrd="0" presId="urn:microsoft.com/office/officeart/2005/8/layout/vList2"/>
    <dgm:cxn modelId="{35972E6F-9165-46ED-A9B2-D3E37A0BEC64}" srcId="{D020BB1F-C5F1-4733-AEBB-7F584E63DAEE}" destId="{B649AC3E-2331-4965-A95D-448885DAEFEF}" srcOrd="4" destOrd="0" parTransId="{B86D2EEF-70B1-46F6-BE09-A8CD080ECB7A}" sibTransId="{F9EF7F71-B9A3-4379-9980-DB28DB0E4FA6}"/>
    <dgm:cxn modelId="{5A4CDE5B-EF2F-4B32-9B7A-08CBAAB2113E}" type="presParOf" srcId="{D2C3A243-F52A-4CEC-8851-4C38E25D6C31}" destId="{A1651693-1566-4907-932F-1E271603FD70}" srcOrd="0" destOrd="0" presId="urn:microsoft.com/office/officeart/2005/8/layout/vList2"/>
    <dgm:cxn modelId="{635B6719-9F0A-40E9-BAC4-C028DEF0AC98}" type="presParOf" srcId="{D2C3A243-F52A-4CEC-8851-4C38E25D6C31}" destId="{D4F6C1B3-24DE-476D-AE10-CEAE89E372B9}" srcOrd="1" destOrd="0" presId="urn:microsoft.com/office/officeart/2005/8/layout/vList2"/>
    <dgm:cxn modelId="{C987D64F-8FDD-43BE-9113-D49220D1E6A0}" type="presParOf" srcId="{D2C3A243-F52A-4CEC-8851-4C38E25D6C31}" destId="{8E3C63D5-9C91-48BA-A332-E799B3D4BF89}" srcOrd="2" destOrd="0" presId="urn:microsoft.com/office/officeart/2005/8/layout/vList2"/>
    <dgm:cxn modelId="{B60AD503-4A43-4713-98D8-C19809092E14}" type="presParOf" srcId="{D2C3A243-F52A-4CEC-8851-4C38E25D6C31}" destId="{8D13053A-9291-4DDB-A4D6-DCD3998A398F}" srcOrd="3" destOrd="0" presId="urn:microsoft.com/office/officeart/2005/8/layout/vList2"/>
    <dgm:cxn modelId="{CC3FB0A1-5282-45C4-AF5B-495ECDDB32E4}" type="presParOf" srcId="{D2C3A243-F52A-4CEC-8851-4C38E25D6C31}" destId="{B54C5D16-4663-473E-BF32-FA77EF4B961D}" srcOrd="4" destOrd="0" presId="urn:microsoft.com/office/officeart/2005/8/layout/vList2"/>
    <dgm:cxn modelId="{A6512A29-FB06-44F6-A3FD-2047B65C0FA4}" type="presParOf" srcId="{D2C3A243-F52A-4CEC-8851-4C38E25D6C31}" destId="{43DE8D6A-E9A6-462A-A32C-7B138523C67B}" srcOrd="5" destOrd="0" presId="urn:microsoft.com/office/officeart/2005/8/layout/vList2"/>
    <dgm:cxn modelId="{7570929C-6262-4C1E-9F88-5ACE07933E74}" type="presParOf" srcId="{D2C3A243-F52A-4CEC-8851-4C38E25D6C31}" destId="{B077FA10-5605-4873-B3BF-1B1EEDA4E019}" srcOrd="6" destOrd="0" presId="urn:microsoft.com/office/officeart/2005/8/layout/vList2"/>
    <dgm:cxn modelId="{D77F0472-72F0-4844-8117-FCB63CD50DCB}" type="presParOf" srcId="{D2C3A243-F52A-4CEC-8851-4C38E25D6C31}" destId="{DCC53DA6-474D-4443-8AD2-68B44F900440}" srcOrd="7" destOrd="0" presId="urn:microsoft.com/office/officeart/2005/8/layout/vList2"/>
    <dgm:cxn modelId="{C51D3311-8066-47DF-AC36-86E84DF103AD}" type="presParOf" srcId="{D2C3A243-F52A-4CEC-8851-4C38E25D6C31}" destId="{CFC30F58-9A3A-407E-BBF7-9F06FDFAA38F}" srcOrd="8" destOrd="0" presId="urn:microsoft.com/office/officeart/2005/8/layout/vList2"/>
    <dgm:cxn modelId="{D9AC1A5F-BAA0-4578-BCA7-07E23EE0F8E8}" type="presParOf" srcId="{D2C3A243-F52A-4CEC-8851-4C38E25D6C31}" destId="{94BFF7F3-45F3-488E-8544-0CFD7AB3A757}" srcOrd="9" destOrd="0" presId="urn:microsoft.com/office/officeart/2005/8/layout/vList2"/>
    <dgm:cxn modelId="{D2DBB4D6-AA8F-466D-9AFF-5A9C2B9D2C48}" type="presParOf" srcId="{D2C3A243-F52A-4CEC-8851-4C38E25D6C31}" destId="{B3485713-A781-471B-AC70-C1BF3DAAA18A}" srcOrd="10" destOrd="0" presId="urn:microsoft.com/office/officeart/2005/8/layout/vList2"/>
    <dgm:cxn modelId="{EB7FE3BB-65E9-49E2-89F9-3876BE287D0C}" type="presParOf" srcId="{D2C3A243-F52A-4CEC-8851-4C38E25D6C31}" destId="{84B8BEF9-B613-41AF-BF66-88241AFAB777}" srcOrd="11" destOrd="0" presId="urn:microsoft.com/office/officeart/2005/8/layout/vList2"/>
    <dgm:cxn modelId="{84A30690-FB43-4BDD-90B8-54E95676403C}" type="presParOf" srcId="{D2C3A243-F52A-4CEC-8851-4C38E25D6C31}" destId="{561D0B75-E3FE-4724-8FCC-AB3241E89464}" srcOrd="12"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EB67DA-B264-427F-8755-CD1C53825799}"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IN"/>
        </a:p>
      </dgm:t>
    </dgm:pt>
    <dgm:pt modelId="{F1DA3043-C81B-4A82-B116-F17B9E3335B9}">
      <dgm:prSet/>
      <dgm:spPr/>
      <dgm:t>
        <a:bodyPr/>
        <a:lstStyle/>
        <a:p>
          <a:r>
            <a:rPr lang="en-US" i="1" dirty="0">
              <a:effectLst>
                <a:outerShdw blurRad="38100" dist="38100" dir="2700000" algn="tl">
                  <a:srgbClr val="000000">
                    <a:alpha val="43137"/>
                  </a:srgbClr>
                </a:outerShdw>
              </a:effectLst>
            </a:rPr>
            <a:t>A virtual assistant is a self-employed worker who specializes in offering administrative services to clients from a remote location, usually a home office.</a:t>
          </a:r>
          <a:endParaRPr lang="en-IN" dirty="0">
            <a:effectLst>
              <a:outerShdw blurRad="38100" dist="38100" dir="2700000" algn="tl">
                <a:srgbClr val="000000">
                  <a:alpha val="43137"/>
                </a:srgbClr>
              </a:outerShdw>
            </a:effectLst>
          </a:endParaRPr>
        </a:p>
      </dgm:t>
    </dgm:pt>
    <dgm:pt modelId="{FE1F2D7B-E4E0-4792-94C7-7CD4955B77A8}" type="parTrans" cxnId="{EF7DBA60-6309-4513-AEA1-E00648246E24}">
      <dgm:prSet/>
      <dgm:spPr/>
      <dgm:t>
        <a:bodyPr/>
        <a:lstStyle/>
        <a:p>
          <a:endParaRPr lang="en-IN"/>
        </a:p>
      </dgm:t>
    </dgm:pt>
    <dgm:pt modelId="{077D6EC1-6C57-433D-AC99-4E115D16D736}" type="sibTrans" cxnId="{EF7DBA60-6309-4513-AEA1-E00648246E24}">
      <dgm:prSet/>
      <dgm:spPr/>
      <dgm:t>
        <a:bodyPr/>
        <a:lstStyle/>
        <a:p>
          <a:endParaRPr lang="en-IN"/>
        </a:p>
      </dgm:t>
    </dgm:pt>
    <dgm:pt modelId="{67E3EB28-E721-4A2D-8398-FD2B5D8F586B}">
      <dgm:prSet/>
      <dgm:spPr/>
      <dgm:t>
        <a:bodyPr/>
        <a:lstStyle/>
        <a:p>
          <a:r>
            <a:rPr lang="en-US" i="1" dirty="0">
              <a:effectLst>
                <a:outerShdw blurRad="38100" dist="38100" dir="2700000" algn="tl">
                  <a:srgbClr val="000000">
                    <a:alpha val="43137"/>
                  </a:srgbClr>
                </a:outerShdw>
              </a:effectLst>
            </a:rPr>
            <a:t>Typical tasks a virtual assistant might perform include scheduling appointments, making phone calls, making travel arrangements and managing email accounts.</a:t>
          </a:r>
          <a:endParaRPr lang="en-IN" dirty="0">
            <a:effectLst>
              <a:outerShdw blurRad="38100" dist="38100" dir="2700000" algn="tl">
                <a:srgbClr val="000000">
                  <a:alpha val="43137"/>
                </a:srgbClr>
              </a:outerShdw>
            </a:effectLst>
          </a:endParaRPr>
        </a:p>
      </dgm:t>
    </dgm:pt>
    <dgm:pt modelId="{4D3BC30D-88DF-4111-9B2B-3573F42F0B45}" type="parTrans" cxnId="{F9688DFB-299A-45D7-8458-153BBB06B6CA}">
      <dgm:prSet/>
      <dgm:spPr/>
      <dgm:t>
        <a:bodyPr/>
        <a:lstStyle/>
        <a:p>
          <a:endParaRPr lang="en-IN"/>
        </a:p>
      </dgm:t>
    </dgm:pt>
    <dgm:pt modelId="{41122210-CA0E-4C5F-8EC8-4A364C5D6C2E}" type="sibTrans" cxnId="{F9688DFB-299A-45D7-8458-153BBB06B6CA}">
      <dgm:prSet/>
      <dgm:spPr/>
      <dgm:t>
        <a:bodyPr/>
        <a:lstStyle/>
        <a:p>
          <a:endParaRPr lang="en-IN"/>
        </a:p>
      </dgm:t>
    </dgm:pt>
    <dgm:pt modelId="{C1680B70-1831-4363-94D9-873F3535BD05}">
      <dgm:prSet/>
      <dgm:spPr/>
      <dgm:t>
        <a:bodyPr/>
        <a:lstStyle/>
        <a:p>
          <a:r>
            <a:rPr lang="en-US" i="1">
              <a:effectLst>
                <a:outerShdw blurRad="38100" dist="38100" dir="2700000" algn="tl">
                  <a:srgbClr val="000000">
                    <a:alpha val="43137"/>
                  </a:srgbClr>
                </a:outerShdw>
              </a:effectLst>
            </a:rPr>
            <a:t>Some virtual assistants specialize in offering graphic design, blog writing, book-keeping, social media and marketing services.</a:t>
          </a:r>
          <a:endParaRPr lang="en-IN">
            <a:effectLst>
              <a:outerShdw blurRad="38100" dist="38100" dir="2700000" algn="tl">
                <a:srgbClr val="000000">
                  <a:alpha val="43137"/>
                </a:srgbClr>
              </a:outerShdw>
            </a:effectLst>
          </a:endParaRPr>
        </a:p>
      </dgm:t>
    </dgm:pt>
    <dgm:pt modelId="{B8CBA78A-C917-4BFF-BEB7-E1AA67D33ABD}" type="parTrans" cxnId="{477619D2-9870-455E-9774-13F5472F30AE}">
      <dgm:prSet/>
      <dgm:spPr/>
      <dgm:t>
        <a:bodyPr/>
        <a:lstStyle/>
        <a:p>
          <a:endParaRPr lang="en-IN"/>
        </a:p>
      </dgm:t>
    </dgm:pt>
    <dgm:pt modelId="{A70CF741-E2B8-4EFA-94D8-92AB3234896A}" type="sibTrans" cxnId="{477619D2-9870-455E-9774-13F5472F30AE}">
      <dgm:prSet/>
      <dgm:spPr/>
      <dgm:t>
        <a:bodyPr/>
        <a:lstStyle/>
        <a:p>
          <a:endParaRPr lang="en-IN"/>
        </a:p>
      </dgm:t>
    </dgm:pt>
    <dgm:pt modelId="{1C94B574-9244-4C30-A499-E71243D3C81A}">
      <dgm:prSet/>
      <dgm:spPr/>
      <dgm:t>
        <a:bodyPr/>
        <a:lstStyle/>
        <a:p>
          <a:r>
            <a:rPr lang="en-US" i="1">
              <a:effectLst>
                <a:outerShdw blurRad="38100" dist="38100" dir="2700000" algn="tl">
                  <a:srgbClr val="000000">
                    <a:alpha val="43137"/>
                  </a:srgbClr>
                </a:outerShdw>
              </a:effectLst>
            </a:rPr>
            <a:t>For an employer, one advantage of hiring a virtual assistant is the flexibility to contract for just the services they need.</a:t>
          </a:r>
          <a:endParaRPr lang="en-IN">
            <a:effectLst>
              <a:outerShdw blurRad="38100" dist="38100" dir="2700000" algn="tl">
                <a:srgbClr val="000000">
                  <a:alpha val="43137"/>
                </a:srgbClr>
              </a:outerShdw>
            </a:effectLst>
          </a:endParaRPr>
        </a:p>
      </dgm:t>
    </dgm:pt>
    <dgm:pt modelId="{97C53A0D-DFAD-4C1B-A26A-D8EED09D3E2A}" type="parTrans" cxnId="{0EF79457-7E45-4EC0-B0A6-DBEB9CAC491C}">
      <dgm:prSet/>
      <dgm:spPr/>
      <dgm:t>
        <a:bodyPr/>
        <a:lstStyle/>
        <a:p>
          <a:endParaRPr lang="en-IN"/>
        </a:p>
      </dgm:t>
    </dgm:pt>
    <dgm:pt modelId="{9DBEB53A-1E44-409E-B2B8-94266CC84773}" type="sibTrans" cxnId="{0EF79457-7E45-4EC0-B0A6-DBEB9CAC491C}">
      <dgm:prSet/>
      <dgm:spPr/>
      <dgm:t>
        <a:bodyPr/>
        <a:lstStyle/>
        <a:p>
          <a:endParaRPr lang="en-IN"/>
        </a:p>
      </dgm:t>
    </dgm:pt>
    <dgm:pt modelId="{F7CAF68B-03B9-4AEF-B148-69BFF83261AF}" type="pres">
      <dgm:prSet presAssocID="{96EB67DA-B264-427F-8755-CD1C53825799}" presName="linear" presStyleCnt="0">
        <dgm:presLayoutVars>
          <dgm:animLvl val="lvl"/>
          <dgm:resizeHandles val="exact"/>
        </dgm:presLayoutVars>
      </dgm:prSet>
      <dgm:spPr/>
      <dgm:t>
        <a:bodyPr/>
        <a:lstStyle/>
        <a:p>
          <a:endParaRPr lang="en-US"/>
        </a:p>
      </dgm:t>
    </dgm:pt>
    <dgm:pt modelId="{9850ADF9-47E9-40E1-A29E-03BDCB05A6CD}" type="pres">
      <dgm:prSet presAssocID="{F1DA3043-C81B-4A82-B116-F17B9E3335B9}" presName="parentText" presStyleLbl="node1" presStyleIdx="0" presStyleCnt="4">
        <dgm:presLayoutVars>
          <dgm:chMax val="0"/>
          <dgm:bulletEnabled val="1"/>
        </dgm:presLayoutVars>
      </dgm:prSet>
      <dgm:spPr/>
      <dgm:t>
        <a:bodyPr/>
        <a:lstStyle/>
        <a:p>
          <a:endParaRPr lang="en-US"/>
        </a:p>
      </dgm:t>
    </dgm:pt>
    <dgm:pt modelId="{55543A25-51CE-477B-96BE-77146CF7A2E7}" type="pres">
      <dgm:prSet presAssocID="{077D6EC1-6C57-433D-AC99-4E115D16D736}" presName="spacer" presStyleCnt="0"/>
      <dgm:spPr/>
    </dgm:pt>
    <dgm:pt modelId="{D21E6BB7-7F44-48AB-81E7-84556540E4D5}" type="pres">
      <dgm:prSet presAssocID="{67E3EB28-E721-4A2D-8398-FD2B5D8F586B}" presName="parentText" presStyleLbl="node1" presStyleIdx="1" presStyleCnt="4">
        <dgm:presLayoutVars>
          <dgm:chMax val="0"/>
          <dgm:bulletEnabled val="1"/>
        </dgm:presLayoutVars>
      </dgm:prSet>
      <dgm:spPr/>
      <dgm:t>
        <a:bodyPr/>
        <a:lstStyle/>
        <a:p>
          <a:endParaRPr lang="en-US"/>
        </a:p>
      </dgm:t>
    </dgm:pt>
    <dgm:pt modelId="{67322E60-7D03-48CF-8BDE-6B79498EE881}" type="pres">
      <dgm:prSet presAssocID="{41122210-CA0E-4C5F-8EC8-4A364C5D6C2E}" presName="spacer" presStyleCnt="0"/>
      <dgm:spPr/>
    </dgm:pt>
    <dgm:pt modelId="{F1D757E3-8553-48E5-A7AD-CBD1782D0179}" type="pres">
      <dgm:prSet presAssocID="{C1680B70-1831-4363-94D9-873F3535BD05}" presName="parentText" presStyleLbl="node1" presStyleIdx="2" presStyleCnt="4">
        <dgm:presLayoutVars>
          <dgm:chMax val="0"/>
          <dgm:bulletEnabled val="1"/>
        </dgm:presLayoutVars>
      </dgm:prSet>
      <dgm:spPr/>
      <dgm:t>
        <a:bodyPr/>
        <a:lstStyle/>
        <a:p>
          <a:endParaRPr lang="en-US"/>
        </a:p>
      </dgm:t>
    </dgm:pt>
    <dgm:pt modelId="{6AFE541A-EC3D-403C-B22D-E59F0437BE2C}" type="pres">
      <dgm:prSet presAssocID="{A70CF741-E2B8-4EFA-94D8-92AB3234896A}" presName="spacer" presStyleCnt="0"/>
      <dgm:spPr/>
    </dgm:pt>
    <dgm:pt modelId="{3FC079D6-326C-4FCD-B1CE-012E15E9C78A}" type="pres">
      <dgm:prSet presAssocID="{1C94B574-9244-4C30-A499-E71243D3C81A}" presName="parentText" presStyleLbl="node1" presStyleIdx="3" presStyleCnt="4">
        <dgm:presLayoutVars>
          <dgm:chMax val="0"/>
          <dgm:bulletEnabled val="1"/>
        </dgm:presLayoutVars>
      </dgm:prSet>
      <dgm:spPr/>
      <dgm:t>
        <a:bodyPr/>
        <a:lstStyle/>
        <a:p>
          <a:endParaRPr lang="en-US"/>
        </a:p>
      </dgm:t>
    </dgm:pt>
  </dgm:ptLst>
  <dgm:cxnLst>
    <dgm:cxn modelId="{1E51900A-1A12-4B45-9FF8-0911F999483B}" type="presOf" srcId="{67E3EB28-E721-4A2D-8398-FD2B5D8F586B}" destId="{D21E6BB7-7F44-48AB-81E7-84556540E4D5}" srcOrd="0" destOrd="0" presId="urn:microsoft.com/office/officeart/2005/8/layout/vList2"/>
    <dgm:cxn modelId="{6237CDCC-C8EA-4C51-A975-EEAC41BDDFFA}" type="presOf" srcId="{96EB67DA-B264-427F-8755-CD1C53825799}" destId="{F7CAF68B-03B9-4AEF-B148-69BFF83261AF}" srcOrd="0" destOrd="0" presId="urn:microsoft.com/office/officeart/2005/8/layout/vList2"/>
    <dgm:cxn modelId="{0EF79457-7E45-4EC0-B0A6-DBEB9CAC491C}" srcId="{96EB67DA-B264-427F-8755-CD1C53825799}" destId="{1C94B574-9244-4C30-A499-E71243D3C81A}" srcOrd="3" destOrd="0" parTransId="{97C53A0D-DFAD-4C1B-A26A-D8EED09D3E2A}" sibTransId="{9DBEB53A-1E44-409E-B2B8-94266CC84773}"/>
    <dgm:cxn modelId="{F9688DFB-299A-45D7-8458-153BBB06B6CA}" srcId="{96EB67DA-B264-427F-8755-CD1C53825799}" destId="{67E3EB28-E721-4A2D-8398-FD2B5D8F586B}" srcOrd="1" destOrd="0" parTransId="{4D3BC30D-88DF-4111-9B2B-3573F42F0B45}" sibTransId="{41122210-CA0E-4C5F-8EC8-4A364C5D6C2E}"/>
    <dgm:cxn modelId="{95181FE7-5E8C-42B8-B2FE-2278B1F3FD76}" type="presOf" srcId="{C1680B70-1831-4363-94D9-873F3535BD05}" destId="{F1D757E3-8553-48E5-A7AD-CBD1782D0179}" srcOrd="0" destOrd="0" presId="urn:microsoft.com/office/officeart/2005/8/layout/vList2"/>
    <dgm:cxn modelId="{F26D5A76-4C06-41A9-A963-C9D53EC512B2}" type="presOf" srcId="{F1DA3043-C81B-4A82-B116-F17B9E3335B9}" destId="{9850ADF9-47E9-40E1-A29E-03BDCB05A6CD}" srcOrd="0" destOrd="0" presId="urn:microsoft.com/office/officeart/2005/8/layout/vList2"/>
    <dgm:cxn modelId="{79313487-8B32-448D-BF45-45AD58E664C3}" type="presOf" srcId="{1C94B574-9244-4C30-A499-E71243D3C81A}" destId="{3FC079D6-326C-4FCD-B1CE-012E15E9C78A}" srcOrd="0" destOrd="0" presId="urn:microsoft.com/office/officeart/2005/8/layout/vList2"/>
    <dgm:cxn modelId="{477619D2-9870-455E-9774-13F5472F30AE}" srcId="{96EB67DA-B264-427F-8755-CD1C53825799}" destId="{C1680B70-1831-4363-94D9-873F3535BD05}" srcOrd="2" destOrd="0" parTransId="{B8CBA78A-C917-4BFF-BEB7-E1AA67D33ABD}" sibTransId="{A70CF741-E2B8-4EFA-94D8-92AB3234896A}"/>
    <dgm:cxn modelId="{EF7DBA60-6309-4513-AEA1-E00648246E24}" srcId="{96EB67DA-B264-427F-8755-CD1C53825799}" destId="{F1DA3043-C81B-4A82-B116-F17B9E3335B9}" srcOrd="0" destOrd="0" parTransId="{FE1F2D7B-E4E0-4792-94C7-7CD4955B77A8}" sibTransId="{077D6EC1-6C57-433D-AC99-4E115D16D736}"/>
    <dgm:cxn modelId="{7CCDC627-BA92-42E3-A537-01FD8A6AB72D}" type="presParOf" srcId="{F7CAF68B-03B9-4AEF-B148-69BFF83261AF}" destId="{9850ADF9-47E9-40E1-A29E-03BDCB05A6CD}" srcOrd="0" destOrd="0" presId="urn:microsoft.com/office/officeart/2005/8/layout/vList2"/>
    <dgm:cxn modelId="{4AA536E3-0C73-43C3-A3B7-7AC4AF6DB30D}" type="presParOf" srcId="{F7CAF68B-03B9-4AEF-B148-69BFF83261AF}" destId="{55543A25-51CE-477B-96BE-77146CF7A2E7}" srcOrd="1" destOrd="0" presId="urn:microsoft.com/office/officeart/2005/8/layout/vList2"/>
    <dgm:cxn modelId="{B9AA445A-39E0-461A-B673-5CC25CEA6F93}" type="presParOf" srcId="{F7CAF68B-03B9-4AEF-B148-69BFF83261AF}" destId="{D21E6BB7-7F44-48AB-81E7-84556540E4D5}" srcOrd="2" destOrd="0" presId="urn:microsoft.com/office/officeart/2005/8/layout/vList2"/>
    <dgm:cxn modelId="{3398693D-95FF-4A19-8C82-11ED74CC5C82}" type="presParOf" srcId="{F7CAF68B-03B9-4AEF-B148-69BFF83261AF}" destId="{67322E60-7D03-48CF-8BDE-6B79498EE881}" srcOrd="3" destOrd="0" presId="urn:microsoft.com/office/officeart/2005/8/layout/vList2"/>
    <dgm:cxn modelId="{155D52C3-CBF8-4AB9-ABA6-24F190EA47E7}" type="presParOf" srcId="{F7CAF68B-03B9-4AEF-B148-69BFF83261AF}" destId="{F1D757E3-8553-48E5-A7AD-CBD1782D0179}" srcOrd="4" destOrd="0" presId="urn:microsoft.com/office/officeart/2005/8/layout/vList2"/>
    <dgm:cxn modelId="{5679F060-386E-4E62-BF46-36D9DEE95FF9}" type="presParOf" srcId="{F7CAF68B-03B9-4AEF-B148-69BFF83261AF}" destId="{6AFE541A-EC3D-403C-B22D-E59F0437BE2C}" srcOrd="5" destOrd="0" presId="urn:microsoft.com/office/officeart/2005/8/layout/vList2"/>
    <dgm:cxn modelId="{7B110340-6573-4FAB-A062-44CBBD23C1CB}" type="presParOf" srcId="{F7CAF68B-03B9-4AEF-B148-69BFF83261AF}" destId="{3FC079D6-326C-4FCD-B1CE-012E15E9C78A}" srcOrd="6"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8D91B4-C664-47C9-A915-7528E3C19D61}"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IN"/>
        </a:p>
      </dgm:t>
    </dgm:pt>
    <dgm:pt modelId="{6D567E77-F287-4FA4-B8E8-CBC498632F72}">
      <dgm:prSet/>
      <dgm:spPr/>
      <dgm:t>
        <a:bodyPr/>
        <a:lstStyle/>
        <a:p>
          <a:r>
            <a:rPr lang="en-US" i="1" u="sng" dirty="0">
              <a:effectLst>
                <a:outerShdw blurRad="38100" dist="38100" dir="2700000" algn="tl">
                  <a:srgbClr val="000000">
                    <a:alpha val="43137"/>
                  </a:srgbClr>
                </a:outerShdw>
              </a:effectLst>
            </a:rPr>
            <a:t>Reduced </a:t>
          </a:r>
          <a:r>
            <a:rPr lang="en-US" i="1" u="sng" dirty="0" err="1">
              <a:effectLst>
                <a:outerShdw blurRad="38100" dist="38100" dir="2700000" algn="tl">
                  <a:srgbClr val="000000">
                    <a:alpha val="43137"/>
                  </a:srgbClr>
                </a:outerShdw>
              </a:effectLst>
            </a:rPr>
            <a:t>labour</a:t>
          </a:r>
          <a:r>
            <a:rPr lang="en-US" i="1" u="sng" dirty="0">
              <a:effectLst>
                <a:outerShdw blurRad="38100" dist="38100" dir="2700000" algn="tl">
                  <a:srgbClr val="000000">
                    <a:alpha val="43137"/>
                  </a:srgbClr>
                </a:outerShdw>
              </a:effectLst>
            </a:rPr>
            <a:t> costs</a:t>
          </a:r>
          <a:r>
            <a:rPr lang="en-US" i="1" dirty="0">
              <a:effectLst>
                <a:outerShdw blurRad="38100" dist="38100" dir="2700000" algn="tl">
                  <a:srgbClr val="000000">
                    <a:alpha val="43137"/>
                  </a:srgbClr>
                </a:outerShdw>
              </a:effectLst>
            </a:rPr>
            <a:t>:- Virtual assistants work as independent contractors. This means they handle all their own expenses, including taxes and insurance.</a:t>
          </a:r>
          <a:endParaRPr lang="en-IN" dirty="0">
            <a:effectLst>
              <a:outerShdw blurRad="38100" dist="38100" dir="2700000" algn="tl">
                <a:srgbClr val="000000">
                  <a:alpha val="43137"/>
                </a:srgbClr>
              </a:outerShdw>
            </a:effectLst>
          </a:endParaRPr>
        </a:p>
      </dgm:t>
    </dgm:pt>
    <dgm:pt modelId="{329D0CC8-CB3A-4184-88DC-1C2497A30AA2}" type="parTrans" cxnId="{82924B58-CEC0-4855-BB47-801A5056AA76}">
      <dgm:prSet/>
      <dgm:spPr/>
      <dgm:t>
        <a:bodyPr/>
        <a:lstStyle/>
        <a:p>
          <a:endParaRPr lang="en-IN"/>
        </a:p>
      </dgm:t>
    </dgm:pt>
    <dgm:pt modelId="{8863ACFB-B156-4936-B23A-EAD8233DA047}" type="sibTrans" cxnId="{82924B58-CEC0-4855-BB47-801A5056AA76}">
      <dgm:prSet/>
      <dgm:spPr/>
      <dgm:t>
        <a:bodyPr/>
        <a:lstStyle/>
        <a:p>
          <a:endParaRPr lang="en-IN"/>
        </a:p>
      </dgm:t>
    </dgm:pt>
    <dgm:pt modelId="{49D5AF2E-CB0E-470C-8350-B86309152D02}">
      <dgm:prSet/>
      <dgm:spPr/>
      <dgm:t>
        <a:bodyPr/>
        <a:lstStyle/>
        <a:p>
          <a:r>
            <a:rPr lang="en-US" i="1" u="sng" dirty="0">
              <a:effectLst>
                <a:outerShdw blurRad="38100" dist="38100" dir="2700000" algn="tl">
                  <a:srgbClr val="000000">
                    <a:alpha val="43137"/>
                  </a:srgbClr>
                </a:outerShdw>
              </a:effectLst>
            </a:rPr>
            <a:t>Increased productivity</a:t>
          </a:r>
          <a:r>
            <a:rPr lang="en-US" i="1" dirty="0">
              <a:effectLst>
                <a:outerShdw blurRad="38100" dist="38100" dir="2700000" algn="tl">
                  <a:srgbClr val="000000">
                    <a:alpha val="43137"/>
                  </a:srgbClr>
                </a:outerShdw>
              </a:effectLst>
            </a:rPr>
            <a:t>:- Virtual assistants work differently. Without the distractions of an office environment, they’re able to focus and dedicate their time to getting tasks done.</a:t>
          </a:r>
          <a:endParaRPr lang="en-IN" dirty="0">
            <a:effectLst>
              <a:outerShdw blurRad="38100" dist="38100" dir="2700000" algn="tl">
                <a:srgbClr val="000000">
                  <a:alpha val="43137"/>
                </a:srgbClr>
              </a:outerShdw>
            </a:effectLst>
          </a:endParaRPr>
        </a:p>
      </dgm:t>
    </dgm:pt>
    <dgm:pt modelId="{28BEAE8A-4B77-4190-8AB1-0FBD9D293D66}" type="parTrans" cxnId="{17125AE3-D418-4387-B935-4CA921ED87C0}">
      <dgm:prSet/>
      <dgm:spPr/>
      <dgm:t>
        <a:bodyPr/>
        <a:lstStyle/>
        <a:p>
          <a:endParaRPr lang="en-IN"/>
        </a:p>
      </dgm:t>
    </dgm:pt>
    <dgm:pt modelId="{23B85973-9CFF-4266-9A64-42D1FE5D0DEB}" type="sibTrans" cxnId="{17125AE3-D418-4387-B935-4CA921ED87C0}">
      <dgm:prSet/>
      <dgm:spPr/>
      <dgm:t>
        <a:bodyPr/>
        <a:lstStyle/>
        <a:p>
          <a:endParaRPr lang="en-IN"/>
        </a:p>
      </dgm:t>
    </dgm:pt>
    <dgm:pt modelId="{30BF9261-42B1-4B5E-B47D-31ED9D41275F}">
      <dgm:prSet/>
      <dgm:spPr/>
      <dgm:t>
        <a:bodyPr/>
        <a:lstStyle/>
        <a:p>
          <a:r>
            <a:rPr lang="en-US" i="1" u="sng">
              <a:effectLst>
                <a:outerShdw blurRad="38100" dist="38100" dir="2700000" algn="tl">
                  <a:srgbClr val="000000">
                    <a:alpha val="43137"/>
                  </a:srgbClr>
                </a:outerShdw>
              </a:effectLst>
            </a:rPr>
            <a:t>Increased flexibility</a:t>
          </a:r>
          <a:r>
            <a:rPr lang="en-US" i="1">
              <a:effectLst>
                <a:outerShdw blurRad="38100" dist="38100" dir="2700000" algn="tl">
                  <a:srgbClr val="000000">
                    <a:alpha val="43137"/>
                  </a:srgbClr>
                </a:outerShdw>
              </a:effectLst>
            </a:rPr>
            <a:t>:- If you’re in different time zones, that can work to your advantage, too. Rather than assigning eight-hour shifts, you can develop a schedule that maximizes output while keeping costs in check.</a:t>
          </a:r>
          <a:endParaRPr lang="en-IN">
            <a:effectLst>
              <a:outerShdw blurRad="38100" dist="38100" dir="2700000" algn="tl">
                <a:srgbClr val="000000">
                  <a:alpha val="43137"/>
                </a:srgbClr>
              </a:outerShdw>
            </a:effectLst>
          </a:endParaRPr>
        </a:p>
      </dgm:t>
    </dgm:pt>
    <dgm:pt modelId="{A5AA3854-76E8-4BB3-98E8-B90125693F40}" type="parTrans" cxnId="{DD8AD73E-FA7B-42A5-9DA4-86B13A606895}">
      <dgm:prSet/>
      <dgm:spPr/>
      <dgm:t>
        <a:bodyPr/>
        <a:lstStyle/>
        <a:p>
          <a:endParaRPr lang="en-IN"/>
        </a:p>
      </dgm:t>
    </dgm:pt>
    <dgm:pt modelId="{92461511-AE66-43E6-AE9C-84E360A4B035}" type="sibTrans" cxnId="{DD8AD73E-FA7B-42A5-9DA4-86B13A606895}">
      <dgm:prSet/>
      <dgm:spPr/>
      <dgm:t>
        <a:bodyPr/>
        <a:lstStyle/>
        <a:p>
          <a:endParaRPr lang="en-IN"/>
        </a:p>
      </dgm:t>
    </dgm:pt>
    <dgm:pt modelId="{5E677649-0BCB-43C7-9BCA-468FEB20B458}" type="pres">
      <dgm:prSet presAssocID="{D58D91B4-C664-47C9-A915-7528E3C19D61}" presName="linear" presStyleCnt="0">
        <dgm:presLayoutVars>
          <dgm:animLvl val="lvl"/>
          <dgm:resizeHandles val="exact"/>
        </dgm:presLayoutVars>
      </dgm:prSet>
      <dgm:spPr/>
      <dgm:t>
        <a:bodyPr/>
        <a:lstStyle/>
        <a:p>
          <a:endParaRPr lang="en-US"/>
        </a:p>
      </dgm:t>
    </dgm:pt>
    <dgm:pt modelId="{9008A72E-AB7E-45B1-ACD1-289124D4E9E8}" type="pres">
      <dgm:prSet presAssocID="{6D567E77-F287-4FA4-B8E8-CBC498632F72}" presName="parentText" presStyleLbl="node1" presStyleIdx="0" presStyleCnt="3" custLinFactNeighborX="0">
        <dgm:presLayoutVars>
          <dgm:chMax val="0"/>
          <dgm:bulletEnabled val="1"/>
        </dgm:presLayoutVars>
      </dgm:prSet>
      <dgm:spPr/>
      <dgm:t>
        <a:bodyPr/>
        <a:lstStyle/>
        <a:p>
          <a:endParaRPr lang="en-US"/>
        </a:p>
      </dgm:t>
    </dgm:pt>
    <dgm:pt modelId="{BF16724B-631A-44D4-A76F-DD370623AFB0}" type="pres">
      <dgm:prSet presAssocID="{8863ACFB-B156-4936-B23A-EAD8233DA047}" presName="spacer" presStyleCnt="0"/>
      <dgm:spPr/>
    </dgm:pt>
    <dgm:pt modelId="{743086CC-8281-424C-B480-F9398272CA62}" type="pres">
      <dgm:prSet presAssocID="{49D5AF2E-CB0E-470C-8350-B86309152D02}" presName="parentText" presStyleLbl="node1" presStyleIdx="1" presStyleCnt="3">
        <dgm:presLayoutVars>
          <dgm:chMax val="0"/>
          <dgm:bulletEnabled val="1"/>
        </dgm:presLayoutVars>
      </dgm:prSet>
      <dgm:spPr/>
      <dgm:t>
        <a:bodyPr/>
        <a:lstStyle/>
        <a:p>
          <a:endParaRPr lang="en-US"/>
        </a:p>
      </dgm:t>
    </dgm:pt>
    <dgm:pt modelId="{01DF6F40-AEC5-4EAA-8323-EA2E6A535349}" type="pres">
      <dgm:prSet presAssocID="{23B85973-9CFF-4266-9A64-42D1FE5D0DEB}" presName="spacer" presStyleCnt="0"/>
      <dgm:spPr/>
    </dgm:pt>
    <dgm:pt modelId="{CD368B53-9502-4EE7-BFF8-A117E1D38324}" type="pres">
      <dgm:prSet presAssocID="{30BF9261-42B1-4B5E-B47D-31ED9D41275F}" presName="parentText" presStyleLbl="node1" presStyleIdx="2" presStyleCnt="3" custLinFactNeighborX="0">
        <dgm:presLayoutVars>
          <dgm:chMax val="0"/>
          <dgm:bulletEnabled val="1"/>
        </dgm:presLayoutVars>
      </dgm:prSet>
      <dgm:spPr/>
      <dgm:t>
        <a:bodyPr/>
        <a:lstStyle/>
        <a:p>
          <a:endParaRPr lang="en-US"/>
        </a:p>
      </dgm:t>
    </dgm:pt>
  </dgm:ptLst>
  <dgm:cxnLst>
    <dgm:cxn modelId="{00B5EFA2-E5B5-468F-BE83-8029F17D4551}" type="presOf" srcId="{D58D91B4-C664-47C9-A915-7528E3C19D61}" destId="{5E677649-0BCB-43C7-9BCA-468FEB20B458}" srcOrd="0" destOrd="0" presId="urn:microsoft.com/office/officeart/2005/8/layout/vList2"/>
    <dgm:cxn modelId="{DD8AD73E-FA7B-42A5-9DA4-86B13A606895}" srcId="{D58D91B4-C664-47C9-A915-7528E3C19D61}" destId="{30BF9261-42B1-4B5E-B47D-31ED9D41275F}" srcOrd="2" destOrd="0" parTransId="{A5AA3854-76E8-4BB3-98E8-B90125693F40}" sibTransId="{92461511-AE66-43E6-AE9C-84E360A4B035}"/>
    <dgm:cxn modelId="{82924B58-CEC0-4855-BB47-801A5056AA76}" srcId="{D58D91B4-C664-47C9-A915-7528E3C19D61}" destId="{6D567E77-F287-4FA4-B8E8-CBC498632F72}" srcOrd="0" destOrd="0" parTransId="{329D0CC8-CB3A-4184-88DC-1C2497A30AA2}" sibTransId="{8863ACFB-B156-4936-B23A-EAD8233DA047}"/>
    <dgm:cxn modelId="{B4445D4E-83AD-494A-9BD3-999A37AB6244}" type="presOf" srcId="{49D5AF2E-CB0E-470C-8350-B86309152D02}" destId="{743086CC-8281-424C-B480-F9398272CA62}" srcOrd="0" destOrd="0" presId="urn:microsoft.com/office/officeart/2005/8/layout/vList2"/>
    <dgm:cxn modelId="{09B439D2-0558-46B2-AD95-9E6B9FFE64D0}" type="presOf" srcId="{6D567E77-F287-4FA4-B8E8-CBC498632F72}" destId="{9008A72E-AB7E-45B1-ACD1-289124D4E9E8}" srcOrd="0" destOrd="0" presId="urn:microsoft.com/office/officeart/2005/8/layout/vList2"/>
    <dgm:cxn modelId="{CAAEFE1D-2A7F-4740-913F-68F015473975}" type="presOf" srcId="{30BF9261-42B1-4B5E-B47D-31ED9D41275F}" destId="{CD368B53-9502-4EE7-BFF8-A117E1D38324}" srcOrd="0" destOrd="0" presId="urn:microsoft.com/office/officeart/2005/8/layout/vList2"/>
    <dgm:cxn modelId="{17125AE3-D418-4387-B935-4CA921ED87C0}" srcId="{D58D91B4-C664-47C9-A915-7528E3C19D61}" destId="{49D5AF2E-CB0E-470C-8350-B86309152D02}" srcOrd="1" destOrd="0" parTransId="{28BEAE8A-4B77-4190-8AB1-0FBD9D293D66}" sibTransId="{23B85973-9CFF-4266-9A64-42D1FE5D0DEB}"/>
    <dgm:cxn modelId="{91CB5EE5-3D02-4C65-9C65-38C9D3281D57}" type="presParOf" srcId="{5E677649-0BCB-43C7-9BCA-468FEB20B458}" destId="{9008A72E-AB7E-45B1-ACD1-289124D4E9E8}" srcOrd="0" destOrd="0" presId="urn:microsoft.com/office/officeart/2005/8/layout/vList2"/>
    <dgm:cxn modelId="{BD677B74-A43E-41C9-A67B-52D108F71CA3}" type="presParOf" srcId="{5E677649-0BCB-43C7-9BCA-468FEB20B458}" destId="{BF16724B-631A-44D4-A76F-DD370623AFB0}" srcOrd="1" destOrd="0" presId="urn:microsoft.com/office/officeart/2005/8/layout/vList2"/>
    <dgm:cxn modelId="{DDD77B9F-0AC8-4A82-AA55-090899489A45}" type="presParOf" srcId="{5E677649-0BCB-43C7-9BCA-468FEB20B458}" destId="{743086CC-8281-424C-B480-F9398272CA62}" srcOrd="2" destOrd="0" presId="urn:microsoft.com/office/officeart/2005/8/layout/vList2"/>
    <dgm:cxn modelId="{A8A45E84-B2EC-474D-8352-48098CBF0F62}" type="presParOf" srcId="{5E677649-0BCB-43C7-9BCA-468FEB20B458}" destId="{01DF6F40-AEC5-4EAA-8323-EA2E6A535349}" srcOrd="3" destOrd="0" presId="urn:microsoft.com/office/officeart/2005/8/layout/vList2"/>
    <dgm:cxn modelId="{7F288375-52AD-4300-A1C2-946C17BB6C25}" type="presParOf" srcId="{5E677649-0BCB-43C7-9BCA-468FEB20B458}" destId="{CD368B53-9502-4EE7-BFF8-A117E1D38324}" srcOrd="4"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34E794F-F06F-4DEA-84C5-215EBF4795CA}"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IN"/>
        </a:p>
      </dgm:t>
    </dgm:pt>
    <dgm:pt modelId="{80ED9DE1-69D1-4EFA-BDC9-20EB0ADDA832}">
      <dgm:prSet/>
      <dgm:spPr/>
      <dgm:t>
        <a:bodyPr/>
        <a:lstStyle/>
        <a:p>
          <a:r>
            <a:rPr lang="en-US" i="1" u="sng" dirty="0">
              <a:effectLst>
                <a:outerShdw blurRad="38100" dist="38100" dir="2700000" algn="tl">
                  <a:srgbClr val="000000">
                    <a:alpha val="43137"/>
                  </a:srgbClr>
                </a:outerShdw>
              </a:effectLst>
            </a:rPr>
            <a:t>Improved work quality</a:t>
          </a:r>
          <a:r>
            <a:rPr lang="en-US" i="1" dirty="0">
              <a:effectLst>
                <a:outerShdw blurRad="38100" dist="38100" dir="2700000" algn="tl">
                  <a:srgbClr val="000000">
                    <a:alpha val="43137"/>
                  </a:srgbClr>
                </a:outerShdw>
              </a:effectLst>
            </a:rPr>
            <a:t>:- How much more productive could you be if someone was there to handle all those nonessential tasks for you? Then you’d be able to dedicate more time to growing and marketing your business.</a:t>
          </a:r>
          <a:endParaRPr lang="en-IN" dirty="0">
            <a:effectLst>
              <a:outerShdw blurRad="38100" dist="38100" dir="2700000" algn="tl">
                <a:srgbClr val="000000">
                  <a:alpha val="43137"/>
                </a:srgbClr>
              </a:outerShdw>
            </a:effectLst>
          </a:endParaRPr>
        </a:p>
      </dgm:t>
    </dgm:pt>
    <dgm:pt modelId="{14BCA36D-F008-47ED-A430-D1CEF85348D2}" type="parTrans" cxnId="{CA9E977D-A791-4B0C-A8A9-B2CAAFBBE7C8}">
      <dgm:prSet/>
      <dgm:spPr/>
      <dgm:t>
        <a:bodyPr/>
        <a:lstStyle/>
        <a:p>
          <a:endParaRPr lang="en-IN"/>
        </a:p>
      </dgm:t>
    </dgm:pt>
    <dgm:pt modelId="{456195CA-6169-4C6C-921D-A2FEBF5378C5}" type="sibTrans" cxnId="{CA9E977D-A791-4B0C-A8A9-B2CAAFBBE7C8}">
      <dgm:prSet/>
      <dgm:spPr/>
      <dgm:t>
        <a:bodyPr/>
        <a:lstStyle/>
        <a:p>
          <a:endParaRPr lang="en-IN"/>
        </a:p>
      </dgm:t>
    </dgm:pt>
    <dgm:pt modelId="{447EAC74-9B40-4209-9298-77CB0B1D7853}">
      <dgm:prSet/>
      <dgm:spPr/>
      <dgm:t>
        <a:bodyPr/>
        <a:lstStyle/>
        <a:p>
          <a:r>
            <a:rPr lang="en-US" i="1" u="sng" dirty="0">
              <a:effectLst>
                <a:outerShdw blurRad="38100" dist="38100" dir="2700000" algn="tl">
                  <a:srgbClr val="000000">
                    <a:alpha val="43137"/>
                  </a:srgbClr>
                </a:outerShdw>
              </a:effectLst>
            </a:rPr>
            <a:t>Reduced risk in scaling operations</a:t>
          </a:r>
          <a:r>
            <a:rPr lang="en-US" i="1" dirty="0">
              <a:effectLst>
                <a:outerShdw blurRad="38100" dist="38100" dir="2700000" algn="tl">
                  <a:srgbClr val="000000">
                    <a:alpha val="43137"/>
                  </a:srgbClr>
                </a:outerShdw>
              </a:effectLst>
            </a:rPr>
            <a:t>:- Rather than taking on new employees, hiring a VA would help you manage your work volume without breaking your budget.</a:t>
          </a:r>
          <a:endParaRPr lang="en-IN" dirty="0">
            <a:effectLst>
              <a:outerShdw blurRad="38100" dist="38100" dir="2700000" algn="tl">
                <a:srgbClr val="000000">
                  <a:alpha val="43137"/>
                </a:srgbClr>
              </a:outerShdw>
            </a:effectLst>
          </a:endParaRPr>
        </a:p>
      </dgm:t>
    </dgm:pt>
    <dgm:pt modelId="{D9F8E4F2-F752-425B-BF9F-E2CC9A4ED381}" type="parTrans" cxnId="{DDFBEE90-37A2-4520-A0E3-BF0BBCDBA11A}">
      <dgm:prSet/>
      <dgm:spPr/>
      <dgm:t>
        <a:bodyPr/>
        <a:lstStyle/>
        <a:p>
          <a:endParaRPr lang="en-IN"/>
        </a:p>
      </dgm:t>
    </dgm:pt>
    <dgm:pt modelId="{92FB8BE2-6F52-4E80-B39F-4CC72BD55CC8}" type="sibTrans" cxnId="{DDFBEE90-37A2-4520-A0E3-BF0BBCDBA11A}">
      <dgm:prSet/>
      <dgm:spPr/>
      <dgm:t>
        <a:bodyPr/>
        <a:lstStyle/>
        <a:p>
          <a:endParaRPr lang="en-IN"/>
        </a:p>
      </dgm:t>
    </dgm:pt>
    <dgm:pt modelId="{D4E5E566-B8E1-4C99-A3DA-1B6079A4F25B}">
      <dgm:prSet/>
      <dgm:spPr/>
      <dgm:t>
        <a:bodyPr/>
        <a:lstStyle/>
        <a:p>
          <a:r>
            <a:rPr lang="en-US" i="1" u="sng">
              <a:effectLst>
                <a:outerShdw blurRad="38100" dist="38100" dir="2700000" algn="tl">
                  <a:srgbClr val="000000">
                    <a:alpha val="43137"/>
                  </a:srgbClr>
                </a:outerShdw>
              </a:effectLst>
            </a:rPr>
            <a:t>Skills your business needs</a:t>
          </a:r>
          <a:r>
            <a:rPr lang="en-US" i="1">
              <a:effectLst>
                <a:outerShdw blurRad="38100" dist="38100" dir="2700000" algn="tl">
                  <a:srgbClr val="000000">
                    <a:alpha val="43137"/>
                  </a:srgbClr>
                </a:outerShdw>
              </a:effectLst>
            </a:rPr>
            <a:t>:- Whether your business is large or small, it’s unlikely that you and your staff have every single skill you need to run it.</a:t>
          </a:r>
          <a:endParaRPr lang="en-IN">
            <a:effectLst>
              <a:outerShdw blurRad="38100" dist="38100" dir="2700000" algn="tl">
                <a:srgbClr val="000000">
                  <a:alpha val="43137"/>
                </a:srgbClr>
              </a:outerShdw>
            </a:effectLst>
          </a:endParaRPr>
        </a:p>
      </dgm:t>
    </dgm:pt>
    <dgm:pt modelId="{6D36A368-2DEB-4EE0-A45E-CC628A4179CA}" type="parTrans" cxnId="{7426B804-8AF1-43E1-9FF1-037370E3F296}">
      <dgm:prSet/>
      <dgm:spPr/>
      <dgm:t>
        <a:bodyPr/>
        <a:lstStyle/>
        <a:p>
          <a:endParaRPr lang="en-IN"/>
        </a:p>
      </dgm:t>
    </dgm:pt>
    <dgm:pt modelId="{8B9A5E86-374C-44D8-9BA3-74921510B479}" type="sibTrans" cxnId="{7426B804-8AF1-43E1-9FF1-037370E3F296}">
      <dgm:prSet/>
      <dgm:spPr/>
      <dgm:t>
        <a:bodyPr/>
        <a:lstStyle/>
        <a:p>
          <a:endParaRPr lang="en-IN"/>
        </a:p>
      </dgm:t>
    </dgm:pt>
    <dgm:pt modelId="{A4485394-EA07-4EE0-99BC-B586DC6645B8}" type="pres">
      <dgm:prSet presAssocID="{A34E794F-F06F-4DEA-84C5-215EBF4795CA}" presName="linear" presStyleCnt="0">
        <dgm:presLayoutVars>
          <dgm:animLvl val="lvl"/>
          <dgm:resizeHandles val="exact"/>
        </dgm:presLayoutVars>
      </dgm:prSet>
      <dgm:spPr/>
      <dgm:t>
        <a:bodyPr/>
        <a:lstStyle/>
        <a:p>
          <a:endParaRPr lang="en-US"/>
        </a:p>
      </dgm:t>
    </dgm:pt>
    <dgm:pt modelId="{266ED009-C5A1-4B6A-A8FB-56EBB2F46A88}" type="pres">
      <dgm:prSet presAssocID="{80ED9DE1-69D1-4EFA-BDC9-20EB0ADDA832}" presName="parentText" presStyleLbl="node1" presStyleIdx="0" presStyleCnt="3">
        <dgm:presLayoutVars>
          <dgm:chMax val="0"/>
          <dgm:bulletEnabled val="1"/>
        </dgm:presLayoutVars>
      </dgm:prSet>
      <dgm:spPr/>
      <dgm:t>
        <a:bodyPr/>
        <a:lstStyle/>
        <a:p>
          <a:endParaRPr lang="en-US"/>
        </a:p>
      </dgm:t>
    </dgm:pt>
    <dgm:pt modelId="{569048EC-F610-4856-9832-5A5A3493E311}" type="pres">
      <dgm:prSet presAssocID="{456195CA-6169-4C6C-921D-A2FEBF5378C5}" presName="spacer" presStyleCnt="0"/>
      <dgm:spPr/>
    </dgm:pt>
    <dgm:pt modelId="{A3544821-6156-4723-889C-1475B5EEDBA8}" type="pres">
      <dgm:prSet presAssocID="{447EAC74-9B40-4209-9298-77CB0B1D7853}" presName="parentText" presStyleLbl="node1" presStyleIdx="1" presStyleCnt="3">
        <dgm:presLayoutVars>
          <dgm:chMax val="0"/>
          <dgm:bulletEnabled val="1"/>
        </dgm:presLayoutVars>
      </dgm:prSet>
      <dgm:spPr/>
      <dgm:t>
        <a:bodyPr/>
        <a:lstStyle/>
        <a:p>
          <a:endParaRPr lang="en-US"/>
        </a:p>
      </dgm:t>
    </dgm:pt>
    <dgm:pt modelId="{5939D22C-2ADE-41A0-927E-F8F4CD3FF1F4}" type="pres">
      <dgm:prSet presAssocID="{92FB8BE2-6F52-4E80-B39F-4CC72BD55CC8}" presName="spacer" presStyleCnt="0"/>
      <dgm:spPr/>
    </dgm:pt>
    <dgm:pt modelId="{4EC0C3FA-7083-4C3D-B675-0A569E1986FD}" type="pres">
      <dgm:prSet presAssocID="{D4E5E566-B8E1-4C99-A3DA-1B6079A4F25B}" presName="parentText" presStyleLbl="node1" presStyleIdx="2" presStyleCnt="3">
        <dgm:presLayoutVars>
          <dgm:chMax val="0"/>
          <dgm:bulletEnabled val="1"/>
        </dgm:presLayoutVars>
      </dgm:prSet>
      <dgm:spPr/>
      <dgm:t>
        <a:bodyPr/>
        <a:lstStyle/>
        <a:p>
          <a:endParaRPr lang="en-US"/>
        </a:p>
      </dgm:t>
    </dgm:pt>
  </dgm:ptLst>
  <dgm:cxnLst>
    <dgm:cxn modelId="{CA9E977D-A791-4B0C-A8A9-B2CAAFBBE7C8}" srcId="{A34E794F-F06F-4DEA-84C5-215EBF4795CA}" destId="{80ED9DE1-69D1-4EFA-BDC9-20EB0ADDA832}" srcOrd="0" destOrd="0" parTransId="{14BCA36D-F008-47ED-A430-D1CEF85348D2}" sibTransId="{456195CA-6169-4C6C-921D-A2FEBF5378C5}"/>
    <dgm:cxn modelId="{F832589F-4BA3-4D1D-B12A-53930134EB89}" type="presOf" srcId="{D4E5E566-B8E1-4C99-A3DA-1B6079A4F25B}" destId="{4EC0C3FA-7083-4C3D-B675-0A569E1986FD}" srcOrd="0" destOrd="0" presId="urn:microsoft.com/office/officeart/2005/8/layout/vList2"/>
    <dgm:cxn modelId="{A61E31D3-AAB7-47D6-9AA5-1E1B944131BB}" type="presOf" srcId="{447EAC74-9B40-4209-9298-77CB0B1D7853}" destId="{A3544821-6156-4723-889C-1475B5EEDBA8}" srcOrd="0" destOrd="0" presId="urn:microsoft.com/office/officeart/2005/8/layout/vList2"/>
    <dgm:cxn modelId="{7426B804-8AF1-43E1-9FF1-037370E3F296}" srcId="{A34E794F-F06F-4DEA-84C5-215EBF4795CA}" destId="{D4E5E566-B8E1-4C99-A3DA-1B6079A4F25B}" srcOrd="2" destOrd="0" parTransId="{6D36A368-2DEB-4EE0-A45E-CC628A4179CA}" sibTransId="{8B9A5E86-374C-44D8-9BA3-74921510B479}"/>
    <dgm:cxn modelId="{44FE4CF0-AB9A-4D04-A4C8-6645C4B72BF0}" type="presOf" srcId="{A34E794F-F06F-4DEA-84C5-215EBF4795CA}" destId="{A4485394-EA07-4EE0-99BC-B586DC6645B8}" srcOrd="0" destOrd="0" presId="urn:microsoft.com/office/officeart/2005/8/layout/vList2"/>
    <dgm:cxn modelId="{6C46E484-2EA6-489D-B03D-EDF368F7D48D}" type="presOf" srcId="{80ED9DE1-69D1-4EFA-BDC9-20EB0ADDA832}" destId="{266ED009-C5A1-4B6A-A8FB-56EBB2F46A88}" srcOrd="0" destOrd="0" presId="urn:microsoft.com/office/officeart/2005/8/layout/vList2"/>
    <dgm:cxn modelId="{DDFBEE90-37A2-4520-A0E3-BF0BBCDBA11A}" srcId="{A34E794F-F06F-4DEA-84C5-215EBF4795CA}" destId="{447EAC74-9B40-4209-9298-77CB0B1D7853}" srcOrd="1" destOrd="0" parTransId="{D9F8E4F2-F752-425B-BF9F-E2CC9A4ED381}" sibTransId="{92FB8BE2-6F52-4E80-B39F-4CC72BD55CC8}"/>
    <dgm:cxn modelId="{DFC132D1-D816-4D3F-95CA-704F27830758}" type="presParOf" srcId="{A4485394-EA07-4EE0-99BC-B586DC6645B8}" destId="{266ED009-C5A1-4B6A-A8FB-56EBB2F46A88}" srcOrd="0" destOrd="0" presId="urn:microsoft.com/office/officeart/2005/8/layout/vList2"/>
    <dgm:cxn modelId="{FBC027BE-E5FD-4320-9F07-C6B70B53171E}" type="presParOf" srcId="{A4485394-EA07-4EE0-99BC-B586DC6645B8}" destId="{569048EC-F610-4856-9832-5A5A3493E311}" srcOrd="1" destOrd="0" presId="urn:microsoft.com/office/officeart/2005/8/layout/vList2"/>
    <dgm:cxn modelId="{54C0A8DA-311B-49C9-9A4C-EECC57836F1C}" type="presParOf" srcId="{A4485394-EA07-4EE0-99BC-B586DC6645B8}" destId="{A3544821-6156-4723-889C-1475B5EEDBA8}" srcOrd="2" destOrd="0" presId="urn:microsoft.com/office/officeart/2005/8/layout/vList2"/>
    <dgm:cxn modelId="{98D5646D-2F88-481D-8B51-FA14904CC3A1}" type="presParOf" srcId="{A4485394-EA07-4EE0-99BC-B586DC6645B8}" destId="{5939D22C-2ADE-41A0-927E-F8F4CD3FF1F4}" srcOrd="3" destOrd="0" presId="urn:microsoft.com/office/officeart/2005/8/layout/vList2"/>
    <dgm:cxn modelId="{596AB8CA-EF53-4AB7-8755-EA0B03E26058}" type="presParOf" srcId="{A4485394-EA07-4EE0-99BC-B586DC6645B8}" destId="{4EC0C3FA-7083-4C3D-B675-0A569E1986FD}" srcOrd="4"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63FFC-B5AE-4689-B764-836588EF6FA1}">
      <dsp:nvSpPr>
        <dsp:cNvPr id="0" name=""/>
        <dsp:cNvSpPr/>
      </dsp:nvSpPr>
      <dsp:spPr>
        <a:xfrm>
          <a:off x="0" y="21766"/>
          <a:ext cx="8596668" cy="79150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Group Members:</a:t>
          </a:r>
        </a:p>
      </dsp:txBody>
      <dsp:txXfrm>
        <a:off x="38638" y="60404"/>
        <a:ext cx="8519392" cy="714229"/>
      </dsp:txXfrm>
    </dsp:sp>
    <dsp:sp modelId="{75B2B30D-B9A0-41F6-95F3-F28F399345C1}">
      <dsp:nvSpPr>
        <dsp:cNvPr id="0" name=""/>
        <dsp:cNvSpPr/>
      </dsp:nvSpPr>
      <dsp:spPr>
        <a:xfrm>
          <a:off x="0" y="813271"/>
          <a:ext cx="8596668" cy="225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44" tIns="41910" rIns="234696" bIns="41910" numCol="1" spcCol="1270" anchor="t" anchorCtr="0">
          <a:noAutofit/>
        </a:bodyPr>
        <a:lstStyle/>
        <a:p>
          <a:pPr marL="228600" lvl="1" indent="-228600" algn="l" defTabSz="1155700">
            <a:lnSpc>
              <a:spcPct val="90000"/>
            </a:lnSpc>
            <a:spcBef>
              <a:spcPct val="0"/>
            </a:spcBef>
            <a:spcAft>
              <a:spcPct val="20000"/>
            </a:spcAft>
            <a:buFont typeface="Wingdings" panose="05000000000000000000" pitchFamily="2" charset="2"/>
            <a:buChar char="Ø"/>
          </a:pPr>
          <a:r>
            <a:rPr lang="en-IN" sz="2600" kern="1200" dirty="0"/>
            <a:t>TEAM LEADER: IT086 - SANKET KANEGAONKAR</a:t>
          </a:r>
        </a:p>
        <a:p>
          <a:pPr marL="228600" lvl="1" indent="-228600" algn="l" defTabSz="1155700">
            <a:lnSpc>
              <a:spcPct val="90000"/>
            </a:lnSpc>
            <a:spcBef>
              <a:spcPct val="0"/>
            </a:spcBef>
            <a:spcAft>
              <a:spcPct val="20000"/>
            </a:spcAft>
            <a:buFont typeface="Wingdings" panose="05000000000000000000" pitchFamily="2" charset="2"/>
            <a:buChar char="Ø"/>
          </a:pPr>
          <a:r>
            <a:rPr lang="en-IN" sz="2600" kern="1200" dirty="0"/>
            <a:t>IT071 - SHUBHAM ARAKH</a:t>
          </a:r>
        </a:p>
        <a:p>
          <a:pPr marL="228600" lvl="1" indent="-228600" algn="l" defTabSz="1155700">
            <a:lnSpc>
              <a:spcPct val="90000"/>
            </a:lnSpc>
            <a:spcBef>
              <a:spcPct val="0"/>
            </a:spcBef>
            <a:spcAft>
              <a:spcPct val="20000"/>
            </a:spcAft>
            <a:buFont typeface="Wingdings" panose="05000000000000000000" pitchFamily="2" charset="2"/>
            <a:buChar char="Ø"/>
          </a:pPr>
          <a:r>
            <a:rPr lang="en-IN" sz="2600" kern="1200" dirty="0"/>
            <a:t>IT075 - DHRUV KANOJIA</a:t>
          </a:r>
        </a:p>
        <a:p>
          <a:pPr marL="228600" lvl="1" indent="-228600" algn="l" defTabSz="1155700">
            <a:lnSpc>
              <a:spcPct val="90000"/>
            </a:lnSpc>
            <a:spcBef>
              <a:spcPct val="0"/>
            </a:spcBef>
            <a:spcAft>
              <a:spcPct val="20000"/>
            </a:spcAft>
            <a:buFont typeface="Wingdings" panose="05000000000000000000" pitchFamily="2" charset="2"/>
            <a:buChar char="Ø"/>
          </a:pPr>
          <a:r>
            <a:rPr lang="en-IN" sz="2600" kern="1200" dirty="0"/>
            <a:t>IT102 - NITESH JADHAV</a:t>
          </a:r>
        </a:p>
        <a:p>
          <a:pPr marL="228600" lvl="1" indent="-228600" algn="l" defTabSz="1155700">
            <a:lnSpc>
              <a:spcPct val="90000"/>
            </a:lnSpc>
            <a:spcBef>
              <a:spcPct val="0"/>
            </a:spcBef>
            <a:spcAft>
              <a:spcPct val="20000"/>
            </a:spcAft>
            <a:buFont typeface="Wingdings" panose="05000000000000000000" pitchFamily="2" charset="2"/>
            <a:buChar char="Ø"/>
          </a:pPr>
          <a:r>
            <a:rPr lang="en-IN" sz="2600" kern="1200" dirty="0"/>
            <a:t>IT124 - KIRAN LANDGE</a:t>
          </a:r>
        </a:p>
      </dsp:txBody>
      <dsp:txXfrm>
        <a:off x="0" y="813271"/>
        <a:ext cx="8596668" cy="2254230"/>
      </dsp:txXfrm>
    </dsp:sp>
    <dsp:sp modelId="{4BCC0087-4F61-459B-9EA5-2B6C9DDD6AB3}">
      <dsp:nvSpPr>
        <dsp:cNvPr id="0" name=""/>
        <dsp:cNvSpPr/>
      </dsp:nvSpPr>
      <dsp:spPr>
        <a:xfrm>
          <a:off x="0" y="3089268"/>
          <a:ext cx="8596668" cy="79150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dirty="0"/>
            <a:t>Mentor :</a:t>
          </a:r>
          <a:r>
            <a:rPr lang="en-IN" sz="3300" i="1" kern="1200" dirty="0"/>
            <a:t>Prof. </a:t>
          </a:r>
          <a:r>
            <a:rPr lang="en-IN" sz="3300" i="1" kern="1200" dirty="0" err="1"/>
            <a:t>Mehzabin</a:t>
          </a:r>
          <a:r>
            <a:rPr lang="en-IN" sz="3300" i="1" kern="1200" dirty="0"/>
            <a:t> Shaikh mam </a:t>
          </a:r>
          <a:endParaRPr lang="en-IN" sz="3300" kern="1200" dirty="0"/>
        </a:p>
      </dsp:txBody>
      <dsp:txXfrm>
        <a:off x="38638" y="3127906"/>
        <a:ext cx="8519392" cy="71422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3D015-B916-40AA-9597-6F10930697AA}">
      <dsp:nvSpPr>
        <dsp:cNvPr id="0" name=""/>
        <dsp:cNvSpPr/>
      </dsp:nvSpPr>
      <dsp:spPr>
        <a:xfrm>
          <a:off x="0" y="4030"/>
          <a:ext cx="8596668" cy="131273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b="1" i="1" kern="1200" dirty="0">
              <a:effectLst>
                <a:outerShdw blurRad="38100" dist="38100" dir="2700000" algn="tl">
                  <a:srgbClr val="000000">
                    <a:alpha val="43137"/>
                  </a:srgbClr>
                </a:outerShdw>
              </a:effectLst>
              <a:latin typeface="Algerian" panose="04020705040A02060702" pitchFamily="82" charset="0"/>
            </a:rPr>
            <a:t>THANK YOU</a:t>
          </a:r>
          <a:endParaRPr lang="en-IN" sz="5100" b="1" i="1" kern="1200" dirty="0">
            <a:effectLst>
              <a:outerShdw blurRad="38100" dist="38100" dir="2700000" algn="tl">
                <a:srgbClr val="000000">
                  <a:alpha val="43137"/>
                </a:srgbClr>
              </a:outerShdw>
            </a:effectLst>
            <a:latin typeface="Algerian" panose="04020705040A02060702" pitchFamily="82" charset="0"/>
          </a:endParaRPr>
        </a:p>
      </dsp:txBody>
      <dsp:txXfrm>
        <a:off x="64083" y="68113"/>
        <a:ext cx="8468502" cy="1184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2BED5-2855-41F1-87CD-92C3706D7B10}">
      <dsp:nvSpPr>
        <dsp:cNvPr id="0" name=""/>
        <dsp:cNvSpPr/>
      </dsp:nvSpPr>
      <dsp:spPr>
        <a:xfrm>
          <a:off x="0" y="438405"/>
          <a:ext cx="11094456" cy="1319759"/>
        </a:xfrm>
        <a:prstGeom prst="roundRect">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In today’s era almost all tasks are digitalized. We have Smartphone in hands and it is nothing less than having world at your finger tips. These days we aren’t even using fingers. We just speak of the task and it is done.  That is the task of a Virtual Assistant</a:t>
          </a:r>
          <a:endParaRPr lang="en-IN" sz="2400" kern="1200" dirty="0"/>
        </a:p>
      </dsp:txBody>
      <dsp:txXfrm>
        <a:off x="64425" y="502830"/>
        <a:ext cx="10965606" cy="1190909"/>
      </dsp:txXfrm>
    </dsp:sp>
    <dsp:sp modelId="{2DB625C7-7067-4E37-B8AC-29F8BEB88408}">
      <dsp:nvSpPr>
        <dsp:cNvPr id="0" name=""/>
        <dsp:cNvSpPr/>
      </dsp:nvSpPr>
      <dsp:spPr>
        <a:xfrm>
          <a:off x="0" y="1827285"/>
          <a:ext cx="11094456" cy="1319759"/>
        </a:xfrm>
        <a:prstGeom prst="roundRect">
          <a:avLst/>
        </a:prstGeom>
        <a:solidFill>
          <a:schemeClr val="accent1">
            <a:shade val="50000"/>
            <a:hueOff val="109156"/>
            <a:satOff val="31003"/>
            <a:lumOff val="218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Virtual Assistants are software programs that help you ease your day to day tasks, such as showing weather report, creating reminders, making shopping lists etc. </a:t>
          </a:r>
          <a:endParaRPr lang="en-IN" sz="2400" kern="1200"/>
        </a:p>
      </dsp:txBody>
      <dsp:txXfrm>
        <a:off x="64425" y="1891710"/>
        <a:ext cx="10965606" cy="1190909"/>
      </dsp:txXfrm>
    </dsp:sp>
    <dsp:sp modelId="{3E4BC770-08AF-4A06-B0E9-C4E75D9F75F4}">
      <dsp:nvSpPr>
        <dsp:cNvPr id="0" name=""/>
        <dsp:cNvSpPr/>
      </dsp:nvSpPr>
      <dsp:spPr>
        <a:xfrm>
          <a:off x="0" y="3216165"/>
          <a:ext cx="11094456" cy="1319759"/>
        </a:xfrm>
        <a:prstGeom prst="roundRect">
          <a:avLst/>
        </a:prstGeom>
        <a:solidFill>
          <a:schemeClr val="accent1">
            <a:shade val="50000"/>
            <a:hueOff val="109156"/>
            <a:satOff val="31003"/>
            <a:lumOff val="218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They can take commands via text (online chat bots) or by voice. Voice based intelligent assistants need an invoking word or wake word to activate the listener, followed by the command</a:t>
          </a:r>
          <a:endParaRPr lang="en-IN" sz="2400" kern="1200"/>
        </a:p>
      </dsp:txBody>
      <dsp:txXfrm>
        <a:off x="64425" y="3280590"/>
        <a:ext cx="10965606" cy="1190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2FE17-EEBB-48A5-A4D1-5CA905D75108}">
      <dsp:nvSpPr>
        <dsp:cNvPr id="0" name=""/>
        <dsp:cNvSpPr/>
      </dsp:nvSpPr>
      <dsp:spPr>
        <a:xfrm>
          <a:off x="0" y="193207"/>
          <a:ext cx="11176233" cy="44187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1" kern="1200"/>
            <a:t>Artificial intelligence personal Assistants have become plentiful over the last few years. Applications such as Siri, Alexa, Google and Cortona are few examples which make mobile device users daily routines that much easier which we can’t imagine. You might be asking yourself how these functions. Well, the assistant receives external data such as movement, voice, GPS reading, e.t.c via the hardware sensors ( which we are using) for further processing and take it from there to function accordingly.</a:t>
          </a:r>
          <a:endParaRPr lang="en-IN" sz="3000" kern="1200"/>
        </a:p>
      </dsp:txBody>
      <dsp:txXfrm>
        <a:off x="215705" y="408912"/>
        <a:ext cx="10744823" cy="39873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28CB1-EA57-403D-B3C0-DC56090733B2}">
      <dsp:nvSpPr>
        <dsp:cNvPr id="0" name=""/>
        <dsp:cNvSpPr/>
      </dsp:nvSpPr>
      <dsp:spPr>
        <a:xfrm>
          <a:off x="0" y="42254"/>
          <a:ext cx="10740738" cy="32034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1" i="1" kern="1200" dirty="0"/>
            <a:t>To create a simple personal AI Assistant, one simply needs dedicated software and around an hour of working time. It would take much more time, tough, to create something more advanced and conceptually innovative. </a:t>
          </a:r>
          <a:endParaRPr lang="en-IN" sz="3700" kern="1200" dirty="0"/>
        </a:p>
      </dsp:txBody>
      <dsp:txXfrm>
        <a:off x="156380" y="198634"/>
        <a:ext cx="10427978" cy="28907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4FB9E-7D6D-41F4-B743-85F2518CAF2B}">
      <dsp:nvSpPr>
        <dsp:cNvPr id="0" name=""/>
        <dsp:cNvSpPr/>
      </dsp:nvSpPr>
      <dsp:spPr>
        <a:xfrm>
          <a:off x="0" y="79630"/>
          <a:ext cx="11014558" cy="1558878"/>
        </a:xfrm>
        <a:prstGeom prst="roundRect">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dirty="0">
              <a:effectLst>
                <a:outerShdw blurRad="38100" dist="38100" dir="2700000" algn="tl">
                  <a:srgbClr val="000000">
                    <a:alpha val="43137"/>
                  </a:srgbClr>
                </a:outerShdw>
              </a:effectLst>
            </a:rPr>
            <a:t>Our main objective of building personal assistant software ( a virtual assistant) is to answer question that are asked by users.</a:t>
          </a:r>
          <a:endParaRPr lang="en-IN" sz="2200" i="1" kern="1200" dirty="0">
            <a:effectLst>
              <a:outerShdw blurRad="38100" dist="38100" dir="2700000" algn="tl">
                <a:srgbClr val="000000">
                  <a:alpha val="43137"/>
                </a:srgbClr>
              </a:outerShdw>
            </a:effectLst>
          </a:endParaRPr>
        </a:p>
      </dsp:txBody>
      <dsp:txXfrm>
        <a:off x="76098" y="155728"/>
        <a:ext cx="10862362" cy="1406682"/>
      </dsp:txXfrm>
    </dsp:sp>
    <dsp:sp modelId="{519031C2-85F1-409B-87FF-CA34CE030500}">
      <dsp:nvSpPr>
        <dsp:cNvPr id="0" name=""/>
        <dsp:cNvSpPr/>
      </dsp:nvSpPr>
      <dsp:spPr>
        <a:xfrm>
          <a:off x="0" y="1701869"/>
          <a:ext cx="11014558" cy="1558878"/>
        </a:xfrm>
        <a:prstGeom prst="roundRect">
          <a:avLst/>
        </a:prstGeom>
        <a:solidFill>
          <a:schemeClr val="accent1">
            <a:shade val="50000"/>
            <a:hueOff val="109156"/>
            <a:satOff val="31003"/>
            <a:lumOff val="218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dirty="0">
              <a:effectLst>
                <a:outerShdw blurRad="38100" dist="38100" dir="2700000" algn="tl">
                  <a:srgbClr val="000000">
                    <a:alpha val="43137"/>
                  </a:srgbClr>
                </a:outerShdw>
              </a:effectLst>
            </a:rPr>
            <a:t>Virtual assistant can tremendously save your time. We spend hours in online research and then making the report in our terms of understanding, VIRTUAL ASSISTANT can do that for you.</a:t>
          </a:r>
          <a:endParaRPr lang="en-IN" sz="2200" i="1" kern="1200" dirty="0">
            <a:effectLst>
              <a:outerShdw blurRad="38100" dist="38100" dir="2700000" algn="tl">
                <a:srgbClr val="000000">
                  <a:alpha val="43137"/>
                </a:srgbClr>
              </a:outerShdw>
            </a:effectLst>
          </a:endParaRPr>
        </a:p>
      </dsp:txBody>
      <dsp:txXfrm>
        <a:off x="76098" y="1777967"/>
        <a:ext cx="10862362" cy="1406682"/>
      </dsp:txXfrm>
    </dsp:sp>
    <dsp:sp modelId="{87C38B82-A4A8-4E58-932C-304E1C7B9C26}">
      <dsp:nvSpPr>
        <dsp:cNvPr id="0" name=""/>
        <dsp:cNvSpPr/>
      </dsp:nvSpPr>
      <dsp:spPr>
        <a:xfrm>
          <a:off x="0" y="3324108"/>
          <a:ext cx="11014558" cy="1558878"/>
        </a:xfrm>
        <a:prstGeom prst="roundRect">
          <a:avLst/>
        </a:prstGeom>
        <a:solidFill>
          <a:schemeClr val="accent1">
            <a:shade val="50000"/>
            <a:hueOff val="109156"/>
            <a:satOff val="31003"/>
            <a:lumOff val="218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dirty="0">
              <a:effectLst>
                <a:outerShdw blurRad="38100" dist="38100" dir="2700000" algn="tl">
                  <a:srgbClr val="000000">
                    <a:alpha val="43137"/>
                  </a:srgbClr>
                </a:outerShdw>
              </a:effectLst>
            </a:rPr>
            <a:t>One of the main advantages of voice searches is their rapidity. In fact, voice is reputed to be four times faster than a written search. Our VA can perform several task like giving user weather report, send e-mail, set alarm, language converting, daily news update and many more by just giving command to virtual assistant and it will do the work you command him.</a:t>
          </a:r>
          <a:endParaRPr lang="en-IN" sz="2200" i="1" kern="1200" dirty="0">
            <a:effectLst>
              <a:outerShdw blurRad="38100" dist="38100" dir="2700000" algn="tl">
                <a:srgbClr val="000000">
                  <a:alpha val="43137"/>
                </a:srgbClr>
              </a:outerShdw>
            </a:effectLst>
          </a:endParaRPr>
        </a:p>
      </dsp:txBody>
      <dsp:txXfrm>
        <a:off x="76098" y="3400206"/>
        <a:ext cx="10862362" cy="14066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51693-1566-4907-932F-1E271603FD70}">
      <dsp:nvSpPr>
        <dsp:cNvPr id="0" name=""/>
        <dsp:cNvSpPr/>
      </dsp:nvSpPr>
      <dsp:spPr>
        <a:xfrm>
          <a:off x="0" y="106471"/>
          <a:ext cx="10934658" cy="676260"/>
        </a:xfrm>
        <a:prstGeom prst="roundRect">
          <a:avLst/>
        </a:prstGeom>
        <a:solidFill>
          <a:schemeClr val="accent3">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effectLst>
                <a:outerShdw blurRad="38100" dist="38100" dir="2700000" algn="tl">
                  <a:srgbClr val="000000">
                    <a:alpha val="43137"/>
                  </a:srgbClr>
                </a:outerShdw>
              </a:effectLst>
            </a:rPr>
            <a:t>Personal assistant software is required to act ass an interface into the digital world by understanding user requests or commands and then translating into actions or recommendations based on agent’s understanding of the world.</a:t>
          </a:r>
          <a:endParaRPr lang="en-IN" sz="1700" kern="1200">
            <a:effectLst>
              <a:outerShdw blurRad="38100" dist="38100" dir="2700000" algn="tl">
                <a:srgbClr val="000000">
                  <a:alpha val="43137"/>
                </a:srgbClr>
              </a:outerShdw>
            </a:effectLst>
          </a:endParaRPr>
        </a:p>
      </dsp:txBody>
      <dsp:txXfrm>
        <a:off x="33012" y="139483"/>
        <a:ext cx="10868634" cy="610236"/>
      </dsp:txXfrm>
    </dsp:sp>
    <dsp:sp modelId="{8E3C63D5-9C91-48BA-A332-E799B3D4BF89}">
      <dsp:nvSpPr>
        <dsp:cNvPr id="0" name=""/>
        <dsp:cNvSpPr/>
      </dsp:nvSpPr>
      <dsp:spPr>
        <a:xfrm>
          <a:off x="0" y="831691"/>
          <a:ext cx="10934658" cy="676260"/>
        </a:xfrm>
        <a:prstGeom prst="roundRect">
          <a:avLst/>
        </a:prstGeom>
        <a:solidFill>
          <a:schemeClr val="accent3">
            <a:shade val="50000"/>
            <a:hueOff val="-102697"/>
            <a:satOff val="586"/>
            <a:lumOff val="1241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effectLst>
                <a:outerShdw blurRad="38100" dist="38100" dir="2700000" algn="tl">
                  <a:srgbClr val="000000">
                    <a:alpha val="43137"/>
                  </a:srgbClr>
                </a:outerShdw>
              </a:effectLst>
            </a:rPr>
            <a:t>SOFTWARE:</a:t>
          </a:r>
          <a:endParaRPr lang="en-IN" sz="1700" kern="1200">
            <a:effectLst>
              <a:outerShdw blurRad="38100" dist="38100" dir="2700000" algn="tl">
                <a:srgbClr val="000000">
                  <a:alpha val="43137"/>
                </a:srgbClr>
              </a:outerShdw>
            </a:effectLst>
          </a:endParaRPr>
        </a:p>
      </dsp:txBody>
      <dsp:txXfrm>
        <a:off x="33012" y="864703"/>
        <a:ext cx="10868634" cy="610236"/>
      </dsp:txXfrm>
    </dsp:sp>
    <dsp:sp modelId="{B54C5D16-4663-473E-BF32-FA77EF4B961D}">
      <dsp:nvSpPr>
        <dsp:cNvPr id="0" name=""/>
        <dsp:cNvSpPr/>
      </dsp:nvSpPr>
      <dsp:spPr>
        <a:xfrm>
          <a:off x="0" y="1556911"/>
          <a:ext cx="10934658" cy="676260"/>
        </a:xfrm>
        <a:prstGeom prst="roundRect">
          <a:avLst/>
        </a:prstGeom>
        <a:solidFill>
          <a:schemeClr val="accent3">
            <a:shade val="50000"/>
            <a:hueOff val="-205394"/>
            <a:satOff val="1172"/>
            <a:lumOff val="2482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effectLst>
                <a:outerShdw blurRad="38100" dist="38100" dir="2700000" algn="tl">
                  <a:srgbClr val="000000">
                    <a:alpha val="43137"/>
                  </a:srgbClr>
                </a:outerShdw>
              </a:effectLst>
            </a:rPr>
            <a:t>Windows 7(32bit) or above</a:t>
          </a:r>
          <a:endParaRPr lang="en-IN" sz="1700" kern="1200">
            <a:effectLst>
              <a:outerShdw blurRad="38100" dist="38100" dir="2700000" algn="tl">
                <a:srgbClr val="000000">
                  <a:alpha val="43137"/>
                </a:srgbClr>
              </a:outerShdw>
            </a:effectLst>
          </a:endParaRPr>
        </a:p>
      </dsp:txBody>
      <dsp:txXfrm>
        <a:off x="33012" y="1589923"/>
        <a:ext cx="10868634" cy="610236"/>
      </dsp:txXfrm>
    </dsp:sp>
    <dsp:sp modelId="{B077FA10-5605-4873-B3BF-1B1EEDA4E019}">
      <dsp:nvSpPr>
        <dsp:cNvPr id="0" name=""/>
        <dsp:cNvSpPr/>
      </dsp:nvSpPr>
      <dsp:spPr>
        <a:xfrm>
          <a:off x="0" y="2282131"/>
          <a:ext cx="10934658" cy="676260"/>
        </a:xfrm>
        <a:prstGeom prst="roundRect">
          <a:avLst/>
        </a:prstGeom>
        <a:solidFill>
          <a:schemeClr val="accent3">
            <a:shade val="50000"/>
            <a:hueOff val="-308091"/>
            <a:satOff val="1758"/>
            <a:lumOff val="3723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dirty="0">
              <a:effectLst>
                <a:outerShdw blurRad="38100" dist="38100" dir="2700000" algn="tl">
                  <a:srgbClr val="000000">
                    <a:alpha val="43137"/>
                  </a:srgbClr>
                </a:outerShdw>
              </a:effectLst>
            </a:rPr>
            <a:t>Python 2.7 or later</a:t>
          </a:r>
          <a:endParaRPr lang="en-IN" sz="1700" kern="1200" dirty="0">
            <a:effectLst>
              <a:outerShdw blurRad="38100" dist="38100" dir="2700000" algn="tl">
                <a:srgbClr val="000000">
                  <a:alpha val="43137"/>
                </a:srgbClr>
              </a:outerShdw>
            </a:effectLst>
          </a:endParaRPr>
        </a:p>
      </dsp:txBody>
      <dsp:txXfrm>
        <a:off x="33012" y="2315143"/>
        <a:ext cx="10868634" cy="610236"/>
      </dsp:txXfrm>
    </dsp:sp>
    <dsp:sp modelId="{CFC30F58-9A3A-407E-BBF7-9F06FDFAA38F}">
      <dsp:nvSpPr>
        <dsp:cNvPr id="0" name=""/>
        <dsp:cNvSpPr/>
      </dsp:nvSpPr>
      <dsp:spPr>
        <a:xfrm>
          <a:off x="0" y="3007351"/>
          <a:ext cx="10934658" cy="676260"/>
        </a:xfrm>
        <a:prstGeom prst="roundRect">
          <a:avLst/>
        </a:prstGeom>
        <a:solidFill>
          <a:schemeClr val="accent3">
            <a:shade val="50000"/>
            <a:hueOff val="-308091"/>
            <a:satOff val="1758"/>
            <a:lumOff val="3723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effectLst>
                <a:outerShdw blurRad="38100" dist="38100" dir="2700000" algn="tl">
                  <a:srgbClr val="000000">
                    <a:alpha val="43137"/>
                  </a:srgbClr>
                </a:outerShdw>
              </a:effectLst>
            </a:rPr>
            <a:t>Python modules</a:t>
          </a:r>
          <a:endParaRPr lang="en-IN" sz="1700" kern="1200">
            <a:effectLst>
              <a:outerShdw blurRad="38100" dist="38100" dir="2700000" algn="tl">
                <a:srgbClr val="000000">
                  <a:alpha val="43137"/>
                </a:srgbClr>
              </a:outerShdw>
            </a:effectLst>
          </a:endParaRPr>
        </a:p>
      </dsp:txBody>
      <dsp:txXfrm>
        <a:off x="33012" y="3040363"/>
        <a:ext cx="10868634" cy="610236"/>
      </dsp:txXfrm>
    </dsp:sp>
    <dsp:sp modelId="{B3485713-A781-471B-AC70-C1BF3DAAA18A}">
      <dsp:nvSpPr>
        <dsp:cNvPr id="0" name=""/>
        <dsp:cNvSpPr/>
      </dsp:nvSpPr>
      <dsp:spPr>
        <a:xfrm>
          <a:off x="0" y="3732571"/>
          <a:ext cx="10934658" cy="676260"/>
        </a:xfrm>
        <a:prstGeom prst="roundRect">
          <a:avLst/>
        </a:prstGeom>
        <a:solidFill>
          <a:schemeClr val="accent3">
            <a:shade val="50000"/>
            <a:hueOff val="-205394"/>
            <a:satOff val="1172"/>
            <a:lumOff val="2482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effectLst>
                <a:outerShdw blurRad="38100" dist="38100" dir="2700000" algn="tl">
                  <a:srgbClr val="000000">
                    <a:alpha val="43137"/>
                  </a:srgbClr>
                </a:outerShdw>
              </a:effectLst>
            </a:rPr>
            <a:t>Chrome driver</a:t>
          </a:r>
          <a:endParaRPr lang="en-IN" sz="1700" kern="1200">
            <a:effectLst>
              <a:outerShdw blurRad="38100" dist="38100" dir="2700000" algn="tl">
                <a:srgbClr val="000000">
                  <a:alpha val="43137"/>
                </a:srgbClr>
              </a:outerShdw>
            </a:effectLst>
          </a:endParaRPr>
        </a:p>
      </dsp:txBody>
      <dsp:txXfrm>
        <a:off x="33012" y="3765583"/>
        <a:ext cx="10868634" cy="610236"/>
      </dsp:txXfrm>
    </dsp:sp>
    <dsp:sp modelId="{561D0B75-E3FE-4724-8FCC-AB3241E89464}">
      <dsp:nvSpPr>
        <dsp:cNvPr id="0" name=""/>
        <dsp:cNvSpPr/>
      </dsp:nvSpPr>
      <dsp:spPr>
        <a:xfrm>
          <a:off x="0" y="4457791"/>
          <a:ext cx="10934658" cy="676260"/>
        </a:xfrm>
        <a:prstGeom prst="roundRect">
          <a:avLst/>
        </a:prstGeom>
        <a:solidFill>
          <a:schemeClr val="accent3">
            <a:shade val="50000"/>
            <a:hueOff val="-102697"/>
            <a:satOff val="586"/>
            <a:lumOff val="1241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effectLst>
                <a:outerShdw blurRad="38100" dist="38100" dir="2700000" algn="tl">
                  <a:srgbClr val="000000">
                    <a:alpha val="43137"/>
                  </a:srgbClr>
                </a:outerShdw>
              </a:effectLst>
            </a:rPr>
            <a:t>HTML/CSS</a:t>
          </a:r>
          <a:endParaRPr lang="en-IN" sz="1700" kern="1200">
            <a:effectLst>
              <a:outerShdw blurRad="38100" dist="38100" dir="2700000" algn="tl">
                <a:srgbClr val="000000">
                  <a:alpha val="43137"/>
                </a:srgbClr>
              </a:outerShdw>
            </a:effectLst>
          </a:endParaRPr>
        </a:p>
      </dsp:txBody>
      <dsp:txXfrm>
        <a:off x="33012" y="4490803"/>
        <a:ext cx="10868634" cy="6102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0ADF9-47E9-40E1-A29E-03BDCB05A6CD}">
      <dsp:nvSpPr>
        <dsp:cNvPr id="0" name=""/>
        <dsp:cNvSpPr/>
      </dsp:nvSpPr>
      <dsp:spPr>
        <a:xfrm>
          <a:off x="0" y="471427"/>
          <a:ext cx="10890270" cy="994500"/>
        </a:xfrm>
        <a:prstGeom prst="roundRect">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dirty="0">
              <a:effectLst>
                <a:outerShdw blurRad="38100" dist="38100" dir="2700000" algn="tl">
                  <a:srgbClr val="000000">
                    <a:alpha val="43137"/>
                  </a:srgbClr>
                </a:outerShdw>
              </a:effectLst>
            </a:rPr>
            <a:t>A virtual assistant is a self-employed worker who specializes in offering administrative services to clients from a remote location, usually a home office.</a:t>
          </a:r>
          <a:endParaRPr lang="en-IN" sz="2500" kern="1200" dirty="0">
            <a:effectLst>
              <a:outerShdw blurRad="38100" dist="38100" dir="2700000" algn="tl">
                <a:srgbClr val="000000">
                  <a:alpha val="43137"/>
                </a:srgbClr>
              </a:outerShdw>
            </a:effectLst>
          </a:endParaRPr>
        </a:p>
      </dsp:txBody>
      <dsp:txXfrm>
        <a:off x="48547" y="519974"/>
        <a:ext cx="10793176" cy="897406"/>
      </dsp:txXfrm>
    </dsp:sp>
    <dsp:sp modelId="{D21E6BB7-7F44-48AB-81E7-84556540E4D5}">
      <dsp:nvSpPr>
        <dsp:cNvPr id="0" name=""/>
        <dsp:cNvSpPr/>
      </dsp:nvSpPr>
      <dsp:spPr>
        <a:xfrm>
          <a:off x="0" y="1537927"/>
          <a:ext cx="10890270" cy="994500"/>
        </a:xfrm>
        <a:prstGeom prst="roundRect">
          <a:avLst/>
        </a:prstGeom>
        <a:solidFill>
          <a:schemeClr val="accent1">
            <a:shade val="50000"/>
            <a:hueOff val="81867"/>
            <a:satOff val="23253"/>
            <a:lumOff val="163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dirty="0">
              <a:effectLst>
                <a:outerShdw blurRad="38100" dist="38100" dir="2700000" algn="tl">
                  <a:srgbClr val="000000">
                    <a:alpha val="43137"/>
                  </a:srgbClr>
                </a:outerShdw>
              </a:effectLst>
            </a:rPr>
            <a:t>Typical tasks a virtual assistant might perform include scheduling appointments, making phone calls, making travel arrangements and managing email accounts.</a:t>
          </a:r>
          <a:endParaRPr lang="en-IN" sz="2500" kern="1200" dirty="0">
            <a:effectLst>
              <a:outerShdw blurRad="38100" dist="38100" dir="2700000" algn="tl">
                <a:srgbClr val="000000">
                  <a:alpha val="43137"/>
                </a:srgbClr>
              </a:outerShdw>
            </a:effectLst>
          </a:endParaRPr>
        </a:p>
      </dsp:txBody>
      <dsp:txXfrm>
        <a:off x="48547" y="1586474"/>
        <a:ext cx="10793176" cy="897406"/>
      </dsp:txXfrm>
    </dsp:sp>
    <dsp:sp modelId="{F1D757E3-8553-48E5-A7AD-CBD1782D0179}">
      <dsp:nvSpPr>
        <dsp:cNvPr id="0" name=""/>
        <dsp:cNvSpPr/>
      </dsp:nvSpPr>
      <dsp:spPr>
        <a:xfrm>
          <a:off x="0" y="2604428"/>
          <a:ext cx="10890270" cy="994500"/>
        </a:xfrm>
        <a:prstGeom prst="roundRect">
          <a:avLst/>
        </a:prstGeom>
        <a:solidFill>
          <a:schemeClr val="accent1">
            <a:shade val="50000"/>
            <a:hueOff val="163735"/>
            <a:satOff val="46505"/>
            <a:lumOff val="327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a:effectLst>
                <a:outerShdw blurRad="38100" dist="38100" dir="2700000" algn="tl">
                  <a:srgbClr val="000000">
                    <a:alpha val="43137"/>
                  </a:srgbClr>
                </a:outerShdw>
              </a:effectLst>
            </a:rPr>
            <a:t>Some virtual assistants specialize in offering graphic design, blog writing, book-keeping, social media and marketing services.</a:t>
          </a:r>
          <a:endParaRPr lang="en-IN" sz="2500" kern="1200">
            <a:effectLst>
              <a:outerShdw blurRad="38100" dist="38100" dir="2700000" algn="tl">
                <a:srgbClr val="000000">
                  <a:alpha val="43137"/>
                </a:srgbClr>
              </a:outerShdw>
            </a:effectLst>
          </a:endParaRPr>
        </a:p>
      </dsp:txBody>
      <dsp:txXfrm>
        <a:off x="48547" y="2652975"/>
        <a:ext cx="10793176" cy="897406"/>
      </dsp:txXfrm>
    </dsp:sp>
    <dsp:sp modelId="{3FC079D6-326C-4FCD-B1CE-012E15E9C78A}">
      <dsp:nvSpPr>
        <dsp:cNvPr id="0" name=""/>
        <dsp:cNvSpPr/>
      </dsp:nvSpPr>
      <dsp:spPr>
        <a:xfrm>
          <a:off x="0" y="3670928"/>
          <a:ext cx="10890270" cy="994500"/>
        </a:xfrm>
        <a:prstGeom prst="roundRect">
          <a:avLst/>
        </a:prstGeom>
        <a:solidFill>
          <a:schemeClr val="accent1">
            <a:shade val="50000"/>
            <a:hueOff val="81867"/>
            <a:satOff val="23253"/>
            <a:lumOff val="163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a:effectLst>
                <a:outerShdw blurRad="38100" dist="38100" dir="2700000" algn="tl">
                  <a:srgbClr val="000000">
                    <a:alpha val="43137"/>
                  </a:srgbClr>
                </a:outerShdw>
              </a:effectLst>
            </a:rPr>
            <a:t>For an employer, one advantage of hiring a virtual assistant is the flexibility to contract for just the services they need.</a:t>
          </a:r>
          <a:endParaRPr lang="en-IN" sz="2500" kern="1200">
            <a:effectLst>
              <a:outerShdw blurRad="38100" dist="38100" dir="2700000" algn="tl">
                <a:srgbClr val="000000">
                  <a:alpha val="43137"/>
                </a:srgbClr>
              </a:outerShdw>
            </a:effectLst>
          </a:endParaRPr>
        </a:p>
      </dsp:txBody>
      <dsp:txXfrm>
        <a:off x="48547" y="3719475"/>
        <a:ext cx="10793176" cy="8974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8A72E-AB7E-45B1-ACD1-289124D4E9E8}">
      <dsp:nvSpPr>
        <dsp:cNvPr id="0" name=""/>
        <dsp:cNvSpPr/>
      </dsp:nvSpPr>
      <dsp:spPr>
        <a:xfrm>
          <a:off x="0" y="83629"/>
          <a:ext cx="11032313" cy="1539719"/>
        </a:xfrm>
        <a:prstGeom prst="roundRect">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1" u="sng" kern="1200" dirty="0">
              <a:effectLst>
                <a:outerShdw blurRad="38100" dist="38100" dir="2700000" algn="tl">
                  <a:srgbClr val="000000">
                    <a:alpha val="43137"/>
                  </a:srgbClr>
                </a:outerShdw>
              </a:effectLst>
            </a:rPr>
            <a:t>Reduced </a:t>
          </a:r>
          <a:r>
            <a:rPr lang="en-US" sz="2800" i="1" u="sng" kern="1200" dirty="0" err="1">
              <a:effectLst>
                <a:outerShdw blurRad="38100" dist="38100" dir="2700000" algn="tl">
                  <a:srgbClr val="000000">
                    <a:alpha val="43137"/>
                  </a:srgbClr>
                </a:outerShdw>
              </a:effectLst>
            </a:rPr>
            <a:t>labour</a:t>
          </a:r>
          <a:r>
            <a:rPr lang="en-US" sz="2800" i="1" u="sng" kern="1200" dirty="0">
              <a:effectLst>
                <a:outerShdw blurRad="38100" dist="38100" dir="2700000" algn="tl">
                  <a:srgbClr val="000000">
                    <a:alpha val="43137"/>
                  </a:srgbClr>
                </a:outerShdw>
              </a:effectLst>
            </a:rPr>
            <a:t> costs</a:t>
          </a:r>
          <a:r>
            <a:rPr lang="en-US" sz="2800" i="1" kern="1200" dirty="0">
              <a:effectLst>
                <a:outerShdw blurRad="38100" dist="38100" dir="2700000" algn="tl">
                  <a:srgbClr val="000000">
                    <a:alpha val="43137"/>
                  </a:srgbClr>
                </a:outerShdw>
              </a:effectLst>
            </a:rPr>
            <a:t>:- Virtual assistants work as independent contractors. This means they handle all their own expenses, including taxes and insurance.</a:t>
          </a:r>
          <a:endParaRPr lang="en-IN" sz="2800" kern="1200" dirty="0">
            <a:effectLst>
              <a:outerShdw blurRad="38100" dist="38100" dir="2700000" algn="tl">
                <a:srgbClr val="000000">
                  <a:alpha val="43137"/>
                </a:srgbClr>
              </a:outerShdw>
            </a:effectLst>
          </a:endParaRPr>
        </a:p>
      </dsp:txBody>
      <dsp:txXfrm>
        <a:off x="75163" y="158792"/>
        <a:ext cx="10881987" cy="1389393"/>
      </dsp:txXfrm>
    </dsp:sp>
    <dsp:sp modelId="{743086CC-8281-424C-B480-F9398272CA62}">
      <dsp:nvSpPr>
        <dsp:cNvPr id="0" name=""/>
        <dsp:cNvSpPr/>
      </dsp:nvSpPr>
      <dsp:spPr>
        <a:xfrm>
          <a:off x="0" y="1703989"/>
          <a:ext cx="11032313" cy="1539719"/>
        </a:xfrm>
        <a:prstGeom prst="roundRect">
          <a:avLst/>
        </a:prstGeom>
        <a:solidFill>
          <a:schemeClr val="accent1">
            <a:shade val="80000"/>
            <a:hueOff val="60095"/>
            <a:satOff val="11621"/>
            <a:lumOff val="79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1" u="sng" kern="1200" dirty="0">
              <a:effectLst>
                <a:outerShdw blurRad="38100" dist="38100" dir="2700000" algn="tl">
                  <a:srgbClr val="000000">
                    <a:alpha val="43137"/>
                  </a:srgbClr>
                </a:outerShdw>
              </a:effectLst>
            </a:rPr>
            <a:t>Increased productivity</a:t>
          </a:r>
          <a:r>
            <a:rPr lang="en-US" sz="2800" i="1" kern="1200" dirty="0">
              <a:effectLst>
                <a:outerShdw blurRad="38100" dist="38100" dir="2700000" algn="tl">
                  <a:srgbClr val="000000">
                    <a:alpha val="43137"/>
                  </a:srgbClr>
                </a:outerShdw>
              </a:effectLst>
            </a:rPr>
            <a:t>:- Virtual assistants work differently. Without the distractions of an office environment, they’re able to focus and dedicate their time to getting tasks done.</a:t>
          </a:r>
          <a:endParaRPr lang="en-IN" sz="2800" kern="1200" dirty="0">
            <a:effectLst>
              <a:outerShdw blurRad="38100" dist="38100" dir="2700000" algn="tl">
                <a:srgbClr val="000000">
                  <a:alpha val="43137"/>
                </a:srgbClr>
              </a:outerShdw>
            </a:effectLst>
          </a:endParaRPr>
        </a:p>
      </dsp:txBody>
      <dsp:txXfrm>
        <a:off x="75163" y="1779152"/>
        <a:ext cx="10881987" cy="1389393"/>
      </dsp:txXfrm>
    </dsp:sp>
    <dsp:sp modelId="{CD368B53-9502-4EE7-BFF8-A117E1D38324}">
      <dsp:nvSpPr>
        <dsp:cNvPr id="0" name=""/>
        <dsp:cNvSpPr/>
      </dsp:nvSpPr>
      <dsp:spPr>
        <a:xfrm>
          <a:off x="0" y="3324349"/>
          <a:ext cx="11032313" cy="1539719"/>
        </a:xfrm>
        <a:prstGeom prst="roundRect">
          <a:avLst/>
        </a:prstGeom>
        <a:solidFill>
          <a:schemeClr val="accent1">
            <a:shade val="80000"/>
            <a:hueOff val="120190"/>
            <a:satOff val="23241"/>
            <a:lumOff val="1580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1" u="sng" kern="1200">
              <a:effectLst>
                <a:outerShdw blurRad="38100" dist="38100" dir="2700000" algn="tl">
                  <a:srgbClr val="000000">
                    <a:alpha val="43137"/>
                  </a:srgbClr>
                </a:outerShdw>
              </a:effectLst>
            </a:rPr>
            <a:t>Increased flexibility</a:t>
          </a:r>
          <a:r>
            <a:rPr lang="en-US" sz="2800" i="1" kern="1200">
              <a:effectLst>
                <a:outerShdw blurRad="38100" dist="38100" dir="2700000" algn="tl">
                  <a:srgbClr val="000000">
                    <a:alpha val="43137"/>
                  </a:srgbClr>
                </a:outerShdw>
              </a:effectLst>
            </a:rPr>
            <a:t>:- If you’re in different time zones, that can work to your advantage, too. Rather than assigning eight-hour shifts, you can develop a schedule that maximizes output while keeping costs in check.</a:t>
          </a:r>
          <a:endParaRPr lang="en-IN" sz="2800" kern="1200">
            <a:effectLst>
              <a:outerShdw blurRad="38100" dist="38100" dir="2700000" algn="tl">
                <a:srgbClr val="000000">
                  <a:alpha val="43137"/>
                </a:srgbClr>
              </a:outerShdw>
            </a:effectLst>
          </a:endParaRPr>
        </a:p>
      </dsp:txBody>
      <dsp:txXfrm>
        <a:off x="75163" y="3399512"/>
        <a:ext cx="10881987" cy="13893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ED009-C5A1-4B6A-A8FB-56EBB2F46A88}">
      <dsp:nvSpPr>
        <dsp:cNvPr id="0" name=""/>
        <dsp:cNvSpPr/>
      </dsp:nvSpPr>
      <dsp:spPr>
        <a:xfrm>
          <a:off x="0" y="282355"/>
          <a:ext cx="10934658" cy="1429740"/>
        </a:xfrm>
        <a:prstGeom prst="roundRect">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i="1" u="sng" kern="1200" dirty="0">
              <a:effectLst>
                <a:outerShdw blurRad="38100" dist="38100" dir="2700000" algn="tl">
                  <a:srgbClr val="000000">
                    <a:alpha val="43137"/>
                  </a:srgbClr>
                </a:outerShdw>
              </a:effectLst>
            </a:rPr>
            <a:t>Improved work quality</a:t>
          </a:r>
          <a:r>
            <a:rPr lang="en-US" sz="2600" i="1" kern="1200" dirty="0">
              <a:effectLst>
                <a:outerShdw blurRad="38100" dist="38100" dir="2700000" algn="tl">
                  <a:srgbClr val="000000">
                    <a:alpha val="43137"/>
                  </a:srgbClr>
                </a:outerShdw>
              </a:effectLst>
            </a:rPr>
            <a:t>:- How much more productive could you be if someone was there to handle all those nonessential tasks for you? Then you’d be able to dedicate more time to growing and marketing your business.</a:t>
          </a:r>
          <a:endParaRPr lang="en-IN" sz="2600" kern="1200" dirty="0">
            <a:effectLst>
              <a:outerShdw blurRad="38100" dist="38100" dir="2700000" algn="tl">
                <a:srgbClr val="000000">
                  <a:alpha val="43137"/>
                </a:srgbClr>
              </a:outerShdw>
            </a:effectLst>
          </a:endParaRPr>
        </a:p>
      </dsp:txBody>
      <dsp:txXfrm>
        <a:off x="69794" y="352149"/>
        <a:ext cx="10795070" cy="1290152"/>
      </dsp:txXfrm>
    </dsp:sp>
    <dsp:sp modelId="{A3544821-6156-4723-889C-1475B5EEDBA8}">
      <dsp:nvSpPr>
        <dsp:cNvPr id="0" name=""/>
        <dsp:cNvSpPr/>
      </dsp:nvSpPr>
      <dsp:spPr>
        <a:xfrm>
          <a:off x="0" y="1786975"/>
          <a:ext cx="10934658" cy="1429740"/>
        </a:xfrm>
        <a:prstGeom prst="roundRect">
          <a:avLst/>
        </a:prstGeom>
        <a:solidFill>
          <a:schemeClr val="accent1">
            <a:shade val="50000"/>
            <a:hueOff val="109156"/>
            <a:satOff val="31003"/>
            <a:lumOff val="218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i="1" u="sng" kern="1200" dirty="0">
              <a:effectLst>
                <a:outerShdw blurRad="38100" dist="38100" dir="2700000" algn="tl">
                  <a:srgbClr val="000000">
                    <a:alpha val="43137"/>
                  </a:srgbClr>
                </a:outerShdw>
              </a:effectLst>
            </a:rPr>
            <a:t>Reduced risk in scaling operations</a:t>
          </a:r>
          <a:r>
            <a:rPr lang="en-US" sz="2600" i="1" kern="1200" dirty="0">
              <a:effectLst>
                <a:outerShdw blurRad="38100" dist="38100" dir="2700000" algn="tl">
                  <a:srgbClr val="000000">
                    <a:alpha val="43137"/>
                  </a:srgbClr>
                </a:outerShdw>
              </a:effectLst>
            </a:rPr>
            <a:t>:- Rather than taking on new employees, hiring a VA would help you manage your work volume without breaking your budget.</a:t>
          </a:r>
          <a:endParaRPr lang="en-IN" sz="2600" kern="1200" dirty="0">
            <a:effectLst>
              <a:outerShdw blurRad="38100" dist="38100" dir="2700000" algn="tl">
                <a:srgbClr val="000000">
                  <a:alpha val="43137"/>
                </a:srgbClr>
              </a:outerShdw>
            </a:effectLst>
          </a:endParaRPr>
        </a:p>
      </dsp:txBody>
      <dsp:txXfrm>
        <a:off x="69794" y="1856769"/>
        <a:ext cx="10795070" cy="1290152"/>
      </dsp:txXfrm>
    </dsp:sp>
    <dsp:sp modelId="{4EC0C3FA-7083-4C3D-B675-0A569E1986FD}">
      <dsp:nvSpPr>
        <dsp:cNvPr id="0" name=""/>
        <dsp:cNvSpPr/>
      </dsp:nvSpPr>
      <dsp:spPr>
        <a:xfrm>
          <a:off x="0" y="3291595"/>
          <a:ext cx="10934658" cy="1429740"/>
        </a:xfrm>
        <a:prstGeom prst="roundRect">
          <a:avLst/>
        </a:prstGeom>
        <a:solidFill>
          <a:schemeClr val="accent1">
            <a:shade val="50000"/>
            <a:hueOff val="109156"/>
            <a:satOff val="31003"/>
            <a:lumOff val="218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i="1" u="sng" kern="1200">
              <a:effectLst>
                <a:outerShdw blurRad="38100" dist="38100" dir="2700000" algn="tl">
                  <a:srgbClr val="000000">
                    <a:alpha val="43137"/>
                  </a:srgbClr>
                </a:outerShdw>
              </a:effectLst>
            </a:rPr>
            <a:t>Skills your business needs</a:t>
          </a:r>
          <a:r>
            <a:rPr lang="en-US" sz="2600" i="1" kern="1200">
              <a:effectLst>
                <a:outerShdw blurRad="38100" dist="38100" dir="2700000" algn="tl">
                  <a:srgbClr val="000000">
                    <a:alpha val="43137"/>
                  </a:srgbClr>
                </a:outerShdw>
              </a:effectLst>
            </a:rPr>
            <a:t>:- Whether your business is large or small, it’s unlikely that you and your staff have every single skill you need to run it.</a:t>
          </a:r>
          <a:endParaRPr lang="en-IN" sz="2600" kern="1200">
            <a:effectLst>
              <a:outerShdw blurRad="38100" dist="38100" dir="2700000" algn="tl">
                <a:srgbClr val="000000">
                  <a:alpha val="43137"/>
                </a:srgbClr>
              </a:outerShdw>
            </a:effectLst>
          </a:endParaRPr>
        </a:p>
      </dsp:txBody>
      <dsp:txXfrm>
        <a:off x="69794" y="3361389"/>
        <a:ext cx="10795070" cy="1290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pPr/>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pPr/>
              <a:t>‹#›</a:t>
            </a:fld>
            <a:endParaRPr lang="en-US"/>
          </a:p>
        </p:txBody>
      </p:sp>
    </p:spTree>
    <p:extLst>
      <p:ext uri="{BB962C8B-B14F-4D97-AF65-F5344CB8AC3E}">
        <p14:creationId xmlns=""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1.wav"/></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1.wav"/></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1.wav"/></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1.wav"/></Relationships>
</file>

<file path=ppt/slideLayouts/_rels/slideLayout2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8" name="Rectangle 17">
            <a:extLst>
              <a:ext uri="{FF2B5EF4-FFF2-40B4-BE49-F238E27FC236}">
                <a16:creationId xmlns="" xmlns:a16="http://schemas.microsoft.com/office/drawing/2014/main" id="{BA9B9AA3-D4B6-48F9-8E63-BD45F1FAB58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8" name="Picture 27">
            <a:extLst>
              <a:ext uri="{FF2B5EF4-FFF2-40B4-BE49-F238E27FC236}">
                <a16:creationId xmlns="" xmlns:a16="http://schemas.microsoft.com/office/drawing/2014/main" id="{C8FAD97A-2D6F-4699-9AAE-96C0A41CBBBF}"/>
              </a:ext>
            </a:extLst>
          </p:cNvPr>
          <p:cNvPicPr>
            <a:picLocks noChangeAspect="1"/>
          </p:cNvPicPr>
          <p:nvPr userDrawn="1"/>
        </p:nvPicPr>
        <p:blipFill rotWithShape="1">
          <a:blip r:embed="rId3">
            <a:extLst>
              <a:ext uri="{28A0092B-C50C-407E-A947-70E740481C1C}">
                <a14:useLocalDpi xmlns=""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 xmlns:p14="http://schemas.microsoft.com/office/powerpoint/2010/main" val="1306235842"/>
      </p:ext>
    </p:extLst>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1" name="typ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pPr/>
              <a:t>‹#›</a:t>
            </a:fld>
            <a:endParaRPr lang="en-US"/>
          </a:p>
        </p:txBody>
      </p:sp>
    </p:spTree>
    <p:extLst>
      <p:ext uri="{BB962C8B-B14F-4D97-AF65-F5344CB8AC3E}">
        <p14:creationId xmlns="" xmlns:p14="http://schemas.microsoft.com/office/powerpoint/2010/main" val="3278979773"/>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971608632"/>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pPr/>
              <a:t>‹#›</a:t>
            </a:fld>
            <a:endParaRPr lang="en-US"/>
          </a:p>
        </p:txBody>
      </p:sp>
    </p:spTree>
    <p:extLst>
      <p:ext uri="{BB962C8B-B14F-4D97-AF65-F5344CB8AC3E}">
        <p14:creationId xmlns="" xmlns:p14="http://schemas.microsoft.com/office/powerpoint/2010/main" val="492564593"/>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4155052665"/>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pPr/>
              <a:t>‹#›</a:t>
            </a:fld>
            <a:endParaRPr lang="en-US"/>
          </a:p>
        </p:txBody>
      </p:sp>
    </p:spTree>
    <p:extLst>
      <p:ext uri="{BB962C8B-B14F-4D97-AF65-F5344CB8AC3E}">
        <p14:creationId xmlns="" xmlns:p14="http://schemas.microsoft.com/office/powerpoint/2010/main" val="4204603867"/>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pPr/>
              <a:t>‹#›</a:t>
            </a:fld>
            <a:endParaRPr lang="en-US"/>
          </a:p>
        </p:txBody>
      </p:sp>
    </p:spTree>
    <p:extLst>
      <p:ext uri="{BB962C8B-B14F-4D97-AF65-F5344CB8AC3E}">
        <p14:creationId xmlns="" xmlns:p14="http://schemas.microsoft.com/office/powerpoint/2010/main" val="3903667734"/>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pPr/>
              <a:t>‹#›</a:t>
            </a:fld>
            <a:endParaRPr lang="en-US"/>
          </a:p>
        </p:txBody>
      </p:sp>
    </p:spTree>
    <p:extLst>
      <p:ext uri="{BB962C8B-B14F-4D97-AF65-F5344CB8AC3E}">
        <p14:creationId xmlns="" xmlns:p14="http://schemas.microsoft.com/office/powerpoint/2010/main" val="3432468939"/>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D258610D-0376-4D1E-8ED8-29382288BB0C}"/>
              </a:ext>
            </a:extLst>
          </p:cNvPr>
          <p:cNvPicPr>
            <a:picLocks noChangeAspect="1"/>
          </p:cNvPicPr>
          <p:nvPr userDrawn="1"/>
        </p:nvPicPr>
        <p:blipFill rotWithShape="1">
          <a:blip r:embed="rId3">
            <a:extLst>
              <a:ext uri="{28A0092B-C50C-407E-A947-70E740481C1C}">
                <a14:useLocalDpi xmlns=""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966435606"/>
      </p:ext>
    </p:extLst>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1" name="type.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3">
            <a:extLst>
              <a:ext uri="{28A0092B-C50C-407E-A947-70E740481C1C}">
                <a14:useLocalDpi xmlns=""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710340646"/>
      </p:ext>
    </p:extLst>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1" name="type.wav"/>
          </p:stSnd>
        </p:sndAc>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3">
            <a:extLst>
              <a:ext uri="{28A0092B-C50C-407E-A947-70E740481C1C}">
                <a14:useLocalDpi xmlns=""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40465771"/>
      </p:ext>
    </p:extLst>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1" name="typ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a:extLst>
              <a:ext uri="{FF2B5EF4-FFF2-40B4-BE49-F238E27FC236}">
                <a16:creationId xmlns="" xmlns:a16="http://schemas.microsoft.com/office/drawing/2014/main" id="{C943869A-37A7-4C13-ADE9-17AA11F22EC8}"/>
              </a:ext>
              <a:ext uri="{C183D7F6-B498-43B3-948B-1728B52AA6E4}">
                <adec:decorative xmlns="" xmlns:adec="http://schemas.microsoft.com/office/drawing/2017/decorative" val="1"/>
              </a:ext>
            </a:extLst>
          </p:cNvPr>
          <p:cNvPicPr>
            <a:picLocks noChangeAspect="1"/>
          </p:cNvPicPr>
          <p:nvPr userDrawn="1"/>
        </p:nvPicPr>
        <p:blipFill rotWithShape="1">
          <a:blip r:embed="rId3">
            <a:extLst>
              <a:ext uri="{28A0092B-C50C-407E-A947-70E740481C1C}">
                <a14:useLocalDpi xmlns=""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 xmlns:p14="http://schemas.microsoft.com/office/powerpoint/2010/main" val="4170221130"/>
      </p:ext>
    </p:extLst>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1" name="type.wav"/>
          </p:stSnd>
        </p:sndAc>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3148158993"/>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pPr/>
              <a:t>‹#›</a:t>
            </a:fld>
            <a:endParaRPr lang="en-US"/>
          </a:p>
        </p:txBody>
      </p:sp>
    </p:spTree>
    <p:extLst>
      <p:ext uri="{BB962C8B-B14F-4D97-AF65-F5344CB8AC3E}">
        <p14:creationId xmlns="" xmlns:p14="http://schemas.microsoft.com/office/powerpoint/2010/main" val="2343089245"/>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4E560-77BF-4D1A-B6E7-CD55CE12B1B8}" type="datetimeFigureOut">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pPr/>
              <a:t>‹#›</a:t>
            </a:fld>
            <a:endParaRPr lang="en-US"/>
          </a:p>
        </p:txBody>
      </p:sp>
    </p:spTree>
    <p:extLst>
      <p:ext uri="{BB962C8B-B14F-4D97-AF65-F5344CB8AC3E}">
        <p14:creationId xmlns="" xmlns:p14="http://schemas.microsoft.com/office/powerpoint/2010/main" val="1618860405"/>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pPr/>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pPr/>
              <a:t>‹#›</a:t>
            </a:fld>
            <a:endParaRPr lang="en-US"/>
          </a:p>
        </p:txBody>
      </p:sp>
    </p:spTree>
    <p:extLst>
      <p:ext uri="{BB962C8B-B14F-4D97-AF65-F5344CB8AC3E}">
        <p14:creationId xmlns="" xmlns:p14="http://schemas.microsoft.com/office/powerpoint/2010/main" val="3506575376"/>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Rectangle 5">
            <a:extLst>
              <a:ext uri="{FF2B5EF4-FFF2-40B4-BE49-F238E27FC236}">
                <a16:creationId xmlns="" xmlns:a16="http://schemas.microsoft.com/office/drawing/2014/main" id="{D7B89781-237B-4C42-8285-3DF45A6EF876}"/>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7" name="Straight Connector 6">
            <a:extLst>
              <a:ext uri="{FF2B5EF4-FFF2-40B4-BE49-F238E27FC236}">
                <a16:creationId xmlns="" xmlns:a16="http://schemas.microsoft.com/office/drawing/2014/main" id="{3B8B3262-35F4-4AAD-8460-27D5F885F70C}"/>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65068726"/>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50654191"/>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pPr/>
              <a:t>‹#›</a:t>
            </a:fld>
            <a:endParaRPr lang="en-US"/>
          </a:p>
        </p:txBody>
      </p:sp>
    </p:spTree>
    <p:extLst>
      <p:ext uri="{BB962C8B-B14F-4D97-AF65-F5344CB8AC3E}">
        <p14:creationId xmlns="" xmlns:p14="http://schemas.microsoft.com/office/powerpoint/2010/main" val="2547818712"/>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pPr/>
              <a:t>‹#›</a:t>
            </a:fld>
            <a:endParaRPr lang="en-US"/>
          </a:p>
        </p:txBody>
      </p:sp>
    </p:spTree>
    <p:extLst>
      <p:ext uri="{BB962C8B-B14F-4D97-AF65-F5344CB8AC3E}">
        <p14:creationId xmlns="" xmlns:p14="http://schemas.microsoft.com/office/powerpoint/2010/main" val="467185229"/>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1" name="typ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audio" Target="../media/audio11.wav"/><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srcRect/>
          <a:tile tx="0" ty="0" sx="100000" sy="100000" flip="none" algn="tl"/>
        </a:blipFill>
        <a:effectLst/>
      </p:bgPr>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44E560-77BF-4D1A-B6E7-CD55CE12B1B8}" type="datetimeFigureOut">
              <a:rPr lang="en-US" smtClean="0"/>
              <a:pPr/>
              <a:t>8/9/2021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359379A-16E2-4C4A-96D0-A52C442257E7}" type="slidenum">
              <a:rPr lang="en-US" smtClean="0"/>
              <a:pPr/>
              <a:t>‹#›</a:t>
            </a:fld>
            <a:endParaRPr lang="en-US"/>
          </a:p>
        </p:txBody>
      </p:sp>
      <p:sp>
        <p:nvSpPr>
          <p:cNvPr id="18" name="Rectangle 17">
            <a:extLst>
              <a:ext uri="{FF2B5EF4-FFF2-40B4-BE49-F238E27FC236}">
                <a16:creationId xmlns="" xmlns:a16="http://schemas.microsoft.com/office/drawing/2014/main" id="{9F3BE457-C165-4C7B-9F91-29AE4A3E0B6C}"/>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30" name="Straight Connector 29">
            <a:extLst>
              <a:ext uri="{FF2B5EF4-FFF2-40B4-BE49-F238E27FC236}">
                <a16:creationId xmlns="" xmlns:a16="http://schemas.microsoft.com/office/drawing/2014/main" id="{40F18EC4-0EA2-4110-A7B9-1567838DA195}"/>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4215486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2" r:id="rId17"/>
    <p:sldLayoutId id="2147483650" r:id="rId18"/>
    <p:sldLayoutId id="2147483663" r:id="rId19"/>
    <p:sldLayoutId id="2147483662" r:id="rId20"/>
  </p:sldLayoutIdLst>
  <mc:AlternateContent xmlns:mc="http://schemas.openxmlformats.org/markup-compatibility/2006">
    <mc:Choice xmlns="" xmlns:p14="http://schemas.microsoft.com/office/powerpoint/2010/main" Requires="p14">
      <p:transition>
        <p14:reveal/>
        <p:sndAc>
          <p:stSnd>
            <p:snd r:embed="rId24" name="type.wav"/>
          </p:stSnd>
        </p:sndAc>
      </p:transition>
    </mc:Choice>
    <mc:Fallback>
      <p:transition>
        <p:fade/>
        <p:sndAc>
          <p:stSnd>
            <p:snd r:embed="rId22" name="type.wav"/>
          </p:stSnd>
        </p:sndAc>
      </p:transition>
    </mc:Fallback>
  </mc:AlternateConten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audio" Target="../media/audio11.wav"/><Relationship Id="rId3" Type="http://schemas.openxmlformats.org/officeDocument/2006/relationships/image" Target="../media/image5.jpeg"/><Relationship Id="rId7"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7.jpeg"/><Relationship Id="rId5" Type="http://schemas.microsoft.com/office/2007/relationships/hdphoto" Target="../media/hdphoto1.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diagramData" Target="../diagrams/data6.xml"/><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diagramData" Target="../diagrams/data7.xml"/><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diagramData" Target="../diagrams/data8.xml"/><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diagramData" Target="../diagrams/data9.xml"/><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audio" Target="../media/audio11.wav"/></Relationships>
</file>

<file path=ppt/slides/_rels/slide1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1.wav"/><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diagramData" Target="../diagrams/data10.xml"/><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diagramData" Target="../diagrams/data2.xml"/><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3.xml"/><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diagramData" Target="../diagrams/data4.xml"/><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diagramData" Target="../diagrams/data5.xml"/><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JSPM'S RSCOE (DTE Code:6141)                 www.jspmrscoe.edu.in</a:t>
            </a:r>
          </a:p>
        </p:txBody>
      </p:sp>
      <p:pic>
        <p:nvPicPr>
          <p:cNvPr id="4" name="Picture 3" descr="F:\Exhibition\IMG-20201008-WA0061.jp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81039"/>
          <a:stretch/>
        </p:blipFill>
        <p:spPr bwMode="auto">
          <a:xfrm>
            <a:off x="1423358" y="5202315"/>
            <a:ext cx="9228624" cy="1376038"/>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3" descr="F:\Exhibition\IMG-20201008-WA0061.jpg"/>
          <p:cNvPicPr>
            <a:picLocks noChangeAspect="1" noChangeArrowheads="1"/>
          </p:cNvPicPr>
          <p:nvPr/>
        </p:nvPicPr>
        <p:blipFill rotWithShape="1">
          <a:blip r:embed="rId4">
            <a:extLst>
              <a:ext uri="{BEBA8EAE-BF5A-486C-A8C5-ECC9F3942E4B}">
                <a14:imgProps xmlns="" xmlns:a14="http://schemas.microsoft.com/office/drawing/2010/main">
                  <a14:imgLayer r:embed="rId5">
                    <a14:imgEffect>
                      <a14:brightnessContrast bright="53000" contrast="-65000"/>
                    </a14:imgEffect>
                  </a14:imgLayer>
                </a14:imgProps>
              </a:ext>
              <a:ext uri="{28A0092B-C50C-407E-A947-70E740481C1C}">
                <a14:useLocalDpi xmlns="" xmlns:a14="http://schemas.microsoft.com/office/drawing/2010/main" val="0"/>
              </a:ext>
            </a:extLst>
          </a:blip>
          <a:srcRect t="28803" b="19777"/>
          <a:stretch/>
        </p:blipFill>
        <p:spPr bwMode="auto">
          <a:xfrm>
            <a:off x="1353000" y="2930804"/>
            <a:ext cx="9144000" cy="2327713"/>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1145219" y="2288414"/>
            <a:ext cx="9424822" cy="646331"/>
          </a:xfrm>
          <a:prstGeom prst="rect">
            <a:avLst/>
          </a:prstGeom>
          <a:noFill/>
        </p:spPr>
        <p:txBody>
          <a:bodyPr wrap="square" lIns="91440" tIns="45720" rIns="91440" bIns="45720" rtlCol="0" anchor="t">
            <a:spAutoFit/>
          </a:bodyPr>
          <a:lstStyle/>
          <a:p>
            <a:pPr algn="ctr"/>
            <a:r>
              <a:rPr lang="en-IN" sz="3600" b="1" dirty="0"/>
              <a:t>VIRTUAL</a:t>
            </a:r>
            <a:r>
              <a:rPr lang="en-IN" sz="3600" dirty="0"/>
              <a:t> </a:t>
            </a:r>
            <a:r>
              <a:rPr lang="en-IN" sz="3600" b="1" i="0" dirty="0">
                <a:effectLst/>
                <a:latin typeface="arial" panose="020B0604020202020204" pitchFamily="34" charset="0"/>
              </a:rPr>
              <a:t>DESKTOP ASSISTANT</a:t>
            </a:r>
            <a:endParaRPr lang="en-IN" sz="3600" b="1" i="1" dirty="0"/>
          </a:p>
        </p:txBody>
      </p:sp>
      <p:sp>
        <p:nvSpPr>
          <p:cNvPr id="8" name="Title 1"/>
          <p:cNvSpPr txBox="1">
            <a:spLocks/>
          </p:cNvSpPr>
          <p:nvPr/>
        </p:nvSpPr>
        <p:spPr>
          <a:xfrm>
            <a:off x="1423358" y="0"/>
            <a:ext cx="9144000" cy="1599483"/>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1200" b="1" dirty="0">
                <a:solidFill>
                  <a:srgbClr val="3E3E86"/>
                </a:solidFill>
                <a:latin typeface="Arial"/>
                <a:ea typeface="Arial"/>
              </a:rPr>
              <a:t>JAYAWANT SHIKSHAN PRASARAK MANDAL’S</a:t>
            </a:r>
            <a:r>
              <a:rPr lang="en-IN" sz="1100" b="1" dirty="0">
                <a:solidFill>
                  <a:srgbClr val="3E3E86"/>
                </a:solidFill>
                <a:latin typeface="Arial"/>
                <a:ea typeface="Arial"/>
              </a:rPr>
              <a:t/>
            </a:r>
            <a:br>
              <a:rPr lang="en-IN" sz="1100" b="1" dirty="0">
                <a:solidFill>
                  <a:srgbClr val="3E3E86"/>
                </a:solidFill>
                <a:latin typeface="Arial"/>
                <a:ea typeface="Arial"/>
              </a:rPr>
            </a:br>
            <a:r>
              <a:rPr lang="en-IN" sz="2000" b="1" spc="25" dirty="0" err="1">
                <a:solidFill>
                  <a:srgbClr val="E13336"/>
                </a:solidFill>
                <a:latin typeface="Arial"/>
                <a:ea typeface="Arial"/>
              </a:rPr>
              <a:t>Rajarshi</a:t>
            </a:r>
            <a:r>
              <a:rPr lang="en-IN" sz="2000" b="1" spc="25" dirty="0">
                <a:solidFill>
                  <a:srgbClr val="E13336"/>
                </a:solidFill>
                <a:latin typeface="Arial"/>
                <a:ea typeface="Arial"/>
              </a:rPr>
              <a:t> </a:t>
            </a:r>
            <a:r>
              <a:rPr lang="en-IN" sz="2000" b="1" spc="25" dirty="0" err="1">
                <a:solidFill>
                  <a:srgbClr val="E13336"/>
                </a:solidFill>
                <a:latin typeface="Arial"/>
                <a:ea typeface="Arial"/>
              </a:rPr>
              <a:t>Shahu</a:t>
            </a:r>
            <a:r>
              <a:rPr lang="en-IN" sz="2000" b="1" spc="25" dirty="0">
                <a:solidFill>
                  <a:srgbClr val="E13336"/>
                </a:solidFill>
                <a:latin typeface="Arial"/>
                <a:ea typeface="Arial"/>
              </a:rPr>
              <a:t> College of Engineering </a:t>
            </a:r>
            <a:r>
              <a:rPr lang="en-IN" sz="1800" b="1" spc="25" dirty="0">
                <a:solidFill>
                  <a:srgbClr val="E13336"/>
                </a:solidFill>
                <a:latin typeface="Arial"/>
                <a:ea typeface="Arial"/>
              </a:rPr>
              <a:t/>
            </a:r>
            <a:br>
              <a:rPr lang="en-IN" sz="1800" b="1" spc="25" dirty="0">
                <a:solidFill>
                  <a:srgbClr val="E13336"/>
                </a:solidFill>
                <a:latin typeface="Arial"/>
                <a:ea typeface="Arial"/>
              </a:rPr>
            </a:br>
            <a:r>
              <a:rPr lang="en-US" sz="1400" b="1" dirty="0">
                <a:solidFill>
                  <a:srgbClr val="363636"/>
                </a:solidFill>
                <a:latin typeface="Arial"/>
                <a:ea typeface="Arial"/>
              </a:rPr>
              <a:t>(An Autonomous Institute affiliated to SPPU) </a:t>
            </a:r>
            <a:br>
              <a:rPr lang="en-US" sz="1400" b="1" dirty="0">
                <a:solidFill>
                  <a:srgbClr val="363636"/>
                </a:solidFill>
                <a:latin typeface="Arial"/>
                <a:ea typeface="Arial"/>
              </a:rPr>
            </a:br>
            <a:r>
              <a:rPr lang="en-US" sz="1400" dirty="0">
                <a:latin typeface="Times New Roman" pitchFamily="18" charset="0"/>
                <a:cs typeface="Times New Roman" pitchFamily="18" charset="0"/>
              </a:rPr>
              <a:t>Approved by AICTE, Accredited by NBA (UG Program)</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Accredited by NAAC with “A” Grade, MHRD-NIRF Rank: 201-250</a:t>
            </a:r>
            <a:r>
              <a:rPr lang="en-US" sz="1200" dirty="0">
                <a:latin typeface="Times New Roman" pitchFamily="18" charset="0"/>
                <a:cs typeface="Times New Roman" pitchFamily="18" charset="0"/>
              </a:rPr>
              <a:t/>
            </a:r>
            <a:br>
              <a:rPr lang="en-US" sz="1200" dirty="0">
                <a:latin typeface="Times New Roman" pitchFamily="18" charset="0"/>
                <a:cs typeface="Times New Roman" pitchFamily="18" charset="0"/>
              </a:rPr>
            </a:br>
            <a:r>
              <a:rPr lang="en-IN" sz="900" dirty="0">
                <a:latin typeface="Arial"/>
                <a:ea typeface="Arial"/>
              </a:rPr>
              <a:t/>
            </a:r>
            <a:br>
              <a:rPr lang="en-IN" sz="900" dirty="0">
                <a:latin typeface="Arial"/>
                <a:ea typeface="Arial"/>
              </a:rPr>
            </a:br>
            <a:endParaRPr lang="en-IN" sz="900" dirty="0"/>
          </a:p>
        </p:txBody>
      </p:sp>
      <p:pic>
        <p:nvPicPr>
          <p:cNvPr id="9" name="image1.jpeg"/>
          <p:cNvPicPr/>
          <p:nvPr/>
        </p:nvPicPr>
        <p:blipFill>
          <a:blip r:embed="rId6" cstate="print"/>
          <a:stretch>
            <a:fillRect/>
          </a:stretch>
        </p:blipFill>
        <p:spPr>
          <a:xfrm>
            <a:off x="1981200" y="152400"/>
            <a:ext cx="1143000" cy="1066800"/>
          </a:xfrm>
          <a:prstGeom prst="rect">
            <a:avLst/>
          </a:prstGeom>
        </p:spPr>
      </p:pic>
      <p:pic>
        <p:nvPicPr>
          <p:cNvPr id="10" name="image2.jpeg"/>
          <p:cNvPicPr/>
          <p:nvPr/>
        </p:nvPicPr>
        <p:blipFill>
          <a:blip r:embed="rId7" cstate="print"/>
          <a:stretch>
            <a:fillRect/>
          </a:stretch>
        </p:blipFill>
        <p:spPr>
          <a:xfrm>
            <a:off x="9144000" y="76200"/>
            <a:ext cx="1143000" cy="1143000"/>
          </a:xfrm>
          <a:prstGeom prst="rect">
            <a:avLst/>
          </a:prstGeom>
        </p:spPr>
      </p:pic>
      <p:sp>
        <p:nvSpPr>
          <p:cNvPr id="11" name="Rectangle 10"/>
          <p:cNvSpPr/>
          <p:nvPr/>
        </p:nvSpPr>
        <p:spPr>
          <a:xfrm>
            <a:off x="1534783" y="1219200"/>
            <a:ext cx="9144000" cy="1077218"/>
          </a:xfrm>
          <a:prstGeom prst="rect">
            <a:avLst/>
          </a:prstGeom>
          <a:solidFill>
            <a:schemeClr val="accent1">
              <a:lumMod val="20000"/>
              <a:lumOff val="80000"/>
            </a:schemeClr>
          </a:solidFill>
        </p:spPr>
        <p:txBody>
          <a:bodyPr wrap="square">
            <a:spAutoFit/>
          </a:bodyPr>
          <a:lstStyle/>
          <a:p>
            <a:pPr algn="ctr"/>
            <a:r>
              <a:rPr lang="en-IN" sz="3200" b="1" dirty="0">
                <a:solidFill>
                  <a:srgbClr val="002060"/>
                </a:solidFill>
              </a:rPr>
              <a:t>Engineering Design and Development</a:t>
            </a:r>
          </a:p>
          <a:p>
            <a:pPr algn="ctr"/>
            <a:r>
              <a:rPr lang="en-IN" sz="3200" b="1" dirty="0">
                <a:solidFill>
                  <a:srgbClr val="002060"/>
                </a:solidFill>
              </a:rPr>
              <a:t>A.Y. 2020-21 </a:t>
            </a:r>
          </a:p>
        </p:txBody>
      </p:sp>
    </p:spTree>
    <p:extLst>
      <p:ext uri="{BB962C8B-B14F-4D97-AF65-F5344CB8AC3E}">
        <p14:creationId xmlns="" xmlns:p14="http://schemas.microsoft.com/office/powerpoint/2010/main" val="3689553250"/>
      </p:ext>
    </p:extLst>
  </p:cSld>
  <p:clrMapOvr>
    <a:masterClrMapping/>
  </p:clrMapOvr>
  <mc:AlternateContent xmlns:mc="http://schemas.openxmlformats.org/markup-compatibility/2006">
    <mc:Choice xmlns="" xmlns:p14="http://schemas.microsoft.com/office/powerpoint/2010/main" Requires="p14">
      <p:transition>
        <p14:reveal/>
        <p:sndAc>
          <p:stSnd>
            <p:snd r:embed="rId8"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79DA3-B283-4CE0-8EA6-62F9AD46EDCC}"/>
              </a:ext>
            </a:extLst>
          </p:cNvPr>
          <p:cNvSpPr>
            <a:spLocks noGrp="1"/>
          </p:cNvSpPr>
          <p:nvPr>
            <p:ph type="title"/>
          </p:nvPr>
        </p:nvSpPr>
        <p:spPr>
          <a:xfrm>
            <a:off x="677334" y="609600"/>
            <a:ext cx="8596668" cy="624396"/>
          </a:xfrm>
        </p:spPr>
        <p:txBody>
          <a:bodyPr>
            <a:normAutofit fontScale="90000"/>
          </a:bodyPr>
          <a:lstStyle/>
          <a:p>
            <a:r>
              <a:rPr lang="en-US" b="1" i="1" dirty="0">
                <a:effectLst>
                  <a:outerShdw blurRad="38100" dist="38100" dir="2700000" algn="tl">
                    <a:srgbClr val="000000">
                      <a:alpha val="43137"/>
                    </a:srgbClr>
                  </a:outerShdw>
                </a:effectLst>
              </a:rPr>
              <a:t>REQUIREMENT</a:t>
            </a:r>
            <a:endParaRPr lang="en-IN" b="1" i="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 xmlns:a16="http://schemas.microsoft.com/office/drawing/2014/main" id="{DDF1A3B9-0801-4B42-9FF7-072D1F998766}"/>
              </a:ext>
            </a:extLst>
          </p:cNvPr>
          <p:cNvGraphicFramePr>
            <a:graphicFrameLocks noGrp="1"/>
          </p:cNvGraphicFramePr>
          <p:nvPr>
            <p:ph idx="1"/>
            <p:extLst>
              <p:ext uri="{D42A27DB-BD31-4B8C-83A1-F6EECF244321}">
                <p14:modId xmlns="" xmlns:p14="http://schemas.microsoft.com/office/powerpoint/2010/main" val="4148137909"/>
              </p:ext>
            </p:extLst>
          </p:nvPr>
        </p:nvGraphicFramePr>
        <p:xfrm>
          <a:off x="677334" y="1326088"/>
          <a:ext cx="10934658" cy="5296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191227018"/>
      </p:ext>
    </p:extLst>
  </p:cSld>
  <p:clrMapOvr>
    <a:masterClrMapping/>
  </p:clrMapOvr>
  <mc:AlternateContent xmlns:mc="http://schemas.openxmlformats.org/markup-compatibility/2006">
    <mc:Choice xmlns="" xmlns:p14="http://schemas.microsoft.com/office/powerpoint/2010/main" Requires="p14">
      <p:transition>
        <p14:reveal/>
        <p:sndAc>
          <p:stSnd>
            <p:snd r:embed="rId7"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07FE2C-340C-47CC-A71C-33807550C724}"/>
              </a:ext>
            </a:extLst>
          </p:cNvPr>
          <p:cNvSpPr>
            <a:spLocks noGrp="1"/>
          </p:cNvSpPr>
          <p:nvPr>
            <p:ph type="title"/>
          </p:nvPr>
        </p:nvSpPr>
        <p:spPr>
          <a:xfrm>
            <a:off x="677334" y="609600"/>
            <a:ext cx="7925128" cy="624396"/>
          </a:xfrm>
        </p:spPr>
        <p:txBody>
          <a:bodyPr>
            <a:normAutofit fontScale="90000"/>
          </a:bodyPr>
          <a:lstStyle/>
          <a:p>
            <a:r>
              <a:rPr lang="en-US" b="1" i="1" dirty="0">
                <a:effectLst>
                  <a:outerShdw blurRad="38100" dist="38100" dir="2700000" algn="tl">
                    <a:srgbClr val="000000">
                      <a:alpha val="43137"/>
                    </a:srgbClr>
                  </a:outerShdw>
                </a:effectLst>
              </a:rPr>
              <a:t>DESCRIPTION</a:t>
            </a:r>
            <a:endParaRPr lang="en-IN" b="1" i="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 xmlns:a16="http://schemas.microsoft.com/office/drawing/2014/main" id="{6593257D-92FD-4AB8-92FE-89FCAED90FF1}"/>
              </a:ext>
            </a:extLst>
          </p:cNvPr>
          <p:cNvGraphicFramePr>
            <a:graphicFrameLocks noGrp="1"/>
          </p:cNvGraphicFramePr>
          <p:nvPr>
            <p:ph idx="1"/>
            <p:extLst>
              <p:ext uri="{D42A27DB-BD31-4B8C-83A1-F6EECF244321}">
                <p14:modId xmlns="" xmlns:p14="http://schemas.microsoft.com/office/powerpoint/2010/main" val="1197896823"/>
              </p:ext>
            </p:extLst>
          </p:nvPr>
        </p:nvGraphicFramePr>
        <p:xfrm>
          <a:off x="677334" y="1326088"/>
          <a:ext cx="10890270" cy="5136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665639855"/>
      </p:ext>
    </p:extLst>
  </p:cSld>
  <p:clrMapOvr>
    <a:masterClrMapping/>
  </p:clrMapOvr>
  <mc:AlternateContent xmlns:mc="http://schemas.openxmlformats.org/markup-compatibility/2006">
    <mc:Choice xmlns="" xmlns:p14="http://schemas.microsoft.com/office/powerpoint/2010/main" Requires="p14">
      <p:transition>
        <p14:reveal/>
        <p:sndAc>
          <p:stSnd>
            <p:snd r:embed="rId7"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F2BD1-D7FB-40EF-A118-1C3E8544E094}"/>
              </a:ext>
            </a:extLst>
          </p:cNvPr>
          <p:cNvSpPr>
            <a:spLocks noGrp="1"/>
          </p:cNvSpPr>
          <p:nvPr>
            <p:ph type="title"/>
          </p:nvPr>
        </p:nvSpPr>
        <p:spPr>
          <a:xfrm>
            <a:off x="677334" y="609600"/>
            <a:ext cx="8297990" cy="615518"/>
          </a:xfrm>
        </p:spPr>
        <p:txBody>
          <a:bodyPr>
            <a:normAutofit fontScale="90000"/>
          </a:bodyPr>
          <a:lstStyle/>
          <a:p>
            <a:r>
              <a:rPr lang="en-US" b="1" i="1" dirty="0">
                <a:effectLst>
                  <a:outerShdw blurRad="38100" dist="38100" dir="2700000" algn="tl">
                    <a:srgbClr val="000000">
                      <a:alpha val="43137"/>
                    </a:srgbClr>
                  </a:outerShdw>
                </a:effectLst>
              </a:rPr>
              <a:t>ADVANTAGES OF VIRTUAL ASSISTANT</a:t>
            </a:r>
            <a:r>
              <a:rPr lang="en-US" dirty="0"/>
              <a:t>:-</a:t>
            </a:r>
            <a:endParaRPr lang="en-IN" dirty="0"/>
          </a:p>
        </p:txBody>
      </p:sp>
      <p:graphicFrame>
        <p:nvGraphicFramePr>
          <p:cNvPr id="4" name="Content Placeholder 3">
            <a:extLst>
              <a:ext uri="{FF2B5EF4-FFF2-40B4-BE49-F238E27FC236}">
                <a16:creationId xmlns="" xmlns:a16="http://schemas.microsoft.com/office/drawing/2014/main" id="{51BC186C-1A90-4544-9BD8-A7CDA567B98B}"/>
              </a:ext>
            </a:extLst>
          </p:cNvPr>
          <p:cNvGraphicFramePr>
            <a:graphicFrameLocks noGrp="1"/>
          </p:cNvGraphicFramePr>
          <p:nvPr>
            <p:ph idx="1"/>
            <p:extLst>
              <p:ext uri="{D42A27DB-BD31-4B8C-83A1-F6EECF244321}">
                <p14:modId xmlns="" xmlns:p14="http://schemas.microsoft.com/office/powerpoint/2010/main" val="197507040"/>
              </p:ext>
            </p:extLst>
          </p:nvPr>
        </p:nvGraphicFramePr>
        <p:xfrm>
          <a:off x="677333" y="1488613"/>
          <a:ext cx="11032313" cy="4947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246199775"/>
      </p:ext>
    </p:extLst>
  </p:cSld>
  <p:clrMapOvr>
    <a:masterClrMapping/>
  </p:clrMapOvr>
  <mc:AlternateContent xmlns:mc="http://schemas.openxmlformats.org/markup-compatibility/2006">
    <mc:Choice xmlns="" xmlns:p14="http://schemas.microsoft.com/office/powerpoint/2010/main" Requires="p14">
      <p:transition>
        <p14:reveal/>
        <p:sndAc>
          <p:stSnd>
            <p:snd r:embed="rId7"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D694C-0D77-4C46-A517-BCF8D4684E7D}"/>
              </a:ext>
            </a:extLst>
          </p:cNvPr>
          <p:cNvSpPr>
            <a:spLocks noGrp="1"/>
          </p:cNvSpPr>
          <p:nvPr>
            <p:ph type="title"/>
          </p:nvPr>
        </p:nvSpPr>
        <p:spPr>
          <a:xfrm>
            <a:off x="677334" y="609600"/>
            <a:ext cx="8493299" cy="615518"/>
          </a:xfrm>
        </p:spPr>
        <p:txBody>
          <a:bodyPr>
            <a:normAutofit fontScale="90000"/>
          </a:bodyPr>
          <a:lstStyle/>
          <a:p>
            <a:r>
              <a:rPr lang="en-US" b="1" i="1" dirty="0">
                <a:effectLst>
                  <a:outerShdw blurRad="38100" dist="38100" dir="2700000" algn="tl">
                    <a:srgbClr val="000000">
                      <a:alpha val="43137"/>
                    </a:srgbClr>
                  </a:outerShdw>
                </a:effectLst>
              </a:rPr>
              <a:t>ADVANTAGES OF VIRTUAL ASSISTANT:-</a:t>
            </a:r>
            <a:endParaRPr lang="en-IN" dirty="0"/>
          </a:p>
        </p:txBody>
      </p:sp>
      <p:graphicFrame>
        <p:nvGraphicFramePr>
          <p:cNvPr id="4" name="Content Placeholder 3">
            <a:extLst>
              <a:ext uri="{FF2B5EF4-FFF2-40B4-BE49-F238E27FC236}">
                <a16:creationId xmlns="" xmlns:a16="http://schemas.microsoft.com/office/drawing/2014/main" id="{A49DFAC0-2F35-4556-9EEB-140FF97F9139}"/>
              </a:ext>
            </a:extLst>
          </p:cNvPr>
          <p:cNvGraphicFramePr>
            <a:graphicFrameLocks noGrp="1"/>
          </p:cNvGraphicFramePr>
          <p:nvPr>
            <p:ph idx="1"/>
            <p:extLst>
              <p:ext uri="{D42A27DB-BD31-4B8C-83A1-F6EECF244321}">
                <p14:modId xmlns="" xmlns:p14="http://schemas.microsoft.com/office/powerpoint/2010/main" val="578159036"/>
              </p:ext>
            </p:extLst>
          </p:nvPr>
        </p:nvGraphicFramePr>
        <p:xfrm>
          <a:off x="677334" y="1379354"/>
          <a:ext cx="10934658" cy="5003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085037048"/>
      </p:ext>
    </p:extLst>
  </p:cSld>
  <p:clrMapOvr>
    <a:masterClrMapping/>
  </p:clrMapOvr>
  <mc:AlternateContent xmlns:mc="http://schemas.openxmlformats.org/markup-compatibility/2006">
    <mc:Choice xmlns="" xmlns:p14="http://schemas.microsoft.com/office/powerpoint/2010/main" Requires="p14">
      <p:transition>
        <p14:reveal/>
        <p:sndAc>
          <p:stSnd>
            <p:snd r:embed="rId7"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13A7DC-109D-421A-8135-687B6745AA68}"/>
              </a:ext>
            </a:extLst>
          </p:cNvPr>
          <p:cNvSpPr>
            <a:spLocks noGrp="1"/>
          </p:cNvSpPr>
          <p:nvPr>
            <p:ph type="title"/>
          </p:nvPr>
        </p:nvSpPr>
        <p:spPr>
          <a:xfrm>
            <a:off x="677334" y="609600"/>
            <a:ext cx="8457788" cy="633274"/>
          </a:xfrm>
        </p:spPr>
        <p:txBody>
          <a:bodyPr>
            <a:normAutofit fontScale="90000"/>
          </a:bodyPr>
          <a:lstStyle/>
          <a:p>
            <a:r>
              <a:rPr lang="en-US" b="1" i="1" dirty="0">
                <a:effectLst>
                  <a:outerShdw blurRad="38100" dist="38100" dir="2700000" algn="tl">
                    <a:srgbClr val="000000">
                      <a:alpha val="43137"/>
                    </a:srgbClr>
                  </a:outerShdw>
                </a:effectLst>
              </a:rPr>
              <a:t>ACTIVITY DIAGRAM</a:t>
            </a:r>
            <a:r>
              <a:rPr lang="en-US" dirty="0"/>
              <a:t>:-</a:t>
            </a:r>
            <a:endParaRPr lang="en-IN" dirty="0"/>
          </a:p>
        </p:txBody>
      </p:sp>
      <p:pic>
        <p:nvPicPr>
          <p:cNvPr id="4" name="Picture Placeholder 5">
            <a:extLst>
              <a:ext uri="{FF2B5EF4-FFF2-40B4-BE49-F238E27FC236}">
                <a16:creationId xmlns="" xmlns:a16="http://schemas.microsoft.com/office/drawing/2014/main" id="{2FCA6DC0-3711-4131-8F4C-FBE1391983C5}"/>
              </a:ext>
            </a:extLst>
          </p:cNvPr>
          <p:cNvPicPr>
            <a:picLocks noChangeAspect="1"/>
          </p:cNvPicPr>
          <p:nvPr/>
        </p:nvPicPr>
        <p:blipFill>
          <a:blip r:embed="rId3"/>
          <a:srcRect l="2966" r="2966"/>
          <a:stretch>
            <a:fillRect/>
          </a:stretch>
        </p:blipFill>
        <p:spPr>
          <a:xfrm>
            <a:off x="3264351" y="1369113"/>
            <a:ext cx="4832412" cy="48792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386696224"/>
      </p:ext>
    </p:extLst>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SOFTWARE &amp; HARDWARE REQUIRED</a:t>
            </a:r>
            <a:endParaRPr lang="en-US" dirty="0"/>
          </a:p>
        </p:txBody>
      </p:sp>
      <p:sp>
        <p:nvSpPr>
          <p:cNvPr id="4" name="Content Placeholder 3"/>
          <p:cNvSpPr>
            <a:spLocks noGrp="1"/>
          </p:cNvSpPr>
          <p:nvPr>
            <p:ph sz="half" idx="2"/>
          </p:nvPr>
        </p:nvSpPr>
        <p:spPr>
          <a:xfrm>
            <a:off x="5824024" y="1336431"/>
            <a:ext cx="5809957" cy="5162843"/>
          </a:xfrm>
        </p:spPr>
        <p:txBody>
          <a:bodyPr/>
          <a:lstStyle/>
          <a:p>
            <a:pPr>
              <a:buNone/>
            </a:pPr>
            <a:r>
              <a:rPr lang="en-US" i="1" dirty="0" smtClean="0"/>
              <a:t>1.] </a:t>
            </a:r>
            <a:r>
              <a:rPr lang="en-US" b="1" i="1" dirty="0" err="1" smtClean="0"/>
              <a:t>Jupyter</a:t>
            </a:r>
            <a:r>
              <a:rPr lang="en-US" b="1" i="1" dirty="0" smtClean="0"/>
              <a:t>-</a:t>
            </a:r>
            <a:endParaRPr lang="en-US" dirty="0" smtClean="0"/>
          </a:p>
          <a:p>
            <a:pPr>
              <a:buNone/>
            </a:pPr>
            <a:r>
              <a:rPr lang="en-US" dirty="0" smtClean="0"/>
              <a:t>             The </a:t>
            </a:r>
            <a:r>
              <a:rPr lang="en-US" dirty="0" err="1" smtClean="0"/>
              <a:t>Jupyter</a:t>
            </a:r>
            <a:r>
              <a:rPr lang="en-US" dirty="0" smtClean="0"/>
              <a:t> Notebook is an open source web application that you can use to create and share documents</a:t>
            </a:r>
          </a:p>
          <a:p>
            <a:pPr>
              <a:buNone/>
            </a:pPr>
            <a:endParaRPr lang="en-US" dirty="0" smtClean="0"/>
          </a:p>
          <a:p>
            <a:pPr>
              <a:buNone/>
            </a:pPr>
            <a:r>
              <a:rPr lang="en-US" dirty="0" smtClean="0"/>
              <a:t>2.] </a:t>
            </a:r>
            <a:r>
              <a:rPr lang="en-US" b="1" i="1" dirty="0" smtClean="0"/>
              <a:t>Anaconda-</a:t>
            </a:r>
            <a:endParaRPr lang="en-US" dirty="0" smtClean="0"/>
          </a:p>
          <a:p>
            <a:pPr>
              <a:buNone/>
            </a:pPr>
            <a:r>
              <a:rPr lang="en-US" dirty="0" smtClean="0"/>
              <a:t>                    Anaconda is a distribution of the Python and R programming languages for scientific computing that aims to simplify package management and deployment.</a:t>
            </a:r>
          </a:p>
          <a:p>
            <a:pPr>
              <a:buNone/>
            </a:pPr>
            <a:endParaRPr lang="en-US" dirty="0" smtClean="0"/>
          </a:p>
          <a:p>
            <a:pPr>
              <a:buNone/>
            </a:pPr>
            <a:r>
              <a:rPr lang="en-US" dirty="0" smtClean="0"/>
              <a:t>3] </a:t>
            </a:r>
            <a:r>
              <a:rPr lang="en-US" b="1" dirty="0" smtClean="0"/>
              <a:t>Python[3.8]</a:t>
            </a:r>
            <a:r>
              <a:rPr lang="en-US" dirty="0" smtClean="0"/>
              <a:t> –</a:t>
            </a:r>
          </a:p>
          <a:p>
            <a:pPr>
              <a:buNone/>
            </a:pPr>
            <a:r>
              <a:rPr lang="en-US" dirty="0" smtClean="0"/>
              <a:t>                      Python is an interpreted high-level general-purpose programming language. </a:t>
            </a:r>
          </a:p>
        </p:txBody>
      </p:sp>
      <p:pic>
        <p:nvPicPr>
          <p:cNvPr id="5" name="Content Placeholder 4"/>
          <p:cNvPicPr>
            <a:picLocks noGrp="1"/>
          </p:cNvPicPr>
          <p:nvPr>
            <p:ph sz="half" idx="1"/>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677863" y="1477108"/>
            <a:ext cx="4963282" cy="493776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9BCC24-55A9-4983-B599-BB37D68B970B}"/>
              </a:ext>
            </a:extLst>
          </p:cNvPr>
          <p:cNvSpPr>
            <a:spLocks noGrp="1"/>
          </p:cNvSpPr>
          <p:nvPr>
            <p:ph type="title"/>
          </p:nvPr>
        </p:nvSpPr>
        <p:spPr/>
        <p:txBody>
          <a:bodyPr/>
          <a:lstStyle/>
          <a:p>
            <a:r>
              <a:rPr lang="en-US" b="1" i="1" dirty="0" smtClean="0">
                <a:effectLst>
                  <a:outerShdw blurRad="38100" dist="38100" dir="2700000" algn="tl">
                    <a:srgbClr val="000000">
                      <a:alpha val="43137"/>
                    </a:srgbClr>
                  </a:outerShdw>
                </a:effectLst>
              </a:rPr>
              <a:t>Some modules used:-</a:t>
            </a:r>
            <a:endParaRPr lang="en-IN" b="1" i="1" dirty="0">
              <a:effectLst>
                <a:outerShdw blurRad="38100" dist="38100" dir="2700000" algn="tl">
                  <a:srgbClr val="000000">
                    <a:alpha val="43137"/>
                  </a:srgbClr>
                </a:outerShdw>
              </a:effectLst>
            </a:endParaRPr>
          </a:p>
        </p:txBody>
      </p:sp>
      <p:sp>
        <p:nvSpPr>
          <p:cNvPr id="10" name="Content Placeholder 9"/>
          <p:cNvSpPr>
            <a:spLocks noGrp="1"/>
          </p:cNvSpPr>
          <p:nvPr>
            <p:ph sz="half" idx="1"/>
          </p:nvPr>
        </p:nvSpPr>
        <p:spPr>
          <a:xfrm>
            <a:off x="604912" y="1237957"/>
            <a:ext cx="5233180" cy="4803404"/>
          </a:xfrm>
        </p:spPr>
        <p:txBody>
          <a:bodyPr>
            <a:normAutofit lnSpcReduction="10000"/>
          </a:bodyPr>
          <a:lstStyle/>
          <a:p>
            <a:r>
              <a:rPr lang="en-US" b="1" dirty="0" smtClean="0"/>
              <a:t>pyttsx3: </a:t>
            </a:r>
            <a:r>
              <a:rPr lang="en-US" dirty="0" err="1" smtClean="0"/>
              <a:t>pyttsx</a:t>
            </a:r>
            <a:r>
              <a:rPr lang="en-US" dirty="0" smtClean="0"/>
              <a:t> is a cross-platform text to speech library which is platform independent. The major advantage of using this library for text-to-speech conversion is that it works offline. </a:t>
            </a:r>
          </a:p>
          <a:p>
            <a:r>
              <a:rPr lang="en-US" b="1" dirty="0" err="1" smtClean="0"/>
              <a:t>SpeechRecognition</a:t>
            </a:r>
            <a:r>
              <a:rPr lang="en-US" b="1" dirty="0" smtClean="0"/>
              <a:t>: </a:t>
            </a:r>
            <a:r>
              <a:rPr lang="en-US" dirty="0" smtClean="0"/>
              <a:t>It allow us to convert audio into text for further processing. </a:t>
            </a:r>
          </a:p>
          <a:p>
            <a:r>
              <a:rPr lang="en-US" b="1" dirty="0" err="1" smtClean="0"/>
              <a:t>webbrowser</a:t>
            </a:r>
            <a:r>
              <a:rPr lang="en-US" b="1" dirty="0" smtClean="0"/>
              <a:t>: </a:t>
            </a:r>
            <a:r>
              <a:rPr lang="en-US" dirty="0" smtClean="0"/>
              <a:t>It</a:t>
            </a:r>
            <a:r>
              <a:rPr lang="en-US" b="1" dirty="0" smtClean="0"/>
              <a:t> </a:t>
            </a:r>
            <a:r>
              <a:rPr lang="en-US" dirty="0" smtClean="0"/>
              <a:t>provides a high-level interface which allows displaying Web-based documents to users. </a:t>
            </a:r>
          </a:p>
          <a:p>
            <a:r>
              <a:rPr lang="en-US" b="1" dirty="0" smtClean="0"/>
              <a:t>Wikipedia: </a:t>
            </a:r>
            <a:r>
              <a:rPr lang="en-US" dirty="0" smtClean="0"/>
              <a:t>It is used to fetch a variety of information from the Wikipedia website. </a:t>
            </a:r>
          </a:p>
          <a:p>
            <a:r>
              <a:rPr lang="en-US" b="1" i="1" dirty="0" err="1" smtClean="0"/>
              <a:t>os</a:t>
            </a:r>
            <a:r>
              <a:rPr lang="en-US" i="1" dirty="0" smtClean="0"/>
              <a:t>: T</a:t>
            </a:r>
            <a:r>
              <a:rPr lang="en-US" dirty="0" smtClean="0"/>
              <a:t>he OS module in Python provides functions for interacting with the operating system. OS comes under Python's standard utility modules. This module provides a portable way of using operating system dependent functionality.</a:t>
            </a:r>
          </a:p>
          <a:p>
            <a:endParaRPr lang="en-US" dirty="0" smtClean="0"/>
          </a:p>
          <a:p>
            <a:endParaRPr lang="en-US" dirty="0"/>
          </a:p>
        </p:txBody>
      </p:sp>
      <p:sp>
        <p:nvSpPr>
          <p:cNvPr id="11" name="Content Placeholder 10"/>
          <p:cNvSpPr>
            <a:spLocks noGrp="1"/>
          </p:cNvSpPr>
          <p:nvPr>
            <p:ph sz="half" idx="2"/>
          </p:nvPr>
        </p:nvSpPr>
        <p:spPr>
          <a:xfrm>
            <a:off x="5922498" y="1266093"/>
            <a:ext cx="5697416" cy="4775270"/>
          </a:xfrm>
        </p:spPr>
        <p:txBody>
          <a:bodyPr>
            <a:normAutofit lnSpcReduction="10000"/>
          </a:bodyPr>
          <a:lstStyle/>
          <a:p>
            <a:r>
              <a:rPr lang="en-US" b="1" i="1" dirty="0" err="1" smtClean="0"/>
              <a:t>Playsound</a:t>
            </a:r>
            <a:r>
              <a:rPr lang="en-US" b="1" i="1" dirty="0" smtClean="0"/>
              <a:t>: </a:t>
            </a:r>
            <a:r>
              <a:rPr lang="en-US" dirty="0" smtClean="0"/>
              <a:t>the </a:t>
            </a:r>
            <a:r>
              <a:rPr lang="en-US" dirty="0" err="1" smtClean="0"/>
              <a:t>playsound</a:t>
            </a:r>
            <a:r>
              <a:rPr lang="en-US" dirty="0" smtClean="0"/>
              <a:t> module contains only a single function named </a:t>
            </a:r>
            <a:r>
              <a:rPr lang="en-US" dirty="0" err="1" smtClean="0"/>
              <a:t>playsound</a:t>
            </a:r>
            <a:r>
              <a:rPr lang="en-US" dirty="0" smtClean="0"/>
              <a:t>(). It works with both WAV and MP3 files.</a:t>
            </a:r>
          </a:p>
          <a:p>
            <a:r>
              <a:rPr lang="en-US" b="1" dirty="0" err="1" smtClean="0"/>
              <a:t>gTTS</a:t>
            </a:r>
            <a:r>
              <a:rPr lang="en-US" b="1" dirty="0" smtClean="0"/>
              <a:t>:</a:t>
            </a:r>
            <a:r>
              <a:rPr lang="en-US" dirty="0" smtClean="0"/>
              <a:t> </a:t>
            </a:r>
            <a:r>
              <a:rPr lang="en-US" dirty="0" err="1" smtClean="0"/>
              <a:t>gTTS</a:t>
            </a:r>
            <a:r>
              <a:rPr lang="en-US" dirty="0" smtClean="0"/>
              <a:t> is a very easy to use tool which converts the text entered, into audio which can be saved as a mp3 file</a:t>
            </a:r>
          </a:p>
          <a:p>
            <a:r>
              <a:rPr lang="en-US" b="1" dirty="0" err="1" smtClean="0"/>
              <a:t>Image:</a:t>
            </a:r>
            <a:r>
              <a:rPr lang="en-US" dirty="0" err="1" smtClean="0"/>
              <a:t>The</a:t>
            </a:r>
            <a:r>
              <a:rPr lang="en-US" dirty="0" smtClean="0"/>
              <a:t> Import Image option allows you to add an image file. Add a company logo or other bitmap image in order to customize output for presentations and reports.</a:t>
            </a:r>
          </a:p>
          <a:p>
            <a:endParaRPr lang="en-US" dirty="0"/>
          </a:p>
        </p:txBody>
      </p:sp>
    </p:spTree>
    <p:extLst>
      <p:ext uri="{BB962C8B-B14F-4D97-AF65-F5344CB8AC3E}">
        <p14:creationId xmlns="" xmlns:p14="http://schemas.microsoft.com/office/powerpoint/2010/main" val="505747269"/>
      </p:ext>
    </p:extLst>
  </p:cSld>
  <p:clrMapOvr>
    <a:masterClrMapping/>
  </p:clrMapOvr>
  <mc:AlternateContent xmlns:mc="http://schemas.openxmlformats.org/markup-compatibility/2006">
    <mc:Choice xmlns="" xmlns:p14="http://schemas.microsoft.com/office/powerpoint/2010/main" Requires="p14">
      <p:transition>
        <p14:reveal/>
        <p:sndAc>
          <p:stSnd>
            <p:snd r:embed="rId3"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9FE0A-E80B-4613-A76A-A2CDBE6505DE}"/>
              </a:ext>
            </a:extLst>
          </p:cNvPr>
          <p:cNvSpPr>
            <a:spLocks noGrp="1"/>
          </p:cNvSpPr>
          <p:nvPr>
            <p:ph type="title"/>
          </p:nvPr>
        </p:nvSpPr>
        <p:spPr/>
        <p:txBody>
          <a:bodyPr/>
          <a:lstStyle/>
          <a:p>
            <a:r>
              <a:rPr lang="en-US" b="1" i="1" dirty="0" smtClean="0">
                <a:effectLst>
                  <a:outerShdw blurRad="38100" dist="38100" dir="2700000" algn="tl">
                    <a:srgbClr val="000000">
                      <a:alpha val="43137"/>
                    </a:srgbClr>
                  </a:outerShdw>
                </a:effectLst>
              </a:rPr>
              <a:t>EXECUTION DIAGRAM:-</a:t>
            </a:r>
            <a:endParaRPr lang="en-IN" b="1" i="1" dirty="0">
              <a:effectLst>
                <a:outerShdw blurRad="38100" dist="38100" dir="2700000" algn="tl">
                  <a:srgbClr val="000000">
                    <a:alpha val="43137"/>
                  </a:srgbClr>
                </a:outerShdw>
              </a:effectLst>
            </a:endParaRPr>
          </a:p>
        </p:txBody>
      </p:sp>
      <p:pic>
        <p:nvPicPr>
          <p:cNvPr id="6" name="Content Placeholder 4">
            <a:extLst>
              <a:ext uri="{FF2B5EF4-FFF2-40B4-BE49-F238E27FC236}">
                <a16:creationId xmlns="" xmlns:a16="http://schemas.microsoft.com/office/drawing/2014/main" id="{3DE22B57-1294-405E-908C-A9D70E3B2495}"/>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618978" y="1252025"/>
            <a:ext cx="10592973" cy="5289451"/>
          </a:xfrm>
        </p:spPr>
      </p:pic>
    </p:spTree>
    <p:extLst>
      <p:ext uri="{BB962C8B-B14F-4D97-AF65-F5344CB8AC3E}">
        <p14:creationId xmlns="" xmlns:p14="http://schemas.microsoft.com/office/powerpoint/2010/main" val="3675047115"/>
      </p:ext>
    </p:extLst>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EB984E-EBB0-4F2F-A8C6-D8E5867ABED5}"/>
              </a:ext>
            </a:extLst>
          </p:cNvPr>
          <p:cNvSpPr>
            <a:spLocks noGrp="1"/>
          </p:cNvSpPr>
          <p:nvPr>
            <p:ph type="title"/>
          </p:nvPr>
        </p:nvSpPr>
        <p:spPr/>
        <p:txBody>
          <a:bodyPr>
            <a:normAutofit/>
          </a:bodyPr>
          <a:lstStyle/>
          <a:p>
            <a:r>
              <a:rPr lang="en-US" b="1" i="1" dirty="0" smtClean="0">
                <a:effectLst>
                  <a:outerShdw blurRad="38100" dist="38100" dir="2700000" algn="tl">
                    <a:srgbClr val="000000">
                      <a:alpha val="43137"/>
                    </a:srgbClr>
                  </a:outerShdw>
                </a:effectLst>
              </a:rPr>
              <a:t>Result:- </a:t>
            </a:r>
            <a:endParaRPr lang="en-IN" b="1" i="1" dirty="0">
              <a:effectLst>
                <a:outerShdw blurRad="38100" dist="38100" dir="2700000" algn="tl">
                  <a:srgbClr val="000000">
                    <a:alpha val="43137"/>
                  </a:srgbClr>
                </a:outerShdw>
              </a:effectLst>
            </a:endParaRPr>
          </a:p>
        </p:txBody>
      </p:sp>
      <p:pic>
        <p:nvPicPr>
          <p:cNvPr id="8" name="Content Placeholder 7"/>
          <p:cNvPicPr>
            <a:picLocks noGrp="1"/>
          </p:cNvPicPr>
          <p:nvPr>
            <p:ph sz="half" idx="1"/>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677862" y="1392702"/>
            <a:ext cx="5132095" cy="5092503"/>
          </a:xfrm>
          <a:prstGeom prst="rect">
            <a:avLst/>
          </a:prstGeom>
          <a:noFill/>
          <a:ln>
            <a:noFill/>
          </a:ln>
        </p:spPr>
      </p:pic>
      <p:pic>
        <p:nvPicPr>
          <p:cNvPr id="9" name="Content Placeholder 8"/>
          <p:cNvPicPr>
            <a:picLocks noGrp="1"/>
          </p:cNvPicPr>
          <p:nvPr>
            <p:ph sz="half" idx="2"/>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5950634" y="1364566"/>
            <a:ext cx="5556737" cy="5036234"/>
          </a:xfrm>
          <a:prstGeom prst="rect">
            <a:avLst/>
          </a:prstGeom>
          <a:noFill/>
          <a:ln>
            <a:noFill/>
          </a:ln>
        </p:spPr>
      </p:pic>
    </p:spTree>
    <p:extLst>
      <p:ext uri="{BB962C8B-B14F-4D97-AF65-F5344CB8AC3E}">
        <p14:creationId xmlns="" xmlns:p14="http://schemas.microsoft.com/office/powerpoint/2010/main" val="979971988"/>
      </p:ext>
    </p:extLst>
  </p:cSld>
  <p:clrMapOvr>
    <a:masterClrMapping/>
  </p:clrMapOvr>
  <mc:AlternateContent xmlns:mc="http://schemas.openxmlformats.org/markup-compatibility/2006">
    <mc:Choice xmlns="" xmlns:p14="http://schemas.microsoft.com/office/powerpoint/2010/main" Requires="p14">
      <p:transition>
        <p14:reveal/>
        <p:sndAc>
          <p:stSnd>
            <p:snd r:embed="rId5"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that can be done by </a:t>
            </a:r>
            <a:r>
              <a:rPr lang="en-US" dirty="0" err="1" smtClean="0"/>
              <a:t>tessa</a:t>
            </a:r>
            <a:endParaRPr lang="en-US" dirty="0"/>
          </a:p>
        </p:txBody>
      </p:sp>
      <p:pic>
        <p:nvPicPr>
          <p:cNvPr id="4" name="Content Placeholder 3"/>
          <p:cNvPicPr>
            <a:picLocks noGrp="1"/>
          </p:cNvPicPr>
          <p:nvPr>
            <p:ph idx="1"/>
          </p:nvPr>
        </p:nvPicPr>
        <p:blipFill rotWithShape="1">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t="25077" b="10153"/>
          <a:stretch/>
        </p:blipFill>
        <p:spPr bwMode="auto">
          <a:xfrm>
            <a:off x="464234" y="1237956"/>
            <a:ext cx="10874326" cy="5261317"/>
          </a:xfrm>
          <a:prstGeom prst="rect">
            <a:avLst/>
          </a:prstGeom>
          <a:noFill/>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pic>
    </p:spTree>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1C9F64-1FFB-41F8-9212-61082E2849D1}"/>
              </a:ext>
            </a:extLst>
          </p:cNvPr>
          <p:cNvSpPr>
            <a:spLocks noGrp="1"/>
          </p:cNvSpPr>
          <p:nvPr>
            <p:ph type="title"/>
          </p:nvPr>
        </p:nvSpPr>
        <p:spPr/>
        <p:txBody>
          <a:bodyPr>
            <a:normAutofit fontScale="90000"/>
          </a:bodyPr>
          <a:lstStyle/>
          <a:p>
            <a:r>
              <a:rPr lang="en-IN" dirty="0"/>
              <a:t> </a:t>
            </a:r>
            <a:r>
              <a:rPr lang="en-IN" u="sng" dirty="0"/>
              <a:t>Project Report</a:t>
            </a:r>
            <a:r>
              <a:rPr lang="en-IN" dirty="0"/>
              <a:t/>
            </a:r>
            <a:br>
              <a:rPr lang="en-IN" dirty="0"/>
            </a:br>
            <a:r>
              <a:rPr lang="en-IN" dirty="0"/>
              <a:t>    </a:t>
            </a:r>
            <a:br>
              <a:rPr lang="en-IN" dirty="0"/>
            </a:br>
            <a:r>
              <a:rPr lang="en-IN" dirty="0"/>
              <a:t>  </a:t>
            </a:r>
            <a:r>
              <a:rPr lang="en-IN" sz="4000" b="1" dirty="0">
                <a:solidFill>
                  <a:srgbClr val="0070C0"/>
                </a:solidFill>
              </a:rPr>
              <a:t>VIRTUAL</a:t>
            </a:r>
            <a:r>
              <a:rPr lang="en-IN" dirty="0"/>
              <a:t> </a:t>
            </a:r>
            <a:r>
              <a:rPr lang="en-IN" b="1" i="0" dirty="0">
                <a:solidFill>
                  <a:srgbClr val="0070C0"/>
                </a:solidFill>
                <a:effectLst/>
                <a:latin typeface="arial" panose="020B0604020202020204" pitchFamily="34" charset="0"/>
              </a:rPr>
              <a:t>desktop assistant</a:t>
            </a:r>
            <a:endParaRPr lang="en-IN" dirty="0"/>
          </a:p>
        </p:txBody>
      </p:sp>
      <p:graphicFrame>
        <p:nvGraphicFramePr>
          <p:cNvPr id="4" name="Content Placeholder 3">
            <a:extLst>
              <a:ext uri="{FF2B5EF4-FFF2-40B4-BE49-F238E27FC236}">
                <a16:creationId xmlns="" xmlns:a16="http://schemas.microsoft.com/office/drawing/2014/main" id="{E32D5418-1AC8-4943-B4B0-9C510D913106}"/>
              </a:ext>
            </a:extLst>
          </p:cNvPr>
          <p:cNvGraphicFramePr>
            <a:graphicFrameLocks noGrp="1"/>
          </p:cNvGraphicFramePr>
          <p:nvPr>
            <p:ph idx="1"/>
            <p:extLst>
              <p:ext uri="{D42A27DB-BD31-4B8C-83A1-F6EECF244321}">
                <p14:modId xmlns="" xmlns:p14="http://schemas.microsoft.com/office/powerpoint/2010/main" val="626899454"/>
              </p:ext>
            </p:extLst>
          </p:nvPr>
        </p:nvGraphicFramePr>
        <p:xfrm>
          <a:off x="1236628" y="2367627"/>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211474462"/>
      </p:ext>
    </p:extLst>
  </p:cSld>
  <p:clrMapOvr>
    <a:masterClrMapping/>
  </p:clrMapOvr>
  <mc:AlternateContent xmlns:mc="http://schemas.openxmlformats.org/markup-compatibility/2006">
    <mc:Choice xmlns="" xmlns:p14="http://schemas.microsoft.com/office/powerpoint/2010/main" Requires="p14">
      <p:transition>
        <p14:reveal/>
        <p:sndAc>
          <p:stSnd>
            <p:snd r:embed="rId7"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 xmlns:a16="http://schemas.microsoft.com/office/drawing/2014/main" id="{AAE1BE87-648F-48E3-950C-9803DF98A6EA}"/>
              </a:ext>
            </a:extLst>
          </p:cNvPr>
          <p:cNvGraphicFramePr/>
          <p:nvPr>
            <p:extLst>
              <p:ext uri="{D42A27DB-BD31-4B8C-83A1-F6EECF244321}">
                <p14:modId xmlns="" xmlns:p14="http://schemas.microsoft.com/office/powerpoint/2010/main" val="3475592128"/>
              </p:ext>
            </p:extLst>
          </p:nvPr>
        </p:nvGraphicFramePr>
        <p:xfrm>
          <a:off x="1556223" y="2900038"/>
          <a:ext cx="8596668" cy="132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131125991"/>
      </p:ext>
    </p:extLst>
  </p:cSld>
  <p:clrMapOvr>
    <a:masterClrMapping/>
  </p:clrMapOvr>
  <mc:AlternateContent xmlns:mc="http://schemas.openxmlformats.org/markup-compatibility/2006">
    <mc:Choice xmlns="" xmlns:p14="http://schemas.microsoft.com/office/powerpoint/2010/main" Requires="p14">
      <p:transition>
        <p14:reveal/>
        <p:sndAc>
          <p:stSnd>
            <p:snd r:embed="rId7"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C7C594-3739-4EAF-A44A-5C0B0886F762}"/>
              </a:ext>
            </a:extLst>
          </p:cNvPr>
          <p:cNvSpPr>
            <a:spLocks noGrp="1"/>
          </p:cNvSpPr>
          <p:nvPr>
            <p:ph type="title"/>
          </p:nvPr>
        </p:nvSpPr>
        <p:spPr/>
        <p:txBody>
          <a:bodyPr/>
          <a:lstStyle/>
          <a:p>
            <a:r>
              <a:rPr lang="en-IN" sz="3600" b="1" i="0" dirty="0">
                <a:solidFill>
                  <a:srgbClr val="000000"/>
                </a:solidFill>
                <a:effectLst/>
                <a:latin typeface="ff9"/>
              </a:rPr>
              <a:t> </a:t>
            </a:r>
            <a:r>
              <a:rPr lang="en-IN" sz="3600" b="1" i="0" dirty="0">
                <a:solidFill>
                  <a:srgbClr val="0070C0"/>
                </a:solidFill>
                <a:effectLst/>
                <a:latin typeface="ff9"/>
              </a:rPr>
              <a:t>INTRODUCTION</a:t>
            </a:r>
            <a:endParaRPr lang="en-IN" dirty="0"/>
          </a:p>
        </p:txBody>
      </p:sp>
      <p:graphicFrame>
        <p:nvGraphicFramePr>
          <p:cNvPr id="4" name="Content Placeholder 3">
            <a:extLst>
              <a:ext uri="{FF2B5EF4-FFF2-40B4-BE49-F238E27FC236}">
                <a16:creationId xmlns="" xmlns:a16="http://schemas.microsoft.com/office/drawing/2014/main" id="{33B0B341-7DAB-4264-A51A-24CAE70F144F}"/>
              </a:ext>
            </a:extLst>
          </p:cNvPr>
          <p:cNvGraphicFramePr>
            <a:graphicFrameLocks noGrp="1"/>
          </p:cNvGraphicFramePr>
          <p:nvPr>
            <p:ph idx="1"/>
            <p:extLst>
              <p:ext uri="{D42A27DB-BD31-4B8C-83A1-F6EECF244321}">
                <p14:modId xmlns="" xmlns:p14="http://schemas.microsoft.com/office/powerpoint/2010/main" val="2936057226"/>
              </p:ext>
            </p:extLst>
          </p:nvPr>
        </p:nvGraphicFramePr>
        <p:xfrm>
          <a:off x="677334" y="1488613"/>
          <a:ext cx="11094456" cy="4974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239191340"/>
      </p:ext>
    </p:extLst>
  </p:cSld>
  <p:clrMapOvr>
    <a:masterClrMapping/>
  </p:clrMapOvr>
  <mc:AlternateContent xmlns:mc="http://schemas.openxmlformats.org/markup-compatibility/2006">
    <mc:Choice xmlns="" xmlns:p14="http://schemas.microsoft.com/office/powerpoint/2010/main" Requires="p14">
      <p:transition>
        <p14:reveal/>
        <p:sndAc>
          <p:stSnd>
            <p:snd r:embed="rId7"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F184F63-1653-4E5F-852F-1597BE251CFC}"/>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31536" y="1251505"/>
            <a:ext cx="8870087" cy="5036753"/>
          </a:xfrm>
          <a:prstGeom prst="rect">
            <a:avLst/>
          </a:prstGeom>
        </p:spPr>
      </p:pic>
    </p:spTree>
    <p:extLst>
      <p:ext uri="{BB962C8B-B14F-4D97-AF65-F5344CB8AC3E}">
        <p14:creationId xmlns="" xmlns:p14="http://schemas.microsoft.com/office/powerpoint/2010/main" val="42862629"/>
      </p:ext>
    </p:extLst>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910C9D5-EEAB-4787-825E-F6F3A356E6C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251751" y="309978"/>
            <a:ext cx="9357064" cy="6238043"/>
          </a:xfrm>
          <a:prstGeom prst="rect">
            <a:avLst/>
          </a:prstGeom>
        </p:spPr>
      </p:pic>
    </p:spTree>
    <p:extLst>
      <p:ext uri="{BB962C8B-B14F-4D97-AF65-F5344CB8AC3E}">
        <p14:creationId xmlns="" xmlns:p14="http://schemas.microsoft.com/office/powerpoint/2010/main" val="888699365"/>
      </p:ext>
    </p:extLst>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AE0F10B-884C-4AF8-88C7-009CBC812BB1}"/>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95981" y="268842"/>
            <a:ext cx="11400038" cy="6320315"/>
          </a:xfrm>
          <a:prstGeom prst="rect">
            <a:avLst/>
          </a:prstGeom>
        </p:spPr>
      </p:pic>
    </p:spTree>
    <p:extLst>
      <p:ext uri="{BB962C8B-B14F-4D97-AF65-F5344CB8AC3E}">
        <p14:creationId xmlns="" xmlns:p14="http://schemas.microsoft.com/office/powerpoint/2010/main" val="184938516"/>
      </p:ext>
    </p:extLst>
  </p:cSld>
  <p:clrMapOvr>
    <a:masterClrMapping/>
  </p:clrMapOvr>
  <mc:AlternateContent xmlns:mc="http://schemas.openxmlformats.org/markup-compatibility/2006">
    <mc:Choice xmlns="" xmlns:p14="http://schemas.microsoft.com/office/powerpoint/2010/main" Requires="p14">
      <p:transition>
        <p14:reveal/>
        <p:sndAc>
          <p:stSnd>
            <p:snd r:embed="rId4"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083D2B2-24CC-41A1-8AC3-EDF2DA2C3A20}"/>
              </a:ext>
            </a:extLst>
          </p:cNvPr>
          <p:cNvSpPr>
            <a:spLocks noGrp="1"/>
          </p:cNvSpPr>
          <p:nvPr>
            <p:ph type="title"/>
          </p:nvPr>
        </p:nvSpPr>
        <p:spPr/>
        <p:txBody>
          <a:bodyPr/>
          <a:lstStyle/>
          <a:p>
            <a:r>
              <a:rPr lang="en-US" b="1" i="1" dirty="0">
                <a:latin typeface="Bahnschrift SemiBold SemiConden" panose="020B0502040204020203" pitchFamily="34" charset="0"/>
              </a:rPr>
              <a:t>PROBLEM STATEMENT </a:t>
            </a:r>
          </a:p>
        </p:txBody>
      </p:sp>
      <p:graphicFrame>
        <p:nvGraphicFramePr>
          <p:cNvPr id="11" name="Content Placeholder 10">
            <a:extLst>
              <a:ext uri="{FF2B5EF4-FFF2-40B4-BE49-F238E27FC236}">
                <a16:creationId xmlns="" xmlns:a16="http://schemas.microsoft.com/office/drawing/2014/main" id="{76E4CE7A-0CAD-4411-8A3E-6094BB426895}"/>
              </a:ext>
            </a:extLst>
          </p:cNvPr>
          <p:cNvGraphicFramePr>
            <a:graphicFrameLocks noGrp="1"/>
          </p:cNvGraphicFramePr>
          <p:nvPr>
            <p:ph idx="1"/>
            <p:extLst>
              <p:ext uri="{D42A27DB-BD31-4B8C-83A1-F6EECF244321}">
                <p14:modId xmlns="" xmlns:p14="http://schemas.microsoft.com/office/powerpoint/2010/main" val="1228452436"/>
              </p:ext>
            </p:extLst>
          </p:nvPr>
        </p:nvGraphicFramePr>
        <p:xfrm>
          <a:off x="604434" y="1604210"/>
          <a:ext cx="11176234" cy="48051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997439054"/>
      </p:ext>
    </p:extLst>
  </p:cSld>
  <p:clrMapOvr>
    <a:masterClrMapping/>
  </p:clrMapOvr>
  <mc:AlternateContent xmlns:mc="http://schemas.openxmlformats.org/markup-compatibility/2006">
    <mc:Choice xmlns="" xmlns:p14="http://schemas.microsoft.com/office/powerpoint/2010/main" Requires="p14">
      <p:transition>
        <p14:reveal/>
        <p:sndAc>
          <p:stSnd>
            <p:snd r:embed="rId7"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5EE622-B204-4BAA-A73B-2ED70B230E0F}"/>
              </a:ext>
            </a:extLst>
          </p:cNvPr>
          <p:cNvSpPr>
            <a:spLocks noGrp="1"/>
          </p:cNvSpPr>
          <p:nvPr>
            <p:ph type="title"/>
          </p:nvPr>
        </p:nvSpPr>
        <p:spPr>
          <a:xfrm>
            <a:off x="604434" y="439750"/>
            <a:ext cx="10983132" cy="747763"/>
          </a:xfrm>
        </p:spPr>
        <p:txBody>
          <a:bodyPr/>
          <a:lstStyle/>
          <a:p>
            <a:r>
              <a:rPr lang="en-US" b="1" i="1" dirty="0">
                <a:effectLst>
                  <a:outerShdw blurRad="38100" dist="38100" dir="2700000" algn="tl">
                    <a:srgbClr val="000000">
                      <a:alpha val="43137"/>
                    </a:srgbClr>
                  </a:outerShdw>
                </a:effectLst>
              </a:rPr>
              <a:t>PROBLEM STATEMENT</a:t>
            </a:r>
          </a:p>
        </p:txBody>
      </p:sp>
      <p:sp>
        <p:nvSpPr>
          <p:cNvPr id="8" name="Step 2" descr="Insert the 3D model by selecting the file and clicking on Insert.&#10;The 3D Model will now be placed onto your PowerPoint slide">
            <a:extLst>
              <a:ext uri="{FF2B5EF4-FFF2-40B4-BE49-F238E27FC236}">
                <a16:creationId xmlns="" xmlns:a16="http://schemas.microsoft.com/office/drawing/2014/main" id="{6505E4CF-C408-4CF2-86B6-BD142EBF6F92}"/>
              </a:ext>
            </a:extLst>
          </p:cNvPr>
          <p:cNvSpPr txBox="1">
            <a:spLocks/>
          </p:cNvSpPr>
          <p:nvPr/>
        </p:nvSpPr>
        <p:spPr>
          <a:xfrm>
            <a:off x="5274554" y="409731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endParaRPr lang="en-US" dirty="0">
              <a:solidFill>
                <a:prstClr val="black">
                  <a:lumMod val="75000"/>
                  <a:lumOff val="25000"/>
                </a:prstClr>
              </a:solidFill>
              <a:cs typeface="Segoe UI"/>
            </a:endParaRPr>
          </a:p>
        </p:txBody>
      </p:sp>
      <p:sp>
        <p:nvSpPr>
          <p:cNvPr id="4" name="Rectangle 3">
            <a:extLst>
              <a:ext uri="{FF2B5EF4-FFF2-40B4-BE49-F238E27FC236}">
                <a16:creationId xmlns="" xmlns:a16="http://schemas.microsoft.com/office/drawing/2014/main" id="{20747CAC-F3CB-4212-A786-9FB8FC4E1599}"/>
              </a:ext>
              <a:ext uri="{C183D7F6-B498-43B3-948B-1728B52AA6E4}">
                <adec:decorative xmlns=""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 xmlns:a16="http://schemas.microsoft.com/office/drawing/2014/main" id="{DA5D818A-6772-4140-9BA1-3E5C4AC85004}"/>
              </a:ext>
              <a:ext uri="{C183D7F6-B498-43B3-948B-1728B52AA6E4}">
                <adec:decorative xmlns=""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aphicFrame>
        <p:nvGraphicFramePr>
          <p:cNvPr id="18" name="Diagram 17">
            <a:extLst>
              <a:ext uri="{FF2B5EF4-FFF2-40B4-BE49-F238E27FC236}">
                <a16:creationId xmlns="" xmlns:a16="http://schemas.microsoft.com/office/drawing/2014/main" id="{1F5ABC57-F1CA-4E0A-A905-FA20252406C9}"/>
              </a:ext>
            </a:extLst>
          </p:cNvPr>
          <p:cNvGraphicFramePr/>
          <p:nvPr>
            <p:extLst>
              <p:ext uri="{D42A27DB-BD31-4B8C-83A1-F6EECF244321}">
                <p14:modId xmlns="" xmlns:p14="http://schemas.microsoft.com/office/powerpoint/2010/main" val="1604273259"/>
              </p:ext>
            </p:extLst>
          </p:nvPr>
        </p:nvGraphicFramePr>
        <p:xfrm>
          <a:off x="725630" y="1390562"/>
          <a:ext cx="10740739" cy="3287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665633859"/>
      </p:ext>
    </p:extLst>
  </p:cSld>
  <p:clrMapOvr>
    <a:masterClrMapping/>
  </p:clrMapOvr>
  <mc:AlternateContent xmlns:mc="http://schemas.openxmlformats.org/markup-compatibility/2006">
    <mc:Choice xmlns="" xmlns:p14="http://schemas.microsoft.com/office/powerpoint/2010/main" Requires="p14">
      <p:transition>
        <p14:reveal/>
        <p:sndAc>
          <p:stSnd>
            <p:snd r:embed="rId7"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5DFF9E-888C-4369-8DD4-DB19E5E2D295}"/>
              </a:ext>
            </a:extLst>
          </p:cNvPr>
          <p:cNvSpPr>
            <a:spLocks noGrp="1"/>
          </p:cNvSpPr>
          <p:nvPr>
            <p:ph type="title"/>
          </p:nvPr>
        </p:nvSpPr>
        <p:spPr>
          <a:xfrm>
            <a:off x="677334" y="609600"/>
            <a:ext cx="8596668" cy="757561"/>
          </a:xfrm>
        </p:spPr>
        <p:txBody>
          <a:bodyPr/>
          <a:lstStyle/>
          <a:p>
            <a:r>
              <a:rPr lang="en-US" b="1" i="1" dirty="0">
                <a:solidFill>
                  <a:schemeClr val="accent5">
                    <a:lumMod val="75000"/>
                  </a:schemeClr>
                </a:solidFill>
                <a:effectLst>
                  <a:outerShdw blurRad="38100" dist="38100" dir="2700000" algn="tl">
                    <a:srgbClr val="000000">
                      <a:alpha val="43137"/>
                    </a:srgbClr>
                  </a:outerShdw>
                </a:effectLst>
              </a:rPr>
              <a:t>SCOPE</a:t>
            </a:r>
            <a:endParaRPr lang="en-IN" b="1" i="1" dirty="0">
              <a:solidFill>
                <a:schemeClr val="accent5">
                  <a:lumMod val="75000"/>
                </a:schemeClr>
              </a:solidFill>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 xmlns:a16="http://schemas.microsoft.com/office/drawing/2014/main" id="{434A0C3B-492C-4D04-8C31-3D7E41B9D2E0}"/>
              </a:ext>
            </a:extLst>
          </p:cNvPr>
          <p:cNvGraphicFramePr>
            <a:graphicFrameLocks noGrp="1"/>
          </p:cNvGraphicFramePr>
          <p:nvPr>
            <p:ph idx="1"/>
            <p:extLst>
              <p:ext uri="{D42A27DB-BD31-4B8C-83A1-F6EECF244321}">
                <p14:modId xmlns="" xmlns:p14="http://schemas.microsoft.com/office/powerpoint/2010/main" val="3316165630"/>
              </p:ext>
            </p:extLst>
          </p:nvPr>
        </p:nvGraphicFramePr>
        <p:xfrm>
          <a:off x="615190" y="1367161"/>
          <a:ext cx="11014558" cy="4962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4042246022"/>
      </p:ext>
    </p:extLst>
  </p:cSld>
  <p:clrMapOvr>
    <a:masterClrMapping/>
  </p:clrMapOvr>
  <mc:AlternateContent xmlns:mc="http://schemas.openxmlformats.org/markup-compatibility/2006">
    <mc:Choice xmlns="" xmlns:p14="http://schemas.microsoft.com/office/powerpoint/2010/main" Requires="p14">
      <p:transition>
        <p14:reveal/>
        <p:sndAc>
          <p:stSnd>
            <p:snd r:embed="rId7" name="type.wav"/>
          </p:stSnd>
        </p:sndAc>
      </p:transition>
    </mc:Choice>
    <mc:Fallback>
      <p:transition>
        <p:fade/>
        <p:sndAc>
          <p:stSnd>
            <p:snd r:embed="rId2" name="type.wav"/>
          </p:stSnd>
        </p:sndAc>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305</TotalTime>
  <Words>883</Words>
  <Application>Microsoft Office PowerPoint</Application>
  <PresentationFormat>Custom</PresentationFormat>
  <Paragraphs>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Slide 1</vt:lpstr>
      <vt:lpstr> Project Report        VIRTUAL desktop assistant</vt:lpstr>
      <vt:lpstr> INTRODUCTION</vt:lpstr>
      <vt:lpstr>Slide 4</vt:lpstr>
      <vt:lpstr>Slide 5</vt:lpstr>
      <vt:lpstr>Slide 6</vt:lpstr>
      <vt:lpstr>PROBLEM STATEMENT </vt:lpstr>
      <vt:lpstr>PROBLEM STATEMENT</vt:lpstr>
      <vt:lpstr>SCOPE</vt:lpstr>
      <vt:lpstr>REQUIREMENT</vt:lpstr>
      <vt:lpstr>DESCRIPTION</vt:lpstr>
      <vt:lpstr>ADVANTAGES OF VIRTUAL ASSISTANT:-</vt:lpstr>
      <vt:lpstr>ADVANTAGES OF VIRTUAL ASSISTANT:-</vt:lpstr>
      <vt:lpstr>ACTIVITY DIAGRAM:-</vt:lpstr>
      <vt:lpstr>SOFTWARE &amp; HARDWARE REQUIRED</vt:lpstr>
      <vt:lpstr>Some modules used:-</vt:lpstr>
      <vt:lpstr>EXECUTION DIAGRAM:-</vt:lpstr>
      <vt:lpstr>Result:- </vt:lpstr>
      <vt:lpstr>Work that can be done by tessa</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SANKET KANEGAONKAR</dc:creator>
  <cp:lastModifiedBy>user</cp:lastModifiedBy>
  <cp:revision>17</cp:revision>
  <dcterms:created xsi:type="dcterms:W3CDTF">2021-08-02T14:23:51Z</dcterms:created>
  <dcterms:modified xsi:type="dcterms:W3CDTF">2021-08-09T07:18:00Z</dcterms:modified>
</cp:coreProperties>
</file>