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3C4D88-6E34-4B72-9523-14CC5FFE631D}">
  <a:tblStyle styleId="{5D3C4D88-6E34-4B72-9523-14CC5FFE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e130a9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e130a9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130a9c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130a9c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130a9c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130a9c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e130a9c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e130a9c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130a9c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130a9c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Capacity Checker: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Ankita Bhowmik and Sankhadip Paul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258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462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02" y="0"/>
            <a:ext cx="461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0" y="-150"/>
            <a:ext cx="35172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0833" l="0" r="0" t="10833"/>
          <a:stretch/>
        </p:blipFill>
        <p:spPr>
          <a:xfrm>
            <a:off x="243925" y="11450"/>
            <a:ext cx="3028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3996025" y="693475"/>
            <a:ext cx="48084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The Android App: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For display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308425" y="1275625"/>
            <a:ext cx="8550900" cy="26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THANK YOU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5650" y="2078875"/>
            <a:ext cx="7688700" cy="27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will be used to find the towing capacity of a device or vehicle.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16625"/>
            <a:ext cx="76884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Requisites: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 flipH="1">
            <a:off x="800775" y="2477550"/>
            <a:ext cx="59292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Arduino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Nodemcu esp8266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 Sensor HX711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Cell 1kg (only for implementation)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Android Studio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Firebase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Diagram: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25" y="2299675"/>
            <a:ext cx="4865874" cy="18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-25" y="4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{5D3C4D88-6E34-4B72-9523-14CC5FFE631D}</a:tableStyleId>
              </a:tblPr>
              <a:tblGrid>
                <a:gridCol w="2668450"/>
                <a:gridCol w="1667775"/>
                <a:gridCol w="1667775"/>
                <a:gridCol w="3140000"/>
              </a:tblGrid>
              <a:tr h="9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Load Cell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HX711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HX711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ESP8266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CC3333"/>
                          </a:highlight>
                        </a:rPr>
                        <a:t>Red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(E+)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E+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GND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</a:rPr>
                        <a:t>GND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</a:rPr>
                        <a:t>Black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(E-)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E-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DT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highlight>
                            <a:srgbClr val="EEEEEE"/>
                          </a:highlight>
                        </a:rPr>
                        <a:t>GPIO 12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(D4)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highlight>
                            <a:srgbClr val="EEEEEE"/>
                          </a:highlight>
                        </a:rPr>
                        <a:t>White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(A-)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A-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SCK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FFCC00"/>
                          </a:highlight>
                        </a:rPr>
                        <a:t>GPIO 13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(D5)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009966"/>
                          </a:highlight>
                        </a:rPr>
                        <a:t>Green</a:t>
                      </a:r>
                      <a:r>
                        <a:rPr lang="en" sz="1350">
                          <a:solidFill>
                            <a:srgbClr val="3A3A3A"/>
                          </a:solidFill>
                        </a:rPr>
                        <a:t> (A+)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A+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b="1" lang="en" sz="1350">
                          <a:solidFill>
                            <a:srgbClr val="3A3A3A"/>
                          </a:solidFill>
                        </a:rPr>
                        <a:t>VCC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00"/>
                        </a:spcAft>
                        <a:buNone/>
                      </a:pPr>
                      <a:r>
                        <a:rPr lang="en" sz="1350">
                          <a:solidFill>
                            <a:srgbClr val="FFFFFF"/>
                          </a:solidFill>
                          <a:highlight>
                            <a:srgbClr val="CC3333"/>
                          </a:highlight>
                        </a:rPr>
                        <a:t>3.3V</a:t>
                      </a:r>
                      <a:endParaRPr sz="1350">
                        <a:solidFill>
                          <a:srgbClr val="3A3A3A"/>
                        </a:solidFill>
                      </a:endParaRPr>
                    </a:p>
                  </a:txBody>
                  <a:tcPr marT="88900" marB="88900" marR="88900" marL="88900">
                    <a:lnL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3A3A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906025" y="0"/>
            <a:ext cx="6423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CONNECTIONS: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1800" y="1318650"/>
            <a:ext cx="2146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written for nodemcu and weight sensor connectivity: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8760" l="0" r="0" t="8751"/>
          <a:stretch/>
        </p:blipFill>
        <p:spPr>
          <a:xfrm>
            <a:off x="3459650" y="0"/>
            <a:ext cx="56364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-8600" y="-6450"/>
            <a:ext cx="9144000" cy="10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550"/>
            <a:ext cx="9143999" cy="41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207325" y="-6450"/>
            <a:ext cx="45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REALTIME FIREBASE DATA: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 AND WEIGHT SENSING MACHINE:</a:t>
            </a:r>
            <a:endParaRPr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375" y="0"/>
            <a:ext cx="4794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Android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