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13c3302a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13c3302a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13c3302a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13c3302a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13c3302ab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13c3302ab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13c3302a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13c3302a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13c3302ab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13c3302ab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13c3302ab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13c3302ab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13c3302ab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13c3302ab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13c3302a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13c3302a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13c3302a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13c3302a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13c3302a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13c3302a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13c3302a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13c3302a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ctrTitle"/>
          </p:nvPr>
        </p:nvSpPr>
        <p:spPr>
          <a:xfrm>
            <a:off x="311700" y="3537800"/>
            <a:ext cx="8097600" cy="10059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3">
            <a:alphaModFix/>
          </a:blip>
          <a:srcRect b="23779" l="0" r="0" t="23774"/>
          <a:stretch/>
        </p:blipFill>
        <p:spPr>
          <a:xfrm>
            <a:off x="25" y="11280"/>
            <a:ext cx="9143982" cy="3201930"/>
          </a:xfrm>
          <a:prstGeom prst="flowChartDocument">
            <a:avLst/>
          </a:prstGeom>
          <a:noFill/>
          <a:ln>
            <a:noFill/>
          </a:ln>
        </p:spPr>
      </p:pic>
      <p:sp>
        <p:nvSpPr>
          <p:cNvPr id="60" name="Google Shape;60;p14"/>
          <p:cNvSpPr txBox="1"/>
          <p:nvPr>
            <p:ph type="ctrTitle"/>
          </p:nvPr>
        </p:nvSpPr>
        <p:spPr>
          <a:xfrm>
            <a:off x="783175" y="3409200"/>
            <a:ext cx="8097600" cy="10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Social Distancing Alert System</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289325" y="229425"/>
            <a:ext cx="8465198" cy="4761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551925" y="203600"/>
            <a:ext cx="73938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Applications</a:t>
            </a:r>
            <a:endParaRPr b="1" sz="1800"/>
          </a:p>
        </p:txBody>
      </p:sp>
      <p:sp>
        <p:nvSpPr>
          <p:cNvPr id="124" name="Google Shape;124;p24"/>
          <p:cNvSpPr txBox="1"/>
          <p:nvPr/>
        </p:nvSpPr>
        <p:spPr>
          <a:xfrm>
            <a:off x="551925" y="685750"/>
            <a:ext cx="6659700" cy="243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Airports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Hospitals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en">
                <a:latin typeface="Georgia"/>
                <a:ea typeface="Georgia"/>
                <a:cs typeface="Georgia"/>
                <a:sym typeface="Georgia"/>
              </a:rPr>
              <a:t>Offices</a:t>
            </a:r>
            <a:endParaRPr>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AutoNum type="arabicPeriod"/>
            </a:pPr>
            <a:r>
              <a:rPr lang="en" sz="1550">
                <a:solidFill>
                  <a:srgbClr val="333333"/>
                </a:solidFill>
                <a:highlight>
                  <a:srgbClr val="FFFFFF"/>
                </a:highlight>
                <a:latin typeface="Georgia"/>
                <a:ea typeface="Georgia"/>
                <a:cs typeface="Georgia"/>
                <a:sym typeface="Georgia"/>
              </a:rPr>
              <a:t>Manufacturing plants</a:t>
            </a:r>
            <a:endParaRPr sz="1550">
              <a:solidFill>
                <a:srgbClr val="333333"/>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AutoNum type="arabicPeriod"/>
            </a:pPr>
            <a:r>
              <a:rPr lang="en" sz="1550">
                <a:solidFill>
                  <a:srgbClr val="333333"/>
                </a:solidFill>
                <a:highlight>
                  <a:srgbClr val="FFFFFF"/>
                </a:highlight>
                <a:latin typeface="Georgia"/>
                <a:ea typeface="Georgia"/>
                <a:cs typeface="Georgia"/>
                <a:sym typeface="Georgia"/>
              </a:rPr>
              <a:t>Retail shops</a:t>
            </a:r>
            <a:endParaRPr sz="1550">
              <a:solidFill>
                <a:srgbClr val="333333"/>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AutoNum type="arabicPeriod"/>
            </a:pPr>
            <a:r>
              <a:rPr lang="en" sz="1550">
                <a:solidFill>
                  <a:srgbClr val="333333"/>
                </a:solidFill>
                <a:highlight>
                  <a:srgbClr val="FFFFFF"/>
                </a:highlight>
                <a:latin typeface="Georgia"/>
                <a:ea typeface="Georgia"/>
                <a:cs typeface="Georgia"/>
                <a:sym typeface="Georgia"/>
              </a:rPr>
              <a:t>Metro Stations</a:t>
            </a:r>
            <a:endParaRPr sz="1550">
              <a:solidFill>
                <a:srgbClr val="333333"/>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AutoNum type="arabicPeriod"/>
            </a:pPr>
            <a:r>
              <a:rPr lang="en" sz="1550">
                <a:solidFill>
                  <a:srgbClr val="333333"/>
                </a:solidFill>
                <a:highlight>
                  <a:srgbClr val="FFFFFF"/>
                </a:highlight>
                <a:latin typeface="Georgia"/>
                <a:ea typeface="Georgia"/>
                <a:cs typeface="Georgia"/>
                <a:sym typeface="Georgia"/>
              </a:rPr>
              <a:t>Public libraries</a:t>
            </a:r>
            <a:endParaRPr sz="1550">
              <a:solidFill>
                <a:srgbClr val="333333"/>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AutoNum type="arabicPeriod"/>
            </a:pPr>
            <a:r>
              <a:rPr lang="en" sz="1550">
                <a:solidFill>
                  <a:srgbClr val="333333"/>
                </a:solidFill>
                <a:highlight>
                  <a:srgbClr val="FFFFFF"/>
                </a:highlight>
                <a:latin typeface="Georgia"/>
                <a:ea typeface="Georgia"/>
                <a:cs typeface="Georgia"/>
                <a:sym typeface="Georgia"/>
              </a:rPr>
              <a:t>Schools</a:t>
            </a:r>
            <a:endParaRPr sz="1550">
              <a:solidFill>
                <a:srgbClr val="333333"/>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SzPts val="1200"/>
              <a:buFont typeface="Georgia"/>
              <a:buAutoNum type="arabicPeriod"/>
            </a:pPr>
            <a:r>
              <a:rPr lang="en" sz="1550">
                <a:solidFill>
                  <a:srgbClr val="333333"/>
                </a:solidFill>
                <a:highlight>
                  <a:srgbClr val="FFFFFF"/>
                </a:highlight>
                <a:latin typeface="Georgia"/>
                <a:ea typeface="Georgia"/>
                <a:cs typeface="Georgia"/>
                <a:sym typeface="Georgia"/>
              </a:rPr>
              <a:t>Religious Places</a:t>
            </a:r>
            <a:endParaRPr sz="1200">
              <a:latin typeface="Georgia"/>
              <a:ea typeface="Georgia"/>
              <a:cs typeface="Georgia"/>
              <a:sym typeface="Georgia"/>
            </a:endParaRPr>
          </a:p>
        </p:txBody>
      </p:sp>
      <p:sp>
        <p:nvSpPr>
          <p:cNvPr id="125" name="Google Shape;125;p24"/>
          <p:cNvSpPr txBox="1"/>
          <p:nvPr/>
        </p:nvSpPr>
        <p:spPr>
          <a:xfrm>
            <a:off x="353625" y="3718050"/>
            <a:ext cx="8268900" cy="1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This program is a very simple and basic implementation of the Social Distancing Detector. This code can serve as a basis for more complex programs which can be developed from this.</a:t>
            </a:r>
            <a:endParaRPr/>
          </a:p>
        </p:txBody>
      </p:sp>
      <p:sp>
        <p:nvSpPr>
          <p:cNvPr id="126" name="Google Shape;126;p24"/>
          <p:cNvSpPr txBox="1"/>
          <p:nvPr/>
        </p:nvSpPr>
        <p:spPr>
          <a:xfrm>
            <a:off x="2689650" y="3182150"/>
            <a:ext cx="3000000" cy="4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1"/>
                </a:solidFill>
              </a:rPr>
              <a:t>Conclusions</a:t>
            </a:r>
            <a:endParaRPr b="1" sz="1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nvSpPr>
        <p:spPr>
          <a:xfrm>
            <a:off x="1285950" y="267900"/>
            <a:ext cx="60006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Future Scope</a:t>
            </a:r>
            <a:endParaRPr b="1" sz="2000"/>
          </a:p>
        </p:txBody>
      </p:sp>
      <p:sp>
        <p:nvSpPr>
          <p:cNvPr id="132" name="Google Shape;132;p25"/>
          <p:cNvSpPr txBox="1"/>
          <p:nvPr/>
        </p:nvSpPr>
        <p:spPr>
          <a:xfrm>
            <a:off x="439350" y="921525"/>
            <a:ext cx="8379600" cy="40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We can extend this by following way:</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b="1" lang="en" sz="1800">
                <a:latin typeface="Georgia"/>
                <a:ea typeface="Georgia"/>
                <a:cs typeface="Georgia"/>
                <a:sym typeface="Georgia"/>
              </a:rPr>
              <a:t>1.</a:t>
            </a:r>
            <a:r>
              <a:rPr b="1" lang="en" sz="1600">
                <a:solidFill>
                  <a:srgbClr val="100F0F"/>
                </a:solidFill>
                <a:highlight>
                  <a:srgbClr val="FFFFFF"/>
                </a:highlight>
                <a:latin typeface="Georgia"/>
                <a:ea typeface="Georgia"/>
                <a:cs typeface="Georgia"/>
                <a:sym typeface="Georgia"/>
              </a:rPr>
              <a:t>Send Voice Alerts Automatically</a:t>
            </a:r>
            <a:endParaRPr b="1" sz="1600">
              <a:solidFill>
                <a:srgbClr val="100F0F"/>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600">
              <a:solidFill>
                <a:srgbClr val="100F0F"/>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500">
                <a:solidFill>
                  <a:srgbClr val="100F0F"/>
                </a:solidFill>
                <a:highlight>
                  <a:srgbClr val="FFFFFF"/>
                </a:highlight>
                <a:latin typeface="Georgia"/>
                <a:ea typeface="Georgia"/>
                <a:cs typeface="Georgia"/>
                <a:sym typeface="Georgia"/>
              </a:rPr>
              <a:t>Send voice alerts via speakers installed at a specific place when someone violates social distancing. Also, set the rate of detection of faces and sending warnings. </a:t>
            </a:r>
            <a:endParaRPr sz="1500">
              <a:solidFill>
                <a:srgbClr val="100F0F"/>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00">
                <a:latin typeface="Georgia"/>
                <a:ea typeface="Georgia"/>
                <a:cs typeface="Georgia"/>
                <a:sym typeface="Georgia"/>
              </a:rPr>
              <a:t>2.</a:t>
            </a:r>
            <a:r>
              <a:rPr b="1" lang="en" sz="1500">
                <a:solidFill>
                  <a:srgbClr val="100F0F"/>
                </a:solidFill>
                <a:highlight>
                  <a:srgbClr val="FFFFFF"/>
                </a:highlight>
                <a:latin typeface="Georgia"/>
                <a:ea typeface="Georgia"/>
                <a:cs typeface="Georgia"/>
                <a:sym typeface="Georgia"/>
              </a:rPr>
              <a:t>Multi-Channel Recognition</a:t>
            </a:r>
            <a:endParaRPr b="1" sz="1500">
              <a:solidFill>
                <a:srgbClr val="100F0F"/>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700">
              <a:solidFill>
                <a:srgbClr val="100F0F"/>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a:solidFill>
                  <a:srgbClr val="100F0F"/>
                </a:solidFill>
                <a:highlight>
                  <a:srgbClr val="FFFFFF"/>
                </a:highlight>
              </a:rPr>
              <a:t> </a:t>
            </a:r>
            <a:r>
              <a:rPr lang="en" sz="1500">
                <a:solidFill>
                  <a:srgbClr val="100F0F"/>
                </a:solidFill>
                <a:highlight>
                  <a:srgbClr val="FFFFFF"/>
                </a:highlight>
              </a:rPr>
              <a:t>Add multiple cameras in a few minutes and allow cameras to access the capability of AI to recognize faces. </a:t>
            </a:r>
            <a:endParaRPr sz="1500">
              <a:solidFill>
                <a:srgbClr val="100F0F"/>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sz="1700">
                <a:latin typeface="Georgia"/>
                <a:ea typeface="Georgia"/>
                <a:cs typeface="Georgia"/>
                <a:sym typeface="Georgia"/>
              </a:rPr>
              <a:t>3.</a:t>
            </a:r>
            <a:r>
              <a:rPr b="1" lang="en" sz="1500">
                <a:solidFill>
                  <a:srgbClr val="100F0F"/>
                </a:solidFill>
                <a:highlight>
                  <a:srgbClr val="FFFFFF"/>
                </a:highlight>
                <a:latin typeface="Georgia"/>
                <a:ea typeface="Georgia"/>
                <a:cs typeface="Georgia"/>
                <a:sym typeface="Georgia"/>
              </a:rPr>
              <a:t>No new hardware required</a:t>
            </a:r>
            <a:endParaRPr b="1" sz="1500">
              <a:solidFill>
                <a:srgbClr val="100F0F"/>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700">
              <a:solidFill>
                <a:srgbClr val="100F0F"/>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a:solidFill>
                  <a:srgbClr val="100F0F"/>
                </a:solidFill>
                <a:highlight>
                  <a:srgbClr val="FFFFFF"/>
                </a:highlight>
              </a:rPr>
              <a:t>You don’t need new cameras to enable the platform. Instead, it can work on the existing RTSP camera and connect to your existing smart speakers. </a:t>
            </a:r>
            <a:endParaRPr>
              <a:solidFill>
                <a:srgbClr val="100F0F"/>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567925" y="246450"/>
            <a:ext cx="77796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600" u="sng">
                <a:solidFill>
                  <a:srgbClr val="201F27"/>
                </a:solidFill>
                <a:latin typeface="Georgia"/>
                <a:ea typeface="Georgia"/>
                <a:cs typeface="Georgia"/>
                <a:sym typeface="Georgia"/>
              </a:rPr>
              <a:t>Introduction</a:t>
            </a:r>
            <a:endParaRPr b="1" i="1" sz="2600" u="sng">
              <a:solidFill>
                <a:srgbClr val="201F27"/>
              </a:solidFill>
              <a:latin typeface="Georgia"/>
              <a:ea typeface="Georgia"/>
              <a:cs typeface="Georgia"/>
              <a:sym typeface="Georgia"/>
            </a:endParaRPr>
          </a:p>
        </p:txBody>
      </p:sp>
      <p:sp>
        <p:nvSpPr>
          <p:cNvPr id="66" name="Google Shape;66;p15"/>
          <p:cNvSpPr txBox="1"/>
          <p:nvPr/>
        </p:nvSpPr>
        <p:spPr>
          <a:xfrm>
            <a:off x="348325" y="846450"/>
            <a:ext cx="8620500" cy="4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Overview :</a:t>
            </a:r>
            <a:endParaRPr b="1" sz="1800"/>
          </a:p>
          <a:p>
            <a:pPr indent="0" lvl="0" marL="0" rtl="0" algn="l">
              <a:spcBef>
                <a:spcPts val="0"/>
              </a:spcBef>
              <a:spcAft>
                <a:spcPts val="0"/>
              </a:spcAft>
              <a:buNone/>
            </a:pPr>
            <a:r>
              <a:rPr b="1" lang="en" sz="1800"/>
              <a:t>	</a:t>
            </a:r>
            <a:endParaRPr>
              <a:solidFill>
                <a:srgbClr val="333333"/>
              </a:solidFill>
              <a:highlight>
                <a:srgbClr val="FFFFFF"/>
              </a:highlight>
            </a:endParaRPr>
          </a:p>
          <a:p>
            <a:pPr indent="0" lvl="0" marL="0" rtl="0" algn="just">
              <a:lnSpc>
                <a:spcPct val="115000"/>
              </a:lnSpc>
              <a:spcBef>
                <a:spcPts val="0"/>
              </a:spcBef>
              <a:spcAft>
                <a:spcPts val="0"/>
              </a:spcAft>
              <a:buNone/>
            </a:pPr>
            <a:r>
              <a:rPr lang="en">
                <a:solidFill>
                  <a:srgbClr val="333333"/>
                </a:solidFill>
                <a:highlight>
                  <a:srgbClr val="FFFFFF"/>
                </a:highlight>
                <a:latin typeface="Georgia"/>
                <a:ea typeface="Georgia"/>
                <a:cs typeface="Georgia"/>
                <a:sym typeface="Georgia"/>
              </a:rPr>
              <a:t>COVID-19 spread is emotionally challenging for many people, changing day-to-day life in unprecedented ways. </a:t>
            </a:r>
            <a:r>
              <a:rPr lang="en" sz="1300">
                <a:solidFill>
                  <a:srgbClr val="24292E"/>
                </a:solidFill>
                <a:highlight>
                  <a:srgbClr val="FFFFFF"/>
                </a:highlight>
                <a:latin typeface="Georgia"/>
                <a:ea typeface="Georgia"/>
                <a:cs typeface="Georgia"/>
                <a:sym typeface="Georgia"/>
              </a:rPr>
              <a:t>In the fight against this virus, social distancing has proven to be a very effective measure to slow down the spread of the disease.</a:t>
            </a:r>
            <a:endParaRPr sz="1300">
              <a:solidFill>
                <a:srgbClr val="24292E"/>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24292E"/>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latin typeface="Georgia"/>
                <a:ea typeface="Georgia"/>
                <a:cs typeface="Georgia"/>
                <a:sym typeface="Georgia"/>
              </a:rPr>
              <a:t>This tool has following features:</a:t>
            </a:r>
            <a:endParaRPr sz="1200">
              <a:solidFill>
                <a:srgbClr val="24292E"/>
              </a:solidFill>
              <a:highlight>
                <a:srgbClr val="FFFFFF"/>
              </a:highlight>
              <a:latin typeface="Georgia"/>
              <a:ea typeface="Georgia"/>
              <a:cs typeface="Georgia"/>
              <a:sym typeface="Georgia"/>
            </a:endParaRPr>
          </a:p>
          <a:p>
            <a:pPr indent="-304800" lvl="0" marL="457200" rtl="0" algn="l">
              <a:lnSpc>
                <a:spcPct val="115000"/>
              </a:lnSpc>
              <a:spcBef>
                <a:spcPts val="1200"/>
              </a:spcBef>
              <a:spcAft>
                <a:spcPts val="0"/>
              </a:spcAft>
              <a:buClr>
                <a:srgbClr val="24292E"/>
              </a:buClr>
              <a:buSzPts val="1200"/>
              <a:buFont typeface="Georgia"/>
              <a:buChar char="●"/>
            </a:pPr>
            <a:r>
              <a:rPr lang="en" sz="1200">
                <a:solidFill>
                  <a:srgbClr val="24292E"/>
                </a:solidFill>
                <a:highlight>
                  <a:srgbClr val="FFFFFF"/>
                </a:highlight>
                <a:latin typeface="Georgia"/>
                <a:ea typeface="Georgia"/>
                <a:cs typeface="Georgia"/>
                <a:sym typeface="Georgia"/>
              </a:rPr>
              <a:t>Detect humans in the frame with yolov3.</a:t>
            </a:r>
            <a:endParaRPr sz="1200">
              <a:solidFill>
                <a:srgbClr val="24292E"/>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Clr>
                <a:srgbClr val="24292E"/>
              </a:buClr>
              <a:buSzPts val="1200"/>
              <a:buFont typeface="Georgia"/>
              <a:buChar char="●"/>
            </a:pPr>
            <a:r>
              <a:rPr lang="en" sz="1200">
                <a:solidFill>
                  <a:srgbClr val="24292E"/>
                </a:solidFill>
                <a:highlight>
                  <a:srgbClr val="FFFFFF"/>
                </a:highlight>
                <a:latin typeface="Georgia"/>
                <a:ea typeface="Georgia"/>
                <a:cs typeface="Georgia"/>
                <a:sym typeface="Georgia"/>
              </a:rPr>
              <a:t>Calculates the distance between every human who is detected in the frame.</a:t>
            </a:r>
            <a:endParaRPr sz="1200">
              <a:solidFill>
                <a:srgbClr val="24292E"/>
              </a:solidFill>
              <a:highlight>
                <a:srgbClr val="FFFFFF"/>
              </a:highlight>
              <a:latin typeface="Georgia"/>
              <a:ea typeface="Georgia"/>
              <a:cs typeface="Georgia"/>
              <a:sym typeface="Georgia"/>
            </a:endParaRPr>
          </a:p>
          <a:p>
            <a:pPr indent="-304800" lvl="0" marL="457200" rtl="0" algn="l">
              <a:lnSpc>
                <a:spcPct val="115000"/>
              </a:lnSpc>
              <a:spcBef>
                <a:spcPts val="0"/>
              </a:spcBef>
              <a:spcAft>
                <a:spcPts val="0"/>
              </a:spcAft>
              <a:buClr>
                <a:srgbClr val="24292E"/>
              </a:buClr>
              <a:buSzPts val="1200"/>
              <a:buFont typeface="Georgia"/>
              <a:buChar char="●"/>
            </a:pPr>
            <a:r>
              <a:rPr lang="en" sz="1200">
                <a:solidFill>
                  <a:srgbClr val="24292E"/>
                </a:solidFill>
                <a:highlight>
                  <a:srgbClr val="FFFFFF"/>
                </a:highlight>
                <a:latin typeface="Georgia"/>
                <a:ea typeface="Georgia"/>
                <a:cs typeface="Georgia"/>
                <a:sym typeface="Georgia"/>
              </a:rPr>
              <a:t>Shows how many people are at High(red) and Low(green) risks</a:t>
            </a:r>
            <a:endParaRPr sz="1200">
              <a:solidFill>
                <a:srgbClr val="24292E"/>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b="1" lang="en" sz="1600">
                <a:solidFill>
                  <a:srgbClr val="24292E"/>
                </a:solidFill>
                <a:highlight>
                  <a:srgbClr val="FFFFFF"/>
                </a:highlight>
                <a:latin typeface="Georgia"/>
                <a:ea typeface="Georgia"/>
                <a:cs typeface="Georgia"/>
                <a:sym typeface="Georgia"/>
              </a:rPr>
              <a:t>Purpose:</a:t>
            </a:r>
            <a:endParaRPr b="1" sz="1600">
              <a:solidFill>
                <a:srgbClr val="24292E"/>
              </a:solidFill>
              <a:highlight>
                <a:srgbClr val="FFFFFF"/>
              </a:highlight>
              <a:latin typeface="Georgia"/>
              <a:ea typeface="Georgia"/>
              <a:cs typeface="Georgia"/>
              <a:sym typeface="Georgia"/>
            </a:endParaRPr>
          </a:p>
          <a:p>
            <a:pPr indent="0" lvl="0" marL="0" rtl="0" algn="just">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latin typeface="Georgia"/>
                <a:ea typeface="Georgia"/>
                <a:cs typeface="Georgia"/>
                <a:sym typeface="Georgia"/>
              </a:rPr>
              <a:t>While millions of people are staying at home to help flatten the curve, many customers in the manufacturing and pharmaceutical industries are still having to go to work everyday to make sure our basic needs are met.To help ensure social distancing protocol in their workplace, I have developed an AI-enabled social distancing detection tool that can detect if people are keeping a safe distance from each other by analyzing real time video streams from the camera.</a:t>
            </a:r>
            <a:endParaRPr sz="1200">
              <a:solidFill>
                <a:srgbClr val="24292E"/>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632225" y="128600"/>
            <a:ext cx="7683000" cy="600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2000">
                <a:solidFill>
                  <a:srgbClr val="24292E"/>
                </a:solidFill>
                <a:highlight>
                  <a:srgbClr val="FFFFFF"/>
                </a:highlight>
              </a:rPr>
              <a:t>Requirements:</a:t>
            </a:r>
            <a:endParaRPr b="1" sz="2000">
              <a:solidFill>
                <a:srgbClr val="24292E"/>
              </a:solidFill>
              <a:highlight>
                <a:srgbClr val="FFFFFF"/>
              </a:highlight>
            </a:endParaRPr>
          </a:p>
          <a:p>
            <a:pPr indent="0" lvl="0" marL="0" rtl="0" algn="l">
              <a:spcBef>
                <a:spcPts val="1200"/>
              </a:spcBef>
              <a:spcAft>
                <a:spcPts val="0"/>
              </a:spcAft>
              <a:buNone/>
            </a:pPr>
            <a:r>
              <a:t/>
            </a:r>
            <a:endParaRPr sz="1700"/>
          </a:p>
        </p:txBody>
      </p:sp>
      <p:sp>
        <p:nvSpPr>
          <p:cNvPr id="72" name="Google Shape;72;p16"/>
          <p:cNvSpPr txBox="1"/>
          <p:nvPr/>
        </p:nvSpPr>
        <p:spPr>
          <a:xfrm>
            <a:off x="685825" y="1168000"/>
            <a:ext cx="7350900" cy="2989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Numpy</a:t>
            </a:r>
            <a:endParaRPr sz="1700"/>
          </a:p>
          <a:p>
            <a:pPr indent="-336550" lvl="0" marL="457200" rtl="0" algn="l">
              <a:spcBef>
                <a:spcPts val="0"/>
              </a:spcBef>
              <a:spcAft>
                <a:spcPts val="0"/>
              </a:spcAft>
              <a:buSzPts val="1700"/>
              <a:buAutoNum type="arabicPeriod"/>
            </a:pPr>
            <a:r>
              <a:rPr lang="en" sz="1700"/>
              <a:t>Pandas</a:t>
            </a:r>
            <a:endParaRPr sz="1700"/>
          </a:p>
          <a:p>
            <a:pPr indent="-336550" lvl="0" marL="457200" rtl="0" algn="l">
              <a:spcBef>
                <a:spcPts val="0"/>
              </a:spcBef>
              <a:spcAft>
                <a:spcPts val="0"/>
              </a:spcAft>
              <a:buSzPts val="1700"/>
              <a:buAutoNum type="arabicPeriod"/>
            </a:pPr>
            <a:r>
              <a:rPr lang="en" sz="1700"/>
              <a:t>Opencv-python (CV2)</a:t>
            </a:r>
            <a:endParaRPr sz="1700"/>
          </a:p>
          <a:p>
            <a:pPr indent="-336550" lvl="0" marL="457200" rtl="0" algn="l">
              <a:spcBef>
                <a:spcPts val="0"/>
              </a:spcBef>
              <a:spcAft>
                <a:spcPts val="0"/>
              </a:spcAft>
              <a:buSzPts val="1700"/>
              <a:buAutoNum type="arabicPeriod"/>
            </a:pPr>
            <a:r>
              <a:rPr lang="en" sz="1700"/>
              <a:t>Imutils:</a:t>
            </a:r>
            <a:endParaRPr sz="1700"/>
          </a:p>
          <a:p>
            <a:pPr indent="-336550" lvl="0" marL="457200" rtl="0" algn="l">
              <a:spcBef>
                <a:spcPts val="0"/>
              </a:spcBef>
              <a:spcAft>
                <a:spcPts val="0"/>
              </a:spcAft>
              <a:buSzPts val="1700"/>
              <a:buAutoNum type="arabicPeriod"/>
            </a:pPr>
            <a:r>
              <a:rPr lang="en" sz="1700"/>
              <a:t>Argparse</a:t>
            </a:r>
            <a:endParaRPr sz="1700"/>
          </a:p>
          <a:p>
            <a:pPr indent="-336550" lvl="0" marL="457200" rtl="0" algn="l">
              <a:spcBef>
                <a:spcPts val="0"/>
              </a:spcBef>
              <a:spcAft>
                <a:spcPts val="0"/>
              </a:spcAft>
              <a:buSzPts val="1700"/>
              <a:buAutoNum type="arabicPeriod"/>
            </a:pPr>
            <a:r>
              <a:rPr lang="en" sz="1700"/>
              <a:t>Dlib</a:t>
            </a:r>
            <a:endParaRPr sz="1700"/>
          </a:p>
          <a:p>
            <a:pPr indent="-336550" lvl="0" marL="457200" rtl="0" algn="l">
              <a:spcBef>
                <a:spcPts val="0"/>
              </a:spcBef>
              <a:spcAft>
                <a:spcPts val="0"/>
              </a:spcAft>
              <a:buSzPts val="1700"/>
              <a:buAutoNum type="arabicPeriod"/>
            </a:pPr>
            <a:r>
              <a:rPr lang="en" sz="1700"/>
              <a:t>Tensorflow</a:t>
            </a:r>
            <a:endParaRPr sz="1700"/>
          </a:p>
          <a:p>
            <a:pPr indent="-336550" lvl="0" marL="457200" rtl="0" algn="l">
              <a:spcBef>
                <a:spcPts val="0"/>
              </a:spcBef>
              <a:spcAft>
                <a:spcPts val="0"/>
              </a:spcAft>
              <a:buSzPts val="1700"/>
              <a:buAutoNum type="arabicPeriod"/>
            </a:pPr>
            <a:r>
              <a:rPr lang="en" sz="1700"/>
              <a:t>Tensorflow GPU</a:t>
            </a:r>
            <a:endParaRPr sz="1700"/>
          </a:p>
          <a:p>
            <a:pPr indent="-336550" lvl="0" marL="457200" rtl="0" algn="l">
              <a:spcBef>
                <a:spcPts val="0"/>
              </a:spcBef>
              <a:spcAft>
                <a:spcPts val="0"/>
              </a:spcAft>
              <a:buSzPts val="1700"/>
              <a:buAutoNum type="arabicPeriod"/>
            </a:pPr>
            <a:r>
              <a:rPr lang="en" sz="1700"/>
              <a:t>Keras</a:t>
            </a:r>
            <a:endParaRPr sz="1700"/>
          </a:p>
          <a:p>
            <a:pPr indent="0" lvl="0" marL="0" rtl="0" algn="l">
              <a:spcBef>
                <a:spcPts val="0"/>
              </a:spcBef>
              <a:spcAft>
                <a:spcPts val="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993000" y="139325"/>
            <a:ext cx="71580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u="sng">
                <a:latin typeface="Georgia"/>
                <a:ea typeface="Georgia"/>
                <a:cs typeface="Georgia"/>
                <a:sym typeface="Georgia"/>
              </a:rPr>
              <a:t>Results</a:t>
            </a:r>
            <a:endParaRPr b="1" sz="2600" u="sng">
              <a:latin typeface="Georgia"/>
              <a:ea typeface="Georgia"/>
              <a:cs typeface="Georgia"/>
              <a:sym typeface="Georgia"/>
            </a:endParaRPr>
          </a:p>
        </p:txBody>
      </p:sp>
      <p:pic>
        <p:nvPicPr>
          <p:cNvPr id="78" name="Google Shape;78;p17"/>
          <p:cNvPicPr preferRelativeResize="0"/>
          <p:nvPr/>
        </p:nvPicPr>
        <p:blipFill>
          <a:blip r:embed="rId3">
            <a:alphaModFix/>
          </a:blip>
          <a:stretch>
            <a:fillRect/>
          </a:stretch>
        </p:blipFill>
        <p:spPr>
          <a:xfrm>
            <a:off x="610801" y="1129600"/>
            <a:ext cx="6754800" cy="3799575"/>
          </a:xfrm>
          <a:prstGeom prst="rect">
            <a:avLst/>
          </a:prstGeom>
          <a:noFill/>
          <a:ln>
            <a:noFill/>
          </a:ln>
        </p:spPr>
      </p:pic>
      <p:sp>
        <p:nvSpPr>
          <p:cNvPr id="79" name="Google Shape;79;p17"/>
          <p:cNvSpPr txBox="1"/>
          <p:nvPr/>
        </p:nvSpPr>
        <p:spPr>
          <a:xfrm>
            <a:off x="707225" y="696425"/>
            <a:ext cx="7640100" cy="37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Running the image.py file to get the shape of download.jpg </a:t>
            </a:r>
            <a:endParaRPr/>
          </a:p>
        </p:txBody>
      </p:sp>
      <p:sp>
        <p:nvSpPr>
          <p:cNvPr id="80" name="Google Shape;80;p17"/>
          <p:cNvSpPr txBox="1"/>
          <p:nvPr/>
        </p:nvSpPr>
        <p:spPr>
          <a:xfrm>
            <a:off x="7001275" y="364300"/>
            <a:ext cx="2271300" cy="1414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700">
                <a:solidFill>
                  <a:schemeClr val="dk1"/>
                </a:solidFill>
              </a:rPr>
              <a:t>Output:</a:t>
            </a:r>
            <a:r>
              <a:rPr b="1" lang="en" sz="2000">
                <a:solidFill>
                  <a:schemeClr val="dk1"/>
                </a:solidFill>
              </a:rPr>
              <a:t> </a:t>
            </a:r>
            <a:endParaRPr b="1" sz="2000">
              <a:solidFill>
                <a:schemeClr val="dk1"/>
              </a:solidFill>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width=176, </a:t>
            </a:r>
            <a:endParaRPr>
              <a:solidFill>
                <a:schemeClr val="dk1"/>
              </a:solidFill>
            </a:endParaRPr>
          </a:p>
          <a:p>
            <a:pPr indent="457200" lvl="0" marL="0" rtl="0" algn="l">
              <a:spcBef>
                <a:spcPts val="0"/>
              </a:spcBef>
              <a:spcAft>
                <a:spcPts val="0"/>
              </a:spcAft>
              <a:buNone/>
            </a:pPr>
            <a:r>
              <a:rPr lang="en">
                <a:solidFill>
                  <a:schemeClr val="dk1"/>
                </a:solidFill>
              </a:rPr>
              <a:t>height=133, </a:t>
            </a:r>
            <a:endParaRPr>
              <a:solidFill>
                <a:schemeClr val="dk1"/>
              </a:solidFill>
            </a:endParaRPr>
          </a:p>
          <a:p>
            <a:pPr indent="457200" lvl="0" marL="0" rtl="0" algn="l">
              <a:spcBef>
                <a:spcPts val="0"/>
              </a:spcBef>
              <a:spcAft>
                <a:spcPts val="0"/>
              </a:spcAft>
              <a:buNone/>
            </a:pPr>
            <a:r>
              <a:rPr lang="en">
                <a:solidFill>
                  <a:schemeClr val="dk1"/>
                </a:solidFill>
              </a:rPr>
              <a:t>depth=3</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rotWithShape="1">
          <a:blip r:embed="rId3">
            <a:alphaModFix/>
          </a:blip>
          <a:srcRect b="24704" l="0" r="-3476" t="0"/>
          <a:stretch/>
        </p:blipFill>
        <p:spPr>
          <a:xfrm>
            <a:off x="248850" y="717950"/>
            <a:ext cx="7712851" cy="3471849"/>
          </a:xfrm>
          <a:prstGeom prst="rect">
            <a:avLst/>
          </a:prstGeom>
          <a:noFill/>
          <a:ln>
            <a:noFill/>
          </a:ln>
        </p:spPr>
      </p:pic>
      <p:sp>
        <p:nvSpPr>
          <p:cNvPr id="86" name="Google Shape;86;p18"/>
          <p:cNvSpPr txBox="1"/>
          <p:nvPr/>
        </p:nvSpPr>
        <p:spPr>
          <a:xfrm>
            <a:off x="356025" y="257175"/>
            <a:ext cx="44766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Running the video.py file getting this.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396475" y="235750"/>
            <a:ext cx="78438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Running social_distance_detector2.py(taking inputs passes to arguments over detection.py and the path file also there social_distancing_config.py  </a:t>
            </a:r>
            <a:endParaRPr/>
          </a:p>
        </p:txBody>
      </p:sp>
      <p:pic>
        <p:nvPicPr>
          <p:cNvPr id="92" name="Google Shape;92;p19"/>
          <p:cNvPicPr preferRelativeResize="0"/>
          <p:nvPr/>
        </p:nvPicPr>
        <p:blipFill>
          <a:blip r:embed="rId3">
            <a:alphaModFix/>
          </a:blip>
          <a:stretch>
            <a:fillRect/>
          </a:stretch>
        </p:blipFill>
        <p:spPr>
          <a:xfrm>
            <a:off x="396475" y="921575"/>
            <a:ext cx="8036726" cy="3846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rotWithShape="1">
          <a:blip r:embed="rId3">
            <a:alphaModFix/>
          </a:blip>
          <a:srcRect b="15672" l="48927" r="0" t="11024"/>
          <a:stretch/>
        </p:blipFill>
        <p:spPr>
          <a:xfrm>
            <a:off x="71600" y="391113"/>
            <a:ext cx="4500398" cy="4361275"/>
          </a:xfrm>
          <a:prstGeom prst="rect">
            <a:avLst/>
          </a:prstGeom>
          <a:noFill/>
          <a:ln>
            <a:noFill/>
          </a:ln>
        </p:spPr>
      </p:pic>
      <p:pic>
        <p:nvPicPr>
          <p:cNvPr id="98" name="Google Shape;98;p20"/>
          <p:cNvPicPr preferRelativeResize="0"/>
          <p:nvPr/>
        </p:nvPicPr>
        <p:blipFill rotWithShape="1">
          <a:blip r:embed="rId4">
            <a:alphaModFix/>
          </a:blip>
          <a:srcRect b="16000" l="45637" r="0" t="3717"/>
          <a:stretch/>
        </p:blipFill>
        <p:spPr>
          <a:xfrm>
            <a:off x="4572000" y="391125"/>
            <a:ext cx="4500398" cy="428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557225" y="64375"/>
            <a:ext cx="34827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Output:</a:t>
            </a:r>
            <a:endParaRPr b="1" sz="1800"/>
          </a:p>
        </p:txBody>
      </p:sp>
      <p:sp>
        <p:nvSpPr>
          <p:cNvPr id="109" name="Google Shape;109;p22"/>
          <p:cNvSpPr txBox="1"/>
          <p:nvPr/>
        </p:nvSpPr>
        <p:spPr>
          <a:xfrm>
            <a:off x="289325" y="707225"/>
            <a:ext cx="2325300" cy="41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t>frame: </a:t>
            </a:r>
            <a:endParaRPr sz="500"/>
          </a:p>
          <a:p>
            <a:pPr indent="0" lvl="0" marL="0" rtl="0" algn="l">
              <a:spcBef>
                <a:spcPts val="0"/>
              </a:spcBef>
              <a:spcAft>
                <a:spcPts val="0"/>
              </a:spcAft>
              <a:buNone/>
            </a:pPr>
            <a:r>
              <a:rPr lang="en" sz="500"/>
              <a:t>array([[[123, 126, 124],</a:t>
            </a:r>
            <a:endParaRPr sz="500"/>
          </a:p>
          <a:p>
            <a:pPr indent="0" lvl="0" marL="0" rtl="0" algn="l">
              <a:spcBef>
                <a:spcPts val="0"/>
              </a:spcBef>
              <a:spcAft>
                <a:spcPts val="0"/>
              </a:spcAft>
              <a:buNone/>
            </a:pPr>
            <a:r>
              <a:rPr lang="en" sz="500"/>
              <a:t>        [123, 126, 124],</a:t>
            </a:r>
            <a:endParaRPr sz="500"/>
          </a:p>
          <a:p>
            <a:pPr indent="0" lvl="0" marL="0" rtl="0" algn="l">
              <a:spcBef>
                <a:spcPts val="0"/>
              </a:spcBef>
              <a:spcAft>
                <a:spcPts val="0"/>
              </a:spcAft>
              <a:buNone/>
            </a:pPr>
            <a:r>
              <a:rPr lang="en" sz="500"/>
              <a:t>        [123, 126, 124],</a:t>
            </a:r>
            <a:endParaRPr sz="500"/>
          </a:p>
          <a:p>
            <a:pPr indent="0" lvl="0" marL="0" rtl="0" algn="l">
              <a:spcBef>
                <a:spcPts val="0"/>
              </a:spcBef>
              <a:spcAft>
                <a:spcPts val="0"/>
              </a:spcAft>
              <a:buNone/>
            </a:pPr>
            <a:r>
              <a:rPr lang="en" sz="500"/>
              <a:t>        ...,</a:t>
            </a:r>
            <a:endParaRPr sz="500"/>
          </a:p>
          <a:p>
            <a:pPr indent="0" lvl="0" marL="0" rtl="0" algn="l">
              <a:spcBef>
                <a:spcPts val="0"/>
              </a:spcBef>
              <a:spcAft>
                <a:spcPts val="0"/>
              </a:spcAft>
              <a:buNone/>
            </a:pPr>
            <a:r>
              <a:rPr lang="en" sz="500"/>
              <a:t>        [136, 136, 136],</a:t>
            </a:r>
            <a:endParaRPr sz="500"/>
          </a:p>
          <a:p>
            <a:pPr indent="0" lvl="0" marL="0" rtl="0" algn="l">
              <a:spcBef>
                <a:spcPts val="0"/>
              </a:spcBef>
              <a:spcAft>
                <a:spcPts val="0"/>
              </a:spcAft>
              <a:buNone/>
            </a:pPr>
            <a:r>
              <a:rPr lang="en" sz="500"/>
              <a:t>        [135, 135, 135],</a:t>
            </a:r>
            <a:endParaRPr sz="500"/>
          </a:p>
          <a:p>
            <a:pPr indent="0" lvl="0" marL="0" rtl="0" algn="l">
              <a:spcBef>
                <a:spcPts val="0"/>
              </a:spcBef>
              <a:spcAft>
                <a:spcPts val="0"/>
              </a:spcAft>
              <a:buNone/>
            </a:pPr>
            <a:r>
              <a:rPr lang="en" sz="500"/>
              <a:t>        [134, 134, 134]],</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       [[125, 128, 126],</a:t>
            </a:r>
            <a:endParaRPr sz="500"/>
          </a:p>
          <a:p>
            <a:pPr indent="0" lvl="0" marL="0" rtl="0" algn="l">
              <a:spcBef>
                <a:spcPts val="0"/>
              </a:spcBef>
              <a:spcAft>
                <a:spcPts val="0"/>
              </a:spcAft>
              <a:buNone/>
            </a:pPr>
            <a:r>
              <a:rPr lang="en" sz="500"/>
              <a:t>        [125, 128, 126],</a:t>
            </a:r>
            <a:endParaRPr sz="500"/>
          </a:p>
          <a:p>
            <a:pPr indent="0" lvl="0" marL="0" rtl="0" algn="l">
              <a:spcBef>
                <a:spcPts val="0"/>
              </a:spcBef>
              <a:spcAft>
                <a:spcPts val="0"/>
              </a:spcAft>
              <a:buNone/>
            </a:pPr>
            <a:r>
              <a:rPr lang="en" sz="500"/>
              <a:t>        [125, 128, 126],</a:t>
            </a:r>
            <a:endParaRPr sz="500"/>
          </a:p>
          <a:p>
            <a:pPr indent="0" lvl="0" marL="0" rtl="0" algn="l">
              <a:spcBef>
                <a:spcPts val="0"/>
              </a:spcBef>
              <a:spcAft>
                <a:spcPts val="0"/>
              </a:spcAft>
              <a:buNone/>
            </a:pPr>
            <a:r>
              <a:rPr lang="en" sz="500"/>
              <a:t>        ...,</a:t>
            </a:r>
            <a:endParaRPr sz="500"/>
          </a:p>
          <a:p>
            <a:pPr indent="0" lvl="0" marL="0" rtl="0" algn="l">
              <a:spcBef>
                <a:spcPts val="0"/>
              </a:spcBef>
              <a:spcAft>
                <a:spcPts val="0"/>
              </a:spcAft>
              <a:buNone/>
            </a:pPr>
            <a:r>
              <a:rPr lang="en" sz="500"/>
              <a:t>        [139, 139, 139],</a:t>
            </a:r>
            <a:endParaRPr sz="500"/>
          </a:p>
          <a:p>
            <a:pPr indent="0" lvl="0" marL="0" rtl="0" algn="l">
              <a:spcBef>
                <a:spcPts val="0"/>
              </a:spcBef>
              <a:spcAft>
                <a:spcPts val="0"/>
              </a:spcAft>
              <a:buNone/>
            </a:pPr>
            <a:r>
              <a:rPr lang="en" sz="500"/>
              <a:t>        [138, 138, 138],</a:t>
            </a:r>
            <a:endParaRPr sz="500"/>
          </a:p>
          <a:p>
            <a:pPr indent="0" lvl="0" marL="0" rtl="0" algn="l">
              <a:spcBef>
                <a:spcPts val="0"/>
              </a:spcBef>
              <a:spcAft>
                <a:spcPts val="0"/>
              </a:spcAft>
              <a:buNone/>
            </a:pPr>
            <a:r>
              <a:rPr lang="en" sz="500"/>
              <a:t>        [137, 137, 137]],</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       [[125, 128, 126],</a:t>
            </a:r>
            <a:endParaRPr sz="500"/>
          </a:p>
          <a:p>
            <a:pPr indent="0" lvl="0" marL="0" rtl="0" algn="l">
              <a:spcBef>
                <a:spcPts val="0"/>
              </a:spcBef>
              <a:spcAft>
                <a:spcPts val="0"/>
              </a:spcAft>
              <a:buNone/>
            </a:pPr>
            <a:r>
              <a:rPr lang="en" sz="500"/>
              <a:t>        [125, 128, 126],</a:t>
            </a:r>
            <a:endParaRPr sz="500"/>
          </a:p>
          <a:p>
            <a:pPr indent="0" lvl="0" marL="0" rtl="0" algn="l">
              <a:spcBef>
                <a:spcPts val="0"/>
              </a:spcBef>
              <a:spcAft>
                <a:spcPts val="0"/>
              </a:spcAft>
              <a:buNone/>
            </a:pPr>
            <a:r>
              <a:rPr lang="en" sz="500"/>
              <a:t>        [125, 128, 126],</a:t>
            </a:r>
            <a:endParaRPr sz="500"/>
          </a:p>
          <a:p>
            <a:pPr indent="0" lvl="0" marL="0" rtl="0" algn="l">
              <a:spcBef>
                <a:spcPts val="0"/>
              </a:spcBef>
              <a:spcAft>
                <a:spcPts val="0"/>
              </a:spcAft>
              <a:buNone/>
            </a:pPr>
            <a:r>
              <a:rPr lang="en" sz="500"/>
              <a:t>        ...,</a:t>
            </a:r>
            <a:endParaRPr sz="500"/>
          </a:p>
          <a:p>
            <a:pPr indent="0" lvl="0" marL="0" rtl="0" algn="l">
              <a:spcBef>
                <a:spcPts val="0"/>
              </a:spcBef>
              <a:spcAft>
                <a:spcPts val="0"/>
              </a:spcAft>
              <a:buNone/>
            </a:pPr>
            <a:r>
              <a:rPr lang="en" sz="500"/>
              <a:t>        [143, 143, 143],</a:t>
            </a:r>
            <a:endParaRPr sz="500"/>
          </a:p>
          <a:p>
            <a:pPr indent="0" lvl="0" marL="0" rtl="0" algn="l">
              <a:spcBef>
                <a:spcPts val="0"/>
              </a:spcBef>
              <a:spcAft>
                <a:spcPts val="0"/>
              </a:spcAft>
              <a:buNone/>
            </a:pPr>
            <a:r>
              <a:rPr lang="en" sz="500"/>
              <a:t>        [142, 142, 142],</a:t>
            </a:r>
            <a:endParaRPr sz="500"/>
          </a:p>
          <a:p>
            <a:pPr indent="0" lvl="0" marL="0" rtl="0" algn="l">
              <a:spcBef>
                <a:spcPts val="0"/>
              </a:spcBef>
              <a:spcAft>
                <a:spcPts val="0"/>
              </a:spcAft>
              <a:buNone/>
            </a:pPr>
            <a:r>
              <a:rPr lang="en" sz="500"/>
              <a:t>        [141, 141, 141]],</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       ...,</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       [[191, 194, 192],</a:t>
            </a:r>
            <a:endParaRPr sz="500"/>
          </a:p>
          <a:p>
            <a:pPr indent="0" lvl="0" marL="0" rtl="0" algn="l">
              <a:spcBef>
                <a:spcPts val="0"/>
              </a:spcBef>
              <a:spcAft>
                <a:spcPts val="0"/>
              </a:spcAft>
              <a:buNone/>
            </a:pPr>
            <a:r>
              <a:rPr lang="en" sz="500"/>
              <a:t>        [193, 196, 194],</a:t>
            </a:r>
            <a:endParaRPr sz="500"/>
          </a:p>
          <a:p>
            <a:pPr indent="0" lvl="0" marL="0" rtl="0" algn="l">
              <a:spcBef>
                <a:spcPts val="0"/>
              </a:spcBef>
              <a:spcAft>
                <a:spcPts val="0"/>
              </a:spcAft>
              <a:buNone/>
            </a:pPr>
            <a:r>
              <a:rPr lang="en" sz="500"/>
              <a:t>        [198, 201, 199],</a:t>
            </a:r>
            <a:endParaRPr sz="500"/>
          </a:p>
          <a:p>
            <a:pPr indent="0" lvl="0" marL="0" rtl="0" algn="l">
              <a:spcBef>
                <a:spcPts val="0"/>
              </a:spcBef>
              <a:spcAft>
                <a:spcPts val="0"/>
              </a:spcAft>
              <a:buNone/>
            </a:pPr>
            <a:r>
              <a:rPr lang="en" sz="500"/>
              <a:t>        ...,</a:t>
            </a:r>
            <a:endParaRPr sz="500"/>
          </a:p>
          <a:p>
            <a:pPr indent="0" lvl="0" marL="0" rtl="0" algn="l">
              <a:spcBef>
                <a:spcPts val="0"/>
              </a:spcBef>
              <a:spcAft>
                <a:spcPts val="0"/>
              </a:spcAft>
              <a:buNone/>
            </a:pPr>
            <a:r>
              <a:rPr lang="en" sz="500"/>
              <a:t>        [230, 230, 230],</a:t>
            </a:r>
            <a:endParaRPr sz="500"/>
          </a:p>
          <a:p>
            <a:pPr indent="0" lvl="0" marL="0" rtl="0" algn="l">
              <a:spcBef>
                <a:spcPts val="0"/>
              </a:spcBef>
              <a:spcAft>
                <a:spcPts val="0"/>
              </a:spcAft>
              <a:buNone/>
            </a:pPr>
            <a:r>
              <a:rPr lang="en" sz="500"/>
              <a:t>        [230, 230, 230],</a:t>
            </a:r>
            <a:endParaRPr sz="500"/>
          </a:p>
          <a:p>
            <a:pPr indent="0" lvl="0" marL="0" rtl="0" algn="l">
              <a:spcBef>
                <a:spcPts val="0"/>
              </a:spcBef>
              <a:spcAft>
                <a:spcPts val="0"/>
              </a:spcAft>
              <a:buNone/>
            </a:pPr>
            <a:r>
              <a:rPr lang="en" sz="500"/>
              <a:t>        [230, 230, 230]],</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       [[189, 192, 190],</a:t>
            </a:r>
            <a:endParaRPr sz="500"/>
          </a:p>
          <a:p>
            <a:pPr indent="0" lvl="0" marL="0" rtl="0" algn="l">
              <a:spcBef>
                <a:spcPts val="0"/>
              </a:spcBef>
              <a:spcAft>
                <a:spcPts val="0"/>
              </a:spcAft>
              <a:buNone/>
            </a:pPr>
            <a:r>
              <a:rPr lang="en" sz="500"/>
              <a:t>        [196, 199, 197],</a:t>
            </a:r>
            <a:endParaRPr sz="500"/>
          </a:p>
          <a:p>
            <a:pPr indent="0" lvl="0" marL="0" rtl="0" algn="l">
              <a:spcBef>
                <a:spcPts val="0"/>
              </a:spcBef>
              <a:spcAft>
                <a:spcPts val="0"/>
              </a:spcAft>
              <a:buNone/>
            </a:pPr>
            <a:r>
              <a:rPr lang="en" sz="500"/>
              <a:t>        [199, 202, 200],</a:t>
            </a:r>
            <a:endParaRPr sz="500"/>
          </a:p>
          <a:p>
            <a:pPr indent="0" lvl="0" marL="0" rtl="0" algn="l">
              <a:spcBef>
                <a:spcPts val="0"/>
              </a:spcBef>
              <a:spcAft>
                <a:spcPts val="0"/>
              </a:spcAft>
              <a:buNone/>
            </a:pPr>
            <a:r>
              <a:rPr lang="en" sz="500"/>
              <a:t>        ...,</a:t>
            </a:r>
            <a:endParaRPr sz="500"/>
          </a:p>
          <a:p>
            <a:pPr indent="0" lvl="0" marL="0" rtl="0" algn="l">
              <a:spcBef>
                <a:spcPts val="0"/>
              </a:spcBef>
              <a:spcAft>
                <a:spcPts val="0"/>
              </a:spcAft>
              <a:buNone/>
            </a:pPr>
            <a:r>
              <a:rPr lang="en" sz="500"/>
              <a:t>        [230, 230, 230],</a:t>
            </a:r>
            <a:endParaRPr sz="500"/>
          </a:p>
          <a:p>
            <a:pPr indent="0" lvl="0" marL="0" rtl="0" algn="l">
              <a:spcBef>
                <a:spcPts val="0"/>
              </a:spcBef>
              <a:spcAft>
                <a:spcPts val="0"/>
              </a:spcAft>
              <a:buNone/>
            </a:pPr>
            <a:r>
              <a:rPr lang="en" sz="500"/>
              <a:t>        [230, 230, 230],</a:t>
            </a:r>
            <a:endParaRPr sz="500"/>
          </a:p>
          <a:p>
            <a:pPr indent="0" lvl="0" marL="0" rtl="0" algn="l">
              <a:spcBef>
                <a:spcPts val="0"/>
              </a:spcBef>
              <a:spcAft>
                <a:spcPts val="0"/>
              </a:spcAft>
              <a:buNone/>
            </a:pPr>
            <a:r>
              <a:rPr lang="en" sz="500"/>
              <a:t>        [230, 230, 230]],</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       [[189, 192, 190],</a:t>
            </a:r>
            <a:endParaRPr sz="500"/>
          </a:p>
          <a:p>
            <a:pPr indent="0" lvl="0" marL="0" rtl="0" algn="l">
              <a:spcBef>
                <a:spcPts val="0"/>
              </a:spcBef>
              <a:spcAft>
                <a:spcPts val="0"/>
              </a:spcAft>
              <a:buNone/>
            </a:pPr>
            <a:r>
              <a:rPr lang="en" sz="500"/>
              <a:t>        [198, 201, 199],</a:t>
            </a:r>
            <a:endParaRPr sz="500"/>
          </a:p>
          <a:p>
            <a:pPr indent="0" lvl="0" marL="0" rtl="0" algn="l">
              <a:spcBef>
                <a:spcPts val="0"/>
              </a:spcBef>
              <a:spcAft>
                <a:spcPts val="0"/>
              </a:spcAft>
              <a:buNone/>
            </a:pPr>
            <a:r>
              <a:rPr lang="en" sz="500"/>
              <a:t>        [199, 202, 200],</a:t>
            </a:r>
            <a:endParaRPr sz="500"/>
          </a:p>
          <a:p>
            <a:pPr indent="0" lvl="0" marL="0" rtl="0" algn="l">
              <a:spcBef>
                <a:spcPts val="0"/>
              </a:spcBef>
              <a:spcAft>
                <a:spcPts val="0"/>
              </a:spcAft>
              <a:buNone/>
            </a:pPr>
            <a:r>
              <a:rPr lang="en" sz="500"/>
              <a:t>        ...,</a:t>
            </a:r>
            <a:endParaRPr sz="500"/>
          </a:p>
          <a:p>
            <a:pPr indent="0" lvl="0" marL="0" rtl="0" algn="l">
              <a:spcBef>
                <a:spcPts val="0"/>
              </a:spcBef>
              <a:spcAft>
                <a:spcPts val="0"/>
              </a:spcAft>
              <a:buNone/>
            </a:pPr>
            <a:r>
              <a:rPr lang="en" sz="500"/>
              <a:t>        [230, 230, 230],</a:t>
            </a:r>
            <a:endParaRPr sz="500"/>
          </a:p>
          <a:p>
            <a:pPr indent="0" lvl="0" marL="0" rtl="0" algn="l">
              <a:spcBef>
                <a:spcPts val="0"/>
              </a:spcBef>
              <a:spcAft>
                <a:spcPts val="0"/>
              </a:spcAft>
              <a:buNone/>
            </a:pPr>
            <a:r>
              <a:rPr lang="en" sz="500"/>
              <a:t>        [230, 230, 230],</a:t>
            </a:r>
            <a:endParaRPr sz="500"/>
          </a:p>
          <a:p>
            <a:pPr indent="0" lvl="0" marL="0" rtl="0" algn="l">
              <a:spcBef>
                <a:spcPts val="0"/>
              </a:spcBef>
              <a:spcAft>
                <a:spcPts val="0"/>
              </a:spcAft>
              <a:buNone/>
            </a:pPr>
            <a:r>
              <a:rPr lang="en" sz="500"/>
              <a:t>        [230, 230, 230]]], dtype=uint8)</a:t>
            </a:r>
            <a:endParaRPr sz="500"/>
          </a:p>
        </p:txBody>
      </p:sp>
      <p:sp>
        <p:nvSpPr>
          <p:cNvPr id="110" name="Google Shape;110;p22"/>
          <p:cNvSpPr txBox="1"/>
          <p:nvPr/>
        </p:nvSpPr>
        <p:spPr>
          <a:xfrm>
            <a:off x="1572000" y="567875"/>
            <a:ext cx="3000000" cy="27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D:</a:t>
            </a:r>
            <a:endParaRPr sz="800"/>
          </a:p>
          <a:p>
            <a:pPr indent="0" lvl="0" marL="0" rtl="0" algn="l">
              <a:spcBef>
                <a:spcPts val="0"/>
              </a:spcBef>
              <a:spcAft>
                <a:spcPts val="0"/>
              </a:spcAft>
              <a:buNone/>
            </a:pPr>
            <a:r>
              <a:rPr lang="en" sz="800"/>
              <a:t>array([[  0.        ,  72.80109889, 201.65812654, ..., 141.35416513,</a:t>
            </a:r>
            <a:endParaRPr sz="800"/>
          </a:p>
          <a:p>
            <a:pPr indent="0" lvl="0" marL="0" rtl="0" algn="l">
              <a:spcBef>
                <a:spcPts val="0"/>
              </a:spcBef>
              <a:spcAft>
                <a:spcPts val="0"/>
              </a:spcAft>
              <a:buNone/>
            </a:pPr>
            <a:r>
              <a:rPr lang="en" sz="800"/>
              <a:t>        215.79620015, 296.65468141],</a:t>
            </a:r>
            <a:endParaRPr sz="800"/>
          </a:p>
          <a:p>
            <a:pPr indent="0" lvl="0" marL="0" rtl="0" algn="l">
              <a:spcBef>
                <a:spcPts val="0"/>
              </a:spcBef>
              <a:spcAft>
                <a:spcPts val="0"/>
              </a:spcAft>
              <a:buNone/>
            </a:pPr>
            <a:r>
              <a:rPr lang="en" sz="800"/>
              <a:t>       [ 72.80109889,   0.        , 269.86292817, ...,  71.70076708,</a:t>
            </a:r>
            <a:endParaRPr sz="800"/>
          </a:p>
          <a:p>
            <a:pPr indent="0" lvl="0" marL="0" rtl="0" algn="l">
              <a:spcBef>
                <a:spcPts val="0"/>
              </a:spcBef>
              <a:spcAft>
                <a:spcPts val="0"/>
              </a:spcAft>
              <a:buNone/>
            </a:pPr>
            <a:r>
              <a:rPr lang="en" sz="800"/>
              <a:t>        204.71443525, 261.50334606],</a:t>
            </a:r>
            <a:endParaRPr sz="800"/>
          </a:p>
          <a:p>
            <a:pPr indent="0" lvl="0" marL="0" rtl="0" algn="l">
              <a:spcBef>
                <a:spcPts val="0"/>
              </a:spcBef>
              <a:spcAft>
                <a:spcPts val="0"/>
              </a:spcAft>
              <a:buNone/>
            </a:pPr>
            <a:r>
              <a:rPr lang="en" sz="800"/>
              <a:t>       [201.65812654, 269.86292817,   0.        , ..., 327.01223219,</a:t>
            </a:r>
            <a:endParaRPr sz="800"/>
          </a:p>
          <a:p>
            <a:pPr indent="0" lvl="0" marL="0" rtl="0" algn="l">
              <a:spcBef>
                <a:spcPts val="0"/>
              </a:spcBef>
              <a:spcAft>
                <a:spcPts val="0"/>
              </a:spcAft>
              <a:buNone/>
            </a:pPr>
            <a:r>
              <a:rPr lang="en" sz="800"/>
              <a:t>        281.30055101, 480.92618976],</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[141.35416513,  71.70076708, 327.01223219, ...,   0.        ,</a:t>
            </a:r>
            <a:endParaRPr sz="800"/>
          </a:p>
          <a:p>
            <a:pPr indent="0" lvl="0" marL="0" rtl="0" algn="l">
              <a:spcBef>
                <a:spcPts val="0"/>
              </a:spcBef>
              <a:spcAft>
                <a:spcPts val="0"/>
              </a:spcAft>
              <a:buNone/>
            </a:pPr>
            <a:r>
              <a:rPr lang="en" sz="800"/>
              <a:t>        188.95766722, 273.40263349],</a:t>
            </a:r>
            <a:endParaRPr sz="800"/>
          </a:p>
          <a:p>
            <a:pPr indent="0" lvl="0" marL="0" rtl="0" algn="l">
              <a:spcBef>
                <a:spcPts val="0"/>
              </a:spcBef>
              <a:spcAft>
                <a:spcPts val="0"/>
              </a:spcAft>
              <a:buNone/>
            </a:pPr>
            <a:r>
              <a:rPr lang="en" sz="800"/>
              <a:t>       [215.79620015, 204.71443525, 281.30055101, ..., 188.95766722,</a:t>
            </a:r>
            <a:endParaRPr sz="800"/>
          </a:p>
          <a:p>
            <a:pPr indent="0" lvl="0" marL="0" rtl="0" algn="l">
              <a:spcBef>
                <a:spcPts val="0"/>
              </a:spcBef>
              <a:spcAft>
                <a:spcPts val="0"/>
              </a:spcAft>
              <a:buNone/>
            </a:pPr>
            <a:r>
              <a:rPr lang="en" sz="800"/>
              <a:t>          0.        , 458.62838988],</a:t>
            </a:r>
            <a:endParaRPr sz="800"/>
          </a:p>
          <a:p>
            <a:pPr indent="0" lvl="0" marL="0" rtl="0" algn="l">
              <a:spcBef>
                <a:spcPts val="0"/>
              </a:spcBef>
              <a:spcAft>
                <a:spcPts val="0"/>
              </a:spcAft>
              <a:buNone/>
            </a:pPr>
            <a:r>
              <a:rPr lang="en" sz="800"/>
              <a:t>       [296.65468141, 261.50334606, 480.92618976, ..., 273.40263349,</a:t>
            </a:r>
            <a:endParaRPr sz="800"/>
          </a:p>
          <a:p>
            <a:pPr indent="0" lvl="0" marL="0" rtl="0" algn="l">
              <a:spcBef>
                <a:spcPts val="0"/>
              </a:spcBef>
              <a:spcAft>
                <a:spcPts val="0"/>
              </a:spcAft>
              <a:buNone/>
            </a:pPr>
            <a:r>
              <a:rPr lang="en" sz="800"/>
              <a:t>        458.62838988,   0.        ]])</a:t>
            </a:r>
            <a:endParaRPr sz="800"/>
          </a:p>
        </p:txBody>
      </p:sp>
      <p:sp>
        <p:nvSpPr>
          <p:cNvPr id="111" name="Google Shape;111;p22"/>
          <p:cNvSpPr txBox="1"/>
          <p:nvPr/>
        </p:nvSpPr>
        <p:spPr>
          <a:xfrm>
            <a:off x="4747025" y="160725"/>
            <a:ext cx="1296600" cy="42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t> bbox: (0, 36, 13, 66)</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cX: 6</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cY: 51</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centroid: (6, 51)</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t/>
            </a:r>
            <a:endParaRPr sz="800"/>
          </a:p>
        </p:txBody>
      </p:sp>
      <p:sp>
        <p:nvSpPr>
          <p:cNvPr id="112" name="Google Shape;112;p22"/>
          <p:cNvSpPr txBox="1"/>
          <p:nvPr/>
        </p:nvSpPr>
        <p:spPr>
          <a:xfrm>
            <a:off x="6332925" y="160725"/>
            <a:ext cx="3000000" cy="48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centroids:</a:t>
            </a:r>
            <a:endParaRPr sz="700"/>
          </a:p>
          <a:p>
            <a:pPr indent="0" lvl="0" marL="0" rtl="0" algn="l">
              <a:spcBef>
                <a:spcPts val="0"/>
              </a:spcBef>
              <a:spcAft>
                <a:spcPts val="0"/>
              </a:spcAft>
              <a:buNone/>
            </a:pPr>
            <a:r>
              <a:rPr lang="en" sz="700"/>
              <a:t>array([[286, 149],</a:t>
            </a:r>
            <a:endParaRPr sz="700"/>
          </a:p>
          <a:p>
            <a:pPr indent="0" lvl="0" marL="0" rtl="0" algn="l">
              <a:spcBef>
                <a:spcPts val="0"/>
              </a:spcBef>
              <a:spcAft>
                <a:spcPts val="0"/>
              </a:spcAft>
              <a:buNone/>
            </a:pPr>
            <a:r>
              <a:rPr lang="en" sz="700"/>
              <a:t>       [266,  79],</a:t>
            </a:r>
            <a:endParaRPr sz="700"/>
          </a:p>
          <a:p>
            <a:pPr indent="0" lvl="0" marL="0" rtl="0" algn="l">
              <a:spcBef>
                <a:spcPts val="0"/>
              </a:spcBef>
              <a:spcAft>
                <a:spcPts val="0"/>
              </a:spcAft>
              <a:buNone/>
            </a:pPr>
            <a:r>
              <a:rPr lang="en" sz="700"/>
              <a:t>       [415, 304],</a:t>
            </a:r>
            <a:endParaRPr sz="700"/>
          </a:p>
          <a:p>
            <a:pPr indent="0" lvl="0" marL="0" rtl="0" algn="l">
              <a:spcBef>
                <a:spcPts val="0"/>
              </a:spcBef>
              <a:spcAft>
                <a:spcPts val="0"/>
              </a:spcAft>
              <a:buNone/>
            </a:pPr>
            <a:r>
              <a:rPr lang="en" sz="700"/>
              <a:t>       [221, 146],</a:t>
            </a:r>
            <a:endParaRPr sz="700"/>
          </a:p>
          <a:p>
            <a:pPr indent="0" lvl="0" marL="0" rtl="0" algn="l">
              <a:spcBef>
                <a:spcPts val="0"/>
              </a:spcBef>
              <a:spcAft>
                <a:spcPts val="0"/>
              </a:spcAft>
              <a:buNone/>
            </a:pPr>
            <a:r>
              <a:rPr lang="en" sz="700"/>
              <a:t>       [347, 109],</a:t>
            </a:r>
            <a:endParaRPr sz="700"/>
          </a:p>
          <a:p>
            <a:pPr indent="0" lvl="0" marL="0" rtl="0" algn="l">
              <a:spcBef>
                <a:spcPts val="0"/>
              </a:spcBef>
              <a:spcAft>
                <a:spcPts val="0"/>
              </a:spcAft>
              <a:buNone/>
            </a:pPr>
            <a:r>
              <a:rPr lang="en" sz="700"/>
              <a:t>       [569, 250],</a:t>
            </a:r>
            <a:endParaRPr sz="700"/>
          </a:p>
          <a:p>
            <a:pPr indent="0" lvl="0" marL="0" rtl="0" algn="l">
              <a:spcBef>
                <a:spcPts val="0"/>
              </a:spcBef>
              <a:spcAft>
                <a:spcPts val="0"/>
              </a:spcAft>
              <a:buNone/>
            </a:pPr>
            <a:r>
              <a:rPr lang="en" sz="700"/>
              <a:t>       [662, 232],</a:t>
            </a:r>
            <a:endParaRPr sz="700"/>
          </a:p>
          <a:p>
            <a:pPr indent="0" lvl="0" marL="0" rtl="0" algn="l">
              <a:spcBef>
                <a:spcPts val="0"/>
              </a:spcBef>
              <a:spcAft>
                <a:spcPts val="0"/>
              </a:spcAft>
              <a:buNone/>
            </a:pPr>
            <a:r>
              <a:rPr lang="en" sz="700"/>
              <a:t>       [429, 169],</a:t>
            </a:r>
            <a:endParaRPr sz="700"/>
          </a:p>
          <a:p>
            <a:pPr indent="0" lvl="0" marL="0" rtl="0" algn="l">
              <a:spcBef>
                <a:spcPts val="0"/>
              </a:spcBef>
              <a:spcAft>
                <a:spcPts val="0"/>
              </a:spcAft>
              <a:buNone/>
            </a:pPr>
            <a:r>
              <a:rPr lang="en" sz="700"/>
              <a:t>       [260, 209],</a:t>
            </a:r>
            <a:endParaRPr sz="700"/>
          </a:p>
          <a:p>
            <a:pPr indent="0" lvl="0" marL="0" rtl="0" algn="l">
              <a:spcBef>
                <a:spcPts val="0"/>
              </a:spcBef>
              <a:spcAft>
                <a:spcPts val="0"/>
              </a:spcAft>
              <a:buNone/>
            </a:pPr>
            <a:r>
              <a:rPr lang="en" sz="700"/>
              <a:t>       [ 98, 236],</a:t>
            </a:r>
            <a:endParaRPr sz="700"/>
          </a:p>
          <a:p>
            <a:pPr indent="0" lvl="0" marL="0" rtl="0" algn="l">
              <a:spcBef>
                <a:spcPts val="0"/>
              </a:spcBef>
              <a:spcAft>
                <a:spcPts val="0"/>
              </a:spcAft>
              <a:buNone/>
            </a:pPr>
            <a:r>
              <a:rPr lang="en" sz="700"/>
              <a:t>       [408,  51],</a:t>
            </a:r>
            <a:endParaRPr sz="700"/>
          </a:p>
          <a:p>
            <a:pPr indent="0" lvl="0" marL="0" rtl="0" algn="l">
              <a:spcBef>
                <a:spcPts val="0"/>
              </a:spcBef>
              <a:spcAft>
                <a:spcPts val="0"/>
              </a:spcAft>
              <a:buNone/>
            </a:pPr>
            <a:r>
              <a:rPr lang="en" sz="700"/>
              <a:t>       [479, 291],</a:t>
            </a:r>
            <a:endParaRPr sz="700"/>
          </a:p>
          <a:p>
            <a:pPr indent="0" lvl="0" marL="0" rtl="0" algn="l">
              <a:spcBef>
                <a:spcPts val="0"/>
              </a:spcBef>
              <a:spcAft>
                <a:spcPts val="0"/>
              </a:spcAft>
              <a:buNone/>
            </a:pPr>
            <a:r>
              <a:rPr lang="en" sz="700"/>
              <a:t>       [ 39,  65],</a:t>
            </a:r>
            <a:endParaRPr sz="700"/>
          </a:p>
          <a:p>
            <a:pPr indent="0" lvl="0" marL="0" rtl="0" algn="l">
              <a:spcBef>
                <a:spcPts val="0"/>
              </a:spcBef>
              <a:spcAft>
                <a:spcPts val="0"/>
              </a:spcAft>
              <a:buNone/>
            </a:pPr>
            <a:r>
              <a:rPr lang="en" sz="700"/>
              <a:t>       [371,  80],</a:t>
            </a:r>
            <a:endParaRPr sz="700"/>
          </a:p>
          <a:p>
            <a:pPr indent="0" lvl="0" marL="0" rtl="0" algn="l">
              <a:spcBef>
                <a:spcPts val="0"/>
              </a:spcBef>
              <a:spcAft>
                <a:spcPts val="0"/>
              </a:spcAft>
              <a:buNone/>
            </a:pPr>
            <a:r>
              <a:rPr lang="en" sz="700"/>
              <a:t>       [438,  50],</a:t>
            </a:r>
            <a:endParaRPr sz="700"/>
          </a:p>
          <a:p>
            <a:pPr indent="0" lvl="0" marL="0" rtl="0" algn="l">
              <a:spcBef>
                <a:spcPts val="0"/>
              </a:spcBef>
              <a:spcAft>
                <a:spcPts val="0"/>
              </a:spcAft>
              <a:buNone/>
            </a:pPr>
            <a:r>
              <a:rPr lang="en" sz="700"/>
              <a:t>       [564, 187],</a:t>
            </a:r>
            <a:endParaRPr sz="700"/>
          </a:p>
          <a:p>
            <a:pPr indent="0" lvl="0" marL="0" rtl="0" algn="l">
              <a:spcBef>
                <a:spcPts val="0"/>
              </a:spcBef>
              <a:spcAft>
                <a:spcPts val="0"/>
              </a:spcAft>
              <a:buNone/>
            </a:pPr>
            <a:r>
              <a:rPr lang="en" sz="700"/>
              <a:t>       [316,  42],</a:t>
            </a:r>
            <a:endParaRPr sz="700"/>
          </a:p>
          <a:p>
            <a:pPr indent="0" lvl="0" marL="0" rtl="0" algn="l">
              <a:spcBef>
                <a:spcPts val="0"/>
              </a:spcBef>
              <a:spcAft>
                <a:spcPts val="0"/>
              </a:spcAft>
              <a:buNone/>
            </a:pPr>
            <a:r>
              <a:rPr lang="en" sz="700"/>
              <a:t>       [674,  99],</a:t>
            </a:r>
            <a:endParaRPr sz="700"/>
          </a:p>
          <a:p>
            <a:pPr indent="0" lvl="0" marL="0" rtl="0" algn="l">
              <a:spcBef>
                <a:spcPts val="0"/>
              </a:spcBef>
              <a:spcAft>
                <a:spcPts val="0"/>
              </a:spcAft>
              <a:buNone/>
            </a:pPr>
            <a:r>
              <a:rPr lang="en" sz="700"/>
              <a:t>       [119,  18],</a:t>
            </a:r>
            <a:endParaRPr sz="700"/>
          </a:p>
          <a:p>
            <a:pPr indent="0" lvl="0" marL="0" rtl="0" algn="l">
              <a:spcBef>
                <a:spcPts val="0"/>
              </a:spcBef>
              <a:spcAft>
                <a:spcPts val="0"/>
              </a:spcAft>
              <a:buNone/>
            </a:pPr>
            <a:r>
              <a:rPr lang="en" sz="700"/>
              <a:t>       [297,  41],</a:t>
            </a:r>
            <a:endParaRPr sz="700"/>
          </a:p>
          <a:p>
            <a:pPr indent="0" lvl="0" marL="0" rtl="0" algn="l">
              <a:spcBef>
                <a:spcPts val="0"/>
              </a:spcBef>
              <a:spcAft>
                <a:spcPts val="0"/>
              </a:spcAft>
              <a:buNone/>
            </a:pPr>
            <a:r>
              <a:rPr lang="en" sz="700"/>
              <a:t>       [624,  38],</a:t>
            </a:r>
            <a:endParaRPr sz="700"/>
          </a:p>
          <a:p>
            <a:pPr indent="0" lvl="0" marL="0" rtl="0" algn="l">
              <a:spcBef>
                <a:spcPts val="0"/>
              </a:spcBef>
              <a:spcAft>
                <a:spcPts val="0"/>
              </a:spcAft>
              <a:buNone/>
            </a:pPr>
            <a:r>
              <a:rPr lang="en" sz="700"/>
              <a:t>       [157,  13],</a:t>
            </a:r>
            <a:endParaRPr sz="700"/>
          </a:p>
          <a:p>
            <a:pPr indent="0" lvl="0" marL="0" rtl="0" algn="l">
              <a:spcBef>
                <a:spcPts val="0"/>
              </a:spcBef>
              <a:spcAft>
                <a:spcPts val="0"/>
              </a:spcAft>
              <a:buNone/>
            </a:pPr>
            <a:r>
              <a:rPr lang="en" sz="700"/>
              <a:t>       [641, 102],</a:t>
            </a:r>
            <a:endParaRPr sz="700"/>
          </a:p>
          <a:p>
            <a:pPr indent="0" lvl="0" marL="0" rtl="0" algn="l">
              <a:spcBef>
                <a:spcPts val="0"/>
              </a:spcBef>
              <a:spcAft>
                <a:spcPts val="0"/>
              </a:spcAft>
              <a:buNone/>
            </a:pPr>
            <a:r>
              <a:rPr lang="en" sz="700"/>
              <a:t>       [345,  34],</a:t>
            </a:r>
            <a:endParaRPr sz="700"/>
          </a:p>
          <a:p>
            <a:pPr indent="0" lvl="0" marL="0" rtl="0" algn="l">
              <a:spcBef>
                <a:spcPts val="0"/>
              </a:spcBef>
              <a:spcAft>
                <a:spcPts val="0"/>
              </a:spcAft>
              <a:buNone/>
            </a:pPr>
            <a:r>
              <a:rPr lang="en" sz="700"/>
              <a:t>       [167, 204],</a:t>
            </a:r>
            <a:endParaRPr sz="700"/>
          </a:p>
          <a:p>
            <a:pPr indent="0" lvl="0" marL="0" rtl="0" algn="l">
              <a:spcBef>
                <a:spcPts val="0"/>
              </a:spcBef>
              <a:spcAft>
                <a:spcPts val="0"/>
              </a:spcAft>
              <a:buNone/>
            </a:pPr>
            <a:r>
              <a:rPr lang="en" sz="700"/>
              <a:t>       [147, 206],</a:t>
            </a:r>
            <a:endParaRPr sz="700"/>
          </a:p>
          <a:p>
            <a:pPr indent="0" lvl="0" marL="0" rtl="0" algn="l">
              <a:spcBef>
                <a:spcPts val="0"/>
              </a:spcBef>
              <a:spcAft>
                <a:spcPts val="0"/>
              </a:spcAft>
              <a:buNone/>
            </a:pPr>
            <a:r>
              <a:rPr lang="en" sz="700"/>
              <a:t>       [510,  35],</a:t>
            </a:r>
            <a:endParaRPr sz="700"/>
          </a:p>
          <a:p>
            <a:pPr indent="0" lvl="0" marL="0" rtl="0" algn="l">
              <a:spcBef>
                <a:spcPts val="0"/>
              </a:spcBef>
              <a:spcAft>
                <a:spcPts val="0"/>
              </a:spcAft>
              <a:buNone/>
            </a:pPr>
            <a:r>
              <a:rPr lang="en" sz="700"/>
              <a:t>       [598,  28],</a:t>
            </a:r>
            <a:endParaRPr sz="700"/>
          </a:p>
          <a:p>
            <a:pPr indent="0" lvl="0" marL="0" rtl="0" algn="l">
              <a:spcBef>
                <a:spcPts val="0"/>
              </a:spcBef>
              <a:spcAft>
                <a:spcPts val="0"/>
              </a:spcAft>
              <a:buNone/>
            </a:pPr>
            <a:r>
              <a:rPr lang="en" sz="700"/>
              <a:t>       [590,  28],</a:t>
            </a:r>
            <a:endParaRPr sz="700"/>
          </a:p>
          <a:p>
            <a:pPr indent="0" lvl="0" marL="0" rtl="0" algn="l">
              <a:spcBef>
                <a:spcPts val="0"/>
              </a:spcBef>
              <a:spcAft>
                <a:spcPts val="0"/>
              </a:spcAft>
              <a:buNone/>
            </a:pPr>
            <a:r>
              <a:rPr lang="en" sz="700"/>
              <a:t>       [480,  17],</a:t>
            </a:r>
            <a:endParaRPr sz="700"/>
          </a:p>
          <a:p>
            <a:pPr indent="0" lvl="0" marL="0" rtl="0" algn="l">
              <a:spcBef>
                <a:spcPts val="0"/>
              </a:spcBef>
              <a:spcAft>
                <a:spcPts val="0"/>
              </a:spcAft>
              <a:buNone/>
            </a:pPr>
            <a:r>
              <a:rPr lang="en" sz="700"/>
              <a:t>       [667,   6],</a:t>
            </a:r>
            <a:endParaRPr sz="700"/>
          </a:p>
          <a:p>
            <a:pPr indent="0" lvl="0" marL="0" rtl="0" algn="l">
              <a:spcBef>
                <a:spcPts val="0"/>
              </a:spcBef>
              <a:spcAft>
                <a:spcPts val="0"/>
              </a:spcAft>
              <a:buNone/>
            </a:pPr>
            <a:r>
              <a:rPr lang="en" sz="700"/>
              <a:t>       [101,   6],</a:t>
            </a:r>
            <a:endParaRPr sz="700"/>
          </a:p>
          <a:p>
            <a:pPr indent="0" lvl="0" marL="0" rtl="0" algn="l">
              <a:spcBef>
                <a:spcPts val="0"/>
              </a:spcBef>
              <a:spcAft>
                <a:spcPts val="0"/>
              </a:spcAft>
              <a:buNone/>
            </a:pPr>
            <a:r>
              <a:rPr lang="en" sz="700"/>
              <a:t>       [220, 109],</a:t>
            </a:r>
            <a:endParaRPr sz="700"/>
          </a:p>
          <a:p>
            <a:pPr indent="0" lvl="0" marL="0" rtl="0" algn="l">
              <a:spcBef>
                <a:spcPts val="0"/>
              </a:spcBef>
              <a:spcAft>
                <a:spcPts val="0"/>
              </a:spcAft>
              <a:buNone/>
            </a:pPr>
            <a:r>
              <a:rPr lang="en" sz="700"/>
              <a:t>       [ 55, 340],</a:t>
            </a:r>
            <a:endParaRPr sz="700"/>
          </a:p>
          <a:p>
            <a:pPr indent="0" lvl="0" marL="0" rtl="0" algn="l">
              <a:spcBef>
                <a:spcPts val="0"/>
              </a:spcBef>
              <a:spcAft>
                <a:spcPts val="0"/>
              </a:spcAft>
              <a:buNone/>
            </a:pPr>
            <a:r>
              <a:rPr lang="en" sz="700"/>
              <a:t>       [647,  69],</a:t>
            </a:r>
            <a:endParaRPr sz="700"/>
          </a:p>
          <a:p>
            <a:pPr indent="0" lvl="0" marL="0" rtl="0" algn="l">
              <a:spcBef>
                <a:spcPts val="0"/>
              </a:spcBef>
              <a:spcAft>
                <a:spcPts val="0"/>
              </a:spcAft>
              <a:buNone/>
            </a:pPr>
            <a:r>
              <a:rPr lang="en" sz="700"/>
              <a:t>       [693,  63],</a:t>
            </a:r>
            <a:endParaRPr sz="700"/>
          </a:p>
          <a:p>
            <a:pPr indent="0" lvl="0" marL="0" rtl="0" algn="l">
              <a:spcBef>
                <a:spcPts val="0"/>
              </a:spcBef>
              <a:spcAft>
                <a:spcPts val="0"/>
              </a:spcAft>
              <a:buNone/>
            </a:pPr>
            <a:r>
              <a:rPr lang="en" sz="700"/>
              <a:t>       [276,   8],</a:t>
            </a:r>
            <a:endParaRPr sz="700"/>
          </a:p>
          <a:p>
            <a:pPr indent="0" lvl="0" marL="0" rtl="0" algn="l">
              <a:spcBef>
                <a:spcPts val="0"/>
              </a:spcBef>
              <a:spcAft>
                <a:spcPts val="0"/>
              </a:spcAft>
              <a:buNone/>
            </a:pPr>
            <a:r>
              <a:rPr lang="en" sz="700"/>
              <a:t>       [464,  27],</a:t>
            </a:r>
            <a:endParaRPr sz="700"/>
          </a:p>
          <a:p>
            <a:pPr indent="0" lvl="0" marL="0" rtl="0" algn="l">
              <a:spcBef>
                <a:spcPts val="0"/>
              </a:spcBef>
              <a:spcAft>
                <a:spcPts val="0"/>
              </a:spcAft>
              <a:buNone/>
            </a:pPr>
            <a:r>
              <a:rPr lang="en" sz="700"/>
              <a:t>       [  6,  51]])</a:t>
            </a:r>
            <a:endParaRPr sz="700"/>
          </a:p>
        </p:txBody>
      </p:sp>
      <p:sp>
        <p:nvSpPr>
          <p:cNvPr id="113" name="Google Shape;113;p22"/>
          <p:cNvSpPr txBox="1"/>
          <p:nvPr/>
        </p:nvSpPr>
        <p:spPr>
          <a:xfrm>
            <a:off x="1950250" y="3943350"/>
            <a:ext cx="3954000" cy="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Social Distancing Violation : 28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