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DFAFA5C-C3B5-4FAA-83AB-0C70B1EE360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122AE68-EA8B-49A1-8DAF-CA335063EFE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690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AI-Powered-Dynamic-Chatbot-with-AI-Assistance-Live-Chat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14503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620" y="99453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CHAT ROUTING FLOW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" y="1468755"/>
            <a:ext cx="6663055" cy="4883785"/>
          </a:xfrm>
        </p:spPr>
      </p:pic>
      <p:sp>
        <p:nvSpPr>
          <p:cNvPr id="7" name="TextBox 6"/>
          <p:cNvSpPr txBox="1"/>
          <p:nvPr/>
        </p:nvSpPr>
        <p:spPr>
          <a:xfrm>
            <a:off x="6870700" y="1603375"/>
            <a:ext cx="5514340" cy="3815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/>
              <a:t>Chat Routing Flow (Compact)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User initiates chat.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Chatbot confirms availability.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User sends a query.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Query is saved to MongoDB.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Bot processes the message.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If resolvable, bot prepares a</a:t>
            </a:r>
            <a:endParaRPr lang="en-US" sz="2200" dirty="0"/>
          </a:p>
          <a:p>
            <a:r>
              <a:rPr lang="en-US" sz="2200" dirty="0"/>
              <a:t>    response.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Solution is sent to the frontend.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Solution is also saved in MongoDB.</a:t>
            </a: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dirty="0"/>
              <a:t>Chat session ends.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285" y="364925"/>
            <a:ext cx="7729728" cy="1188720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THE SYSTEM ARCHITECTURE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676" y="1776247"/>
            <a:ext cx="6313715" cy="4209143"/>
          </a:xfr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140" y="1892935"/>
            <a:ext cx="5596890" cy="36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access the system via web or mobile apps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built using modern frontend frameworks like React, Vue, or Flutter Web.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flows handle login and registration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returning JWT tokens that authenticate users in future requests.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frontend has a chat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users to send messages to the bot and receive intelligent responses.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backend API processes requests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 REST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setup, written in frameworks like Node.js, Django,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is handled with JWT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secure user identity verification.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layer connects to LLMs like OpenAI, Rasa,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responses are logged or stored in a database such as PostgreSQL or MongoDB.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1072</Words>
  <Application>WPS Presentation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Rounded MT Bold</vt:lpstr>
      <vt:lpstr>Gill Sans MT</vt:lpstr>
      <vt:lpstr>Microsoft YaHei</vt:lpstr>
      <vt:lpstr>Arial Unicode MS</vt:lpstr>
      <vt:lpstr>Calibri</vt:lpstr>
      <vt:lpstr>Parcel</vt:lpstr>
      <vt:lpstr>AI-Powered-Dynamic-Chatbot-with-AI-Assistance-Live-Chat</vt:lpstr>
      <vt:lpstr>CHAT ROUTING FLOW</vt:lpstr>
      <vt:lpstr>THE SYSTEM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Ekarna Chakraborty</dc:creator>
  <cp:lastModifiedBy>Sankhadip Maji</cp:lastModifiedBy>
  <cp:revision>2</cp:revision>
  <dcterms:created xsi:type="dcterms:W3CDTF">2025-06-11T13:40:00Z</dcterms:created>
  <dcterms:modified xsi:type="dcterms:W3CDTF">2025-06-28T03:23:49Z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4AFD178C479F408C873C6D266C9D9F09_13</vt:lpwstr>
  </property>
  <property fmtid="{D5CDD505-2E9C-101B-9397-08002B2CF9AE}" pid="3" name="KSOProductBuildVer">
    <vt:lpwstr>1033-12.2.0.21546</vt:lpwstr>
  </property>
</Properties>
</file>