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64" r:id="rId2"/>
    <p:sldId id="257" r:id="rId3"/>
    <p:sldId id="258" r:id="rId4"/>
    <p:sldId id="259" r:id="rId5"/>
    <p:sldId id="261" r:id="rId6"/>
    <p:sldId id="262" r:id="rId7"/>
    <p:sldId id="263" r:id="rId8"/>
    <p:sldId id="266"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7" d="100"/>
          <a:sy n="77" d="100"/>
        </p:scale>
        <p:origin x="29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38050-0744-4B39-8F53-C3AA678C140A}"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D84DEE39-7CDF-44DA-BF85-42424322212D}">
      <dgm:prSet/>
      <dgm:spPr/>
      <dgm:t>
        <a:bodyPr/>
        <a:lstStyle/>
        <a:p>
          <a:r>
            <a:rPr lang="en-US" dirty="0"/>
            <a:t>College zone is a website with the following technologies in use:</a:t>
          </a:r>
        </a:p>
      </dgm:t>
    </dgm:pt>
    <dgm:pt modelId="{C4D57CC2-D034-4479-B629-8ABF77190A41}" type="parTrans" cxnId="{8D62925B-0A2C-4DB6-B5FB-F4BA821E02BF}">
      <dgm:prSet/>
      <dgm:spPr/>
      <dgm:t>
        <a:bodyPr/>
        <a:lstStyle/>
        <a:p>
          <a:endParaRPr lang="en-US"/>
        </a:p>
      </dgm:t>
    </dgm:pt>
    <dgm:pt modelId="{FBBF4BCA-2675-4913-8F50-B15F22267A84}" type="sibTrans" cxnId="{8D62925B-0A2C-4DB6-B5FB-F4BA821E02BF}">
      <dgm:prSet/>
      <dgm:spPr/>
      <dgm:t>
        <a:bodyPr/>
        <a:lstStyle/>
        <a:p>
          <a:endParaRPr lang="en-US"/>
        </a:p>
      </dgm:t>
    </dgm:pt>
    <dgm:pt modelId="{3AA3F5BC-B679-47AD-83EE-FC074BEE3687}">
      <dgm:prSet/>
      <dgm:spPr/>
      <dgm:t>
        <a:bodyPr/>
        <a:lstStyle/>
        <a:p>
          <a:r>
            <a:rPr lang="en-US"/>
            <a:t>Front end: HTML,CSS,JAVASCRIPT AND AJAX</a:t>
          </a:r>
        </a:p>
      </dgm:t>
    </dgm:pt>
    <dgm:pt modelId="{CDEEE8EF-0FCC-42D0-9624-F5213E34B645}" type="parTrans" cxnId="{B2D6206A-E529-4D13-8860-995353D8AF95}">
      <dgm:prSet/>
      <dgm:spPr/>
      <dgm:t>
        <a:bodyPr/>
        <a:lstStyle/>
        <a:p>
          <a:endParaRPr lang="en-US"/>
        </a:p>
      </dgm:t>
    </dgm:pt>
    <dgm:pt modelId="{9A87D519-B4F8-4078-A47A-96732561F941}" type="sibTrans" cxnId="{B2D6206A-E529-4D13-8860-995353D8AF95}">
      <dgm:prSet/>
      <dgm:spPr/>
      <dgm:t>
        <a:bodyPr/>
        <a:lstStyle/>
        <a:p>
          <a:endParaRPr lang="en-US"/>
        </a:p>
      </dgm:t>
    </dgm:pt>
    <dgm:pt modelId="{9FCA1948-9EFE-411B-B9FC-CB934A62B4F7}">
      <dgm:prSet/>
      <dgm:spPr/>
      <dgm:t>
        <a:bodyPr/>
        <a:lstStyle/>
        <a:p>
          <a:r>
            <a:rPr lang="en-US"/>
            <a:t>Back end: PHP, MYSQL </a:t>
          </a:r>
        </a:p>
      </dgm:t>
    </dgm:pt>
    <dgm:pt modelId="{3E947A1B-EE6A-4336-8358-64828F0853AE}" type="parTrans" cxnId="{65737765-2F47-4B88-A23C-3FDD3BD2C0C5}">
      <dgm:prSet/>
      <dgm:spPr/>
      <dgm:t>
        <a:bodyPr/>
        <a:lstStyle/>
        <a:p>
          <a:endParaRPr lang="en-US"/>
        </a:p>
      </dgm:t>
    </dgm:pt>
    <dgm:pt modelId="{46371F72-2F55-443D-8A20-608934CC7D55}" type="sibTrans" cxnId="{65737765-2F47-4B88-A23C-3FDD3BD2C0C5}">
      <dgm:prSet/>
      <dgm:spPr/>
      <dgm:t>
        <a:bodyPr/>
        <a:lstStyle/>
        <a:p>
          <a:endParaRPr lang="en-US"/>
        </a:p>
      </dgm:t>
    </dgm:pt>
    <dgm:pt modelId="{B8B365F2-6F5F-4FC5-BD82-30274557ED93}" type="pres">
      <dgm:prSet presAssocID="{4E238050-0744-4B39-8F53-C3AA678C140A}" presName="root" presStyleCnt="0">
        <dgm:presLayoutVars>
          <dgm:dir/>
          <dgm:resizeHandles val="exact"/>
        </dgm:presLayoutVars>
      </dgm:prSet>
      <dgm:spPr/>
    </dgm:pt>
    <dgm:pt modelId="{C965AEB1-7B12-40E3-8C18-B23B9568AEBE}" type="pres">
      <dgm:prSet presAssocID="{D84DEE39-7CDF-44DA-BF85-42424322212D}" presName="compNode" presStyleCnt="0"/>
      <dgm:spPr/>
    </dgm:pt>
    <dgm:pt modelId="{B7B6CB54-DC2B-4F2F-86A2-A3B70688B38E}" type="pres">
      <dgm:prSet presAssocID="{D84DEE39-7CDF-44DA-BF85-42424322212D}" presName="bgRect" presStyleLbl="bgShp" presStyleIdx="0" presStyleCnt="3"/>
      <dgm:spPr/>
    </dgm:pt>
    <dgm:pt modelId="{3673B436-EFF3-41A8-8629-837874C4B86C}" type="pres">
      <dgm:prSet presAssocID="{D84DEE39-7CDF-44DA-BF85-42424322212D}" presName="iconRect" presStyleLbl="node1" presStyleIdx="0" presStyleCnt="3" custLinFactNeighborX="9470" custLinFactNeighborY="-14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274FB516-FDFE-4586-B2C8-321C1F7CCE50}" type="pres">
      <dgm:prSet presAssocID="{D84DEE39-7CDF-44DA-BF85-42424322212D}" presName="spaceRect" presStyleCnt="0"/>
      <dgm:spPr/>
    </dgm:pt>
    <dgm:pt modelId="{228FEEF0-51C1-49AC-9B73-60EC4B6A4ABF}" type="pres">
      <dgm:prSet presAssocID="{D84DEE39-7CDF-44DA-BF85-42424322212D}" presName="parTx" presStyleLbl="revTx" presStyleIdx="0" presStyleCnt="3">
        <dgm:presLayoutVars>
          <dgm:chMax val="0"/>
          <dgm:chPref val="0"/>
        </dgm:presLayoutVars>
      </dgm:prSet>
      <dgm:spPr/>
    </dgm:pt>
    <dgm:pt modelId="{53BA0A4D-E959-43AA-A86C-61CBE761ADCE}" type="pres">
      <dgm:prSet presAssocID="{FBBF4BCA-2675-4913-8F50-B15F22267A84}" presName="sibTrans" presStyleCnt="0"/>
      <dgm:spPr/>
    </dgm:pt>
    <dgm:pt modelId="{5512F645-A98C-4898-8417-089142DD6133}" type="pres">
      <dgm:prSet presAssocID="{3AA3F5BC-B679-47AD-83EE-FC074BEE3687}" presName="compNode" presStyleCnt="0"/>
      <dgm:spPr/>
    </dgm:pt>
    <dgm:pt modelId="{F85A82E8-A5F6-4E70-AC82-4389AEF12758}" type="pres">
      <dgm:prSet presAssocID="{3AA3F5BC-B679-47AD-83EE-FC074BEE3687}" presName="bgRect" presStyleLbl="bgShp" presStyleIdx="1" presStyleCnt="3"/>
      <dgm:spPr/>
    </dgm:pt>
    <dgm:pt modelId="{A5134687-A877-412B-AD02-1D27F2F3EBF9}" type="pres">
      <dgm:prSet presAssocID="{3AA3F5BC-B679-47AD-83EE-FC074BEE36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C3106C4C-9F57-4A4A-A335-E9A8E6AF9C30}" type="pres">
      <dgm:prSet presAssocID="{3AA3F5BC-B679-47AD-83EE-FC074BEE3687}" presName="spaceRect" presStyleCnt="0"/>
      <dgm:spPr/>
    </dgm:pt>
    <dgm:pt modelId="{8645C841-158D-4662-BE68-D3B544A98E5B}" type="pres">
      <dgm:prSet presAssocID="{3AA3F5BC-B679-47AD-83EE-FC074BEE3687}" presName="parTx" presStyleLbl="revTx" presStyleIdx="1" presStyleCnt="3">
        <dgm:presLayoutVars>
          <dgm:chMax val="0"/>
          <dgm:chPref val="0"/>
        </dgm:presLayoutVars>
      </dgm:prSet>
      <dgm:spPr/>
    </dgm:pt>
    <dgm:pt modelId="{807CADF5-8B9F-475F-9283-A89C2D8265BF}" type="pres">
      <dgm:prSet presAssocID="{9A87D519-B4F8-4078-A47A-96732561F941}" presName="sibTrans" presStyleCnt="0"/>
      <dgm:spPr/>
    </dgm:pt>
    <dgm:pt modelId="{655F15CB-32CE-4EE1-BD53-F20681AD286F}" type="pres">
      <dgm:prSet presAssocID="{9FCA1948-9EFE-411B-B9FC-CB934A62B4F7}" presName="compNode" presStyleCnt="0"/>
      <dgm:spPr/>
    </dgm:pt>
    <dgm:pt modelId="{C0268C54-EB6A-4F26-988B-F8F99FF81ACF}" type="pres">
      <dgm:prSet presAssocID="{9FCA1948-9EFE-411B-B9FC-CB934A62B4F7}" presName="bgRect" presStyleLbl="bgShp" presStyleIdx="2" presStyleCnt="3"/>
      <dgm:spPr/>
    </dgm:pt>
    <dgm:pt modelId="{4E00A58D-A28A-4F78-9E17-CF35183A424B}" type="pres">
      <dgm:prSet presAssocID="{9FCA1948-9EFE-411B-B9FC-CB934A62B4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058D3E9F-FDC2-462A-9ABD-3D6226A9E57C}" type="pres">
      <dgm:prSet presAssocID="{9FCA1948-9EFE-411B-B9FC-CB934A62B4F7}" presName="spaceRect" presStyleCnt="0"/>
      <dgm:spPr/>
    </dgm:pt>
    <dgm:pt modelId="{0AEDADE8-758B-446C-BD94-744A05D173BE}" type="pres">
      <dgm:prSet presAssocID="{9FCA1948-9EFE-411B-B9FC-CB934A62B4F7}" presName="parTx" presStyleLbl="revTx" presStyleIdx="2" presStyleCnt="3">
        <dgm:presLayoutVars>
          <dgm:chMax val="0"/>
          <dgm:chPref val="0"/>
        </dgm:presLayoutVars>
      </dgm:prSet>
      <dgm:spPr/>
    </dgm:pt>
  </dgm:ptLst>
  <dgm:cxnLst>
    <dgm:cxn modelId="{19F7830C-3357-4991-A405-5FC95E3DF273}" type="presOf" srcId="{4E238050-0744-4B39-8F53-C3AA678C140A}" destId="{B8B365F2-6F5F-4FC5-BD82-30274557ED93}" srcOrd="0" destOrd="0" presId="urn:microsoft.com/office/officeart/2018/2/layout/IconVerticalSolidList"/>
    <dgm:cxn modelId="{7AF5CC20-B374-4D8F-AF63-0C8E8082B18E}" type="presOf" srcId="{3AA3F5BC-B679-47AD-83EE-FC074BEE3687}" destId="{8645C841-158D-4662-BE68-D3B544A98E5B}" srcOrd="0" destOrd="0" presId="urn:microsoft.com/office/officeart/2018/2/layout/IconVerticalSolidList"/>
    <dgm:cxn modelId="{8D62925B-0A2C-4DB6-B5FB-F4BA821E02BF}" srcId="{4E238050-0744-4B39-8F53-C3AA678C140A}" destId="{D84DEE39-7CDF-44DA-BF85-42424322212D}" srcOrd="0" destOrd="0" parTransId="{C4D57CC2-D034-4479-B629-8ABF77190A41}" sibTransId="{FBBF4BCA-2675-4913-8F50-B15F22267A84}"/>
    <dgm:cxn modelId="{65737765-2F47-4B88-A23C-3FDD3BD2C0C5}" srcId="{4E238050-0744-4B39-8F53-C3AA678C140A}" destId="{9FCA1948-9EFE-411B-B9FC-CB934A62B4F7}" srcOrd="2" destOrd="0" parTransId="{3E947A1B-EE6A-4336-8358-64828F0853AE}" sibTransId="{46371F72-2F55-443D-8A20-608934CC7D55}"/>
    <dgm:cxn modelId="{B2D6206A-E529-4D13-8860-995353D8AF95}" srcId="{4E238050-0744-4B39-8F53-C3AA678C140A}" destId="{3AA3F5BC-B679-47AD-83EE-FC074BEE3687}" srcOrd="1" destOrd="0" parTransId="{CDEEE8EF-0FCC-42D0-9624-F5213E34B645}" sibTransId="{9A87D519-B4F8-4078-A47A-96732561F941}"/>
    <dgm:cxn modelId="{335BB46C-9491-4466-8A52-4B09BEFBDEF1}" type="presOf" srcId="{9FCA1948-9EFE-411B-B9FC-CB934A62B4F7}" destId="{0AEDADE8-758B-446C-BD94-744A05D173BE}" srcOrd="0" destOrd="0" presId="urn:microsoft.com/office/officeart/2018/2/layout/IconVerticalSolidList"/>
    <dgm:cxn modelId="{3CE2F3FD-B2B4-4162-B93D-9047237DAED4}" type="presOf" srcId="{D84DEE39-7CDF-44DA-BF85-42424322212D}" destId="{228FEEF0-51C1-49AC-9B73-60EC4B6A4ABF}" srcOrd="0" destOrd="0" presId="urn:microsoft.com/office/officeart/2018/2/layout/IconVerticalSolidList"/>
    <dgm:cxn modelId="{AAFAC941-25CB-4C4F-8971-7EB29DF9EBB9}" type="presParOf" srcId="{B8B365F2-6F5F-4FC5-BD82-30274557ED93}" destId="{C965AEB1-7B12-40E3-8C18-B23B9568AEBE}" srcOrd="0" destOrd="0" presId="urn:microsoft.com/office/officeart/2018/2/layout/IconVerticalSolidList"/>
    <dgm:cxn modelId="{050A8E02-896A-4C6E-AB06-FD0DA3312D86}" type="presParOf" srcId="{C965AEB1-7B12-40E3-8C18-B23B9568AEBE}" destId="{B7B6CB54-DC2B-4F2F-86A2-A3B70688B38E}" srcOrd="0" destOrd="0" presId="urn:microsoft.com/office/officeart/2018/2/layout/IconVerticalSolidList"/>
    <dgm:cxn modelId="{BC4664BF-FE72-41C5-B302-2857C04468E5}" type="presParOf" srcId="{C965AEB1-7B12-40E3-8C18-B23B9568AEBE}" destId="{3673B436-EFF3-41A8-8629-837874C4B86C}" srcOrd="1" destOrd="0" presId="urn:microsoft.com/office/officeart/2018/2/layout/IconVerticalSolidList"/>
    <dgm:cxn modelId="{17F5068C-C9E2-4554-A727-1A36C4EC2103}" type="presParOf" srcId="{C965AEB1-7B12-40E3-8C18-B23B9568AEBE}" destId="{274FB516-FDFE-4586-B2C8-321C1F7CCE50}" srcOrd="2" destOrd="0" presId="urn:microsoft.com/office/officeart/2018/2/layout/IconVerticalSolidList"/>
    <dgm:cxn modelId="{264D4AE5-CBA2-4F76-A738-EA8DBD7C3E77}" type="presParOf" srcId="{C965AEB1-7B12-40E3-8C18-B23B9568AEBE}" destId="{228FEEF0-51C1-49AC-9B73-60EC4B6A4ABF}" srcOrd="3" destOrd="0" presId="urn:microsoft.com/office/officeart/2018/2/layout/IconVerticalSolidList"/>
    <dgm:cxn modelId="{0C7C2200-BE10-47AF-BDD2-D73E9E7860B1}" type="presParOf" srcId="{B8B365F2-6F5F-4FC5-BD82-30274557ED93}" destId="{53BA0A4D-E959-43AA-A86C-61CBE761ADCE}" srcOrd="1" destOrd="0" presId="urn:microsoft.com/office/officeart/2018/2/layout/IconVerticalSolidList"/>
    <dgm:cxn modelId="{12B3845C-5C47-46F3-ADD3-FC9810904689}" type="presParOf" srcId="{B8B365F2-6F5F-4FC5-BD82-30274557ED93}" destId="{5512F645-A98C-4898-8417-089142DD6133}" srcOrd="2" destOrd="0" presId="urn:microsoft.com/office/officeart/2018/2/layout/IconVerticalSolidList"/>
    <dgm:cxn modelId="{4DD9707E-A7D2-4A1B-A609-F0BC0F15B11F}" type="presParOf" srcId="{5512F645-A98C-4898-8417-089142DD6133}" destId="{F85A82E8-A5F6-4E70-AC82-4389AEF12758}" srcOrd="0" destOrd="0" presId="urn:microsoft.com/office/officeart/2018/2/layout/IconVerticalSolidList"/>
    <dgm:cxn modelId="{340F9816-232D-4869-BB8E-40C5B061ACC3}" type="presParOf" srcId="{5512F645-A98C-4898-8417-089142DD6133}" destId="{A5134687-A877-412B-AD02-1D27F2F3EBF9}" srcOrd="1" destOrd="0" presId="urn:microsoft.com/office/officeart/2018/2/layout/IconVerticalSolidList"/>
    <dgm:cxn modelId="{5146B3D4-4959-4390-B424-441B8355165D}" type="presParOf" srcId="{5512F645-A98C-4898-8417-089142DD6133}" destId="{C3106C4C-9F57-4A4A-A335-E9A8E6AF9C30}" srcOrd="2" destOrd="0" presId="urn:microsoft.com/office/officeart/2018/2/layout/IconVerticalSolidList"/>
    <dgm:cxn modelId="{E559C2D9-0817-4C30-A1E3-ABF8CBDFE6E8}" type="presParOf" srcId="{5512F645-A98C-4898-8417-089142DD6133}" destId="{8645C841-158D-4662-BE68-D3B544A98E5B}" srcOrd="3" destOrd="0" presId="urn:microsoft.com/office/officeart/2018/2/layout/IconVerticalSolidList"/>
    <dgm:cxn modelId="{C8E1F15C-DAFB-4886-8852-B06A46FD1813}" type="presParOf" srcId="{B8B365F2-6F5F-4FC5-BD82-30274557ED93}" destId="{807CADF5-8B9F-475F-9283-A89C2D8265BF}" srcOrd="3" destOrd="0" presId="urn:microsoft.com/office/officeart/2018/2/layout/IconVerticalSolidList"/>
    <dgm:cxn modelId="{FFD7C384-F14C-45F7-8177-262D51049FC7}" type="presParOf" srcId="{B8B365F2-6F5F-4FC5-BD82-30274557ED93}" destId="{655F15CB-32CE-4EE1-BD53-F20681AD286F}" srcOrd="4" destOrd="0" presId="urn:microsoft.com/office/officeart/2018/2/layout/IconVerticalSolidList"/>
    <dgm:cxn modelId="{23011492-E890-47AB-A081-8825F6B772DD}" type="presParOf" srcId="{655F15CB-32CE-4EE1-BD53-F20681AD286F}" destId="{C0268C54-EB6A-4F26-988B-F8F99FF81ACF}" srcOrd="0" destOrd="0" presId="urn:microsoft.com/office/officeart/2018/2/layout/IconVerticalSolidList"/>
    <dgm:cxn modelId="{9637C5C6-7D21-400B-9AE7-76D46663470B}" type="presParOf" srcId="{655F15CB-32CE-4EE1-BD53-F20681AD286F}" destId="{4E00A58D-A28A-4F78-9E17-CF35183A424B}" srcOrd="1" destOrd="0" presId="urn:microsoft.com/office/officeart/2018/2/layout/IconVerticalSolidList"/>
    <dgm:cxn modelId="{464C6893-9CFB-4CBE-B950-BADA4B837F43}" type="presParOf" srcId="{655F15CB-32CE-4EE1-BD53-F20681AD286F}" destId="{058D3E9F-FDC2-462A-9ABD-3D6226A9E57C}" srcOrd="2" destOrd="0" presId="urn:microsoft.com/office/officeart/2018/2/layout/IconVerticalSolidList"/>
    <dgm:cxn modelId="{A272CC23-EE36-49CC-8E04-F6D6261D166A}" type="presParOf" srcId="{655F15CB-32CE-4EE1-BD53-F20681AD286F}" destId="{0AEDADE8-758B-446C-BD94-744A05D173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6CB54-DC2B-4F2F-86A2-A3B70688B38E}">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73B436-EFF3-41A8-8629-837874C4B86C}">
      <dsp:nvSpPr>
        <dsp:cNvPr id="0" name=""/>
        <dsp:cNvSpPr/>
      </dsp:nvSpPr>
      <dsp:spPr>
        <a:xfrm>
          <a:off x="572896" y="35168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28FEEF0-51C1-49AC-9B73-60EC4B6A4ABF}">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US" sz="2500" kern="1200" dirty="0"/>
            <a:t>College zone is a website with the following technologies in use:</a:t>
          </a:r>
        </a:p>
      </dsp:txBody>
      <dsp:txXfrm>
        <a:off x="1866111" y="690"/>
        <a:ext cx="4382288" cy="1615680"/>
      </dsp:txXfrm>
    </dsp:sp>
    <dsp:sp modelId="{F85A82E8-A5F6-4E70-AC82-4389AEF12758}">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5134687-A877-412B-AD02-1D27F2F3EBF9}">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645C841-158D-4662-BE68-D3B544A98E5B}">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US" sz="2500" kern="1200"/>
            <a:t>Front end: HTML,CSS,JAVASCRIPT AND AJAX</a:t>
          </a:r>
        </a:p>
      </dsp:txBody>
      <dsp:txXfrm>
        <a:off x="1866111" y="2020291"/>
        <a:ext cx="4382288" cy="1615680"/>
      </dsp:txXfrm>
    </dsp:sp>
    <dsp:sp modelId="{C0268C54-EB6A-4F26-988B-F8F99FF81ACF}">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E00A58D-A28A-4F78-9E17-CF35183A424B}">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AEDADE8-758B-446C-BD94-744A05D173BE}">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US" sz="2500" kern="1200"/>
            <a:t>Back end: PHP, MYSQL </a:t>
          </a:r>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4B708DB-0313-4B0A-B744-29EC899498EA}" type="datetimeFigureOut">
              <a:rPr lang="en-US" smtClean="0"/>
              <a:t>10/31/2018</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1A182736-F4E2-4E99-AD12-FF7A26FA9A8A}"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55337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708DB-0313-4B0A-B744-29EC899498EA}"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82736-F4E2-4E99-AD12-FF7A26FA9A8A}" type="slidenum">
              <a:rPr lang="en-US" smtClean="0"/>
              <a:t>‹#›</a:t>
            </a:fld>
            <a:endParaRPr lang="en-US"/>
          </a:p>
        </p:txBody>
      </p:sp>
    </p:spTree>
    <p:extLst>
      <p:ext uri="{BB962C8B-B14F-4D97-AF65-F5344CB8AC3E}">
        <p14:creationId xmlns:p14="http://schemas.microsoft.com/office/powerpoint/2010/main" val="401885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4B708DB-0313-4B0A-B744-29EC899498EA}" type="datetimeFigureOut">
              <a:rPr lang="en-US" smtClean="0"/>
              <a:t>10/31/2018</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1A182736-F4E2-4E99-AD12-FF7A26FA9A8A}"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90253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708DB-0313-4B0A-B744-29EC899498EA}"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82736-F4E2-4E99-AD12-FF7A26FA9A8A}" type="slidenum">
              <a:rPr lang="en-US" smtClean="0"/>
              <a:t>‹#›</a:t>
            </a:fld>
            <a:endParaRPr lang="en-US"/>
          </a:p>
        </p:txBody>
      </p:sp>
    </p:spTree>
    <p:extLst>
      <p:ext uri="{BB962C8B-B14F-4D97-AF65-F5344CB8AC3E}">
        <p14:creationId xmlns:p14="http://schemas.microsoft.com/office/powerpoint/2010/main" val="312765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4B708DB-0313-4B0A-B744-29EC899498EA}" type="datetimeFigureOut">
              <a:rPr lang="en-US" smtClean="0"/>
              <a:t>10/31/2018</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A182736-F4E2-4E99-AD12-FF7A26FA9A8A}"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12069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B708DB-0313-4B0A-B744-29EC899498EA}"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82736-F4E2-4E99-AD12-FF7A26FA9A8A}" type="slidenum">
              <a:rPr lang="en-US" smtClean="0"/>
              <a:t>‹#›</a:t>
            </a:fld>
            <a:endParaRPr lang="en-US"/>
          </a:p>
        </p:txBody>
      </p:sp>
    </p:spTree>
    <p:extLst>
      <p:ext uri="{BB962C8B-B14F-4D97-AF65-F5344CB8AC3E}">
        <p14:creationId xmlns:p14="http://schemas.microsoft.com/office/powerpoint/2010/main" val="222858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B708DB-0313-4B0A-B744-29EC899498EA}"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82736-F4E2-4E99-AD12-FF7A26FA9A8A}" type="slidenum">
              <a:rPr lang="en-US" smtClean="0"/>
              <a:t>‹#›</a:t>
            </a:fld>
            <a:endParaRPr lang="en-US"/>
          </a:p>
        </p:txBody>
      </p:sp>
    </p:spTree>
    <p:extLst>
      <p:ext uri="{BB962C8B-B14F-4D97-AF65-F5344CB8AC3E}">
        <p14:creationId xmlns:p14="http://schemas.microsoft.com/office/powerpoint/2010/main" val="55700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B708DB-0313-4B0A-B744-29EC899498EA}"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82736-F4E2-4E99-AD12-FF7A26FA9A8A}" type="slidenum">
              <a:rPr lang="en-US" smtClean="0"/>
              <a:t>‹#›</a:t>
            </a:fld>
            <a:endParaRPr lang="en-US"/>
          </a:p>
        </p:txBody>
      </p:sp>
    </p:spTree>
    <p:extLst>
      <p:ext uri="{BB962C8B-B14F-4D97-AF65-F5344CB8AC3E}">
        <p14:creationId xmlns:p14="http://schemas.microsoft.com/office/powerpoint/2010/main" val="400861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708DB-0313-4B0A-B744-29EC899498EA}"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82736-F4E2-4E99-AD12-FF7A26FA9A8A}" type="slidenum">
              <a:rPr lang="en-US" smtClean="0"/>
              <a:t>‹#›</a:t>
            </a:fld>
            <a:endParaRPr lang="en-US"/>
          </a:p>
        </p:txBody>
      </p:sp>
    </p:spTree>
    <p:extLst>
      <p:ext uri="{BB962C8B-B14F-4D97-AF65-F5344CB8AC3E}">
        <p14:creationId xmlns:p14="http://schemas.microsoft.com/office/powerpoint/2010/main" val="139147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B708DB-0313-4B0A-B744-29EC899498EA}"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82736-F4E2-4E99-AD12-FF7A26FA9A8A}" type="slidenum">
              <a:rPr lang="en-US" smtClean="0"/>
              <a:t>‹#›</a:t>
            </a:fld>
            <a:endParaRPr lang="en-US"/>
          </a:p>
        </p:txBody>
      </p:sp>
    </p:spTree>
    <p:extLst>
      <p:ext uri="{BB962C8B-B14F-4D97-AF65-F5344CB8AC3E}">
        <p14:creationId xmlns:p14="http://schemas.microsoft.com/office/powerpoint/2010/main" val="27922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B708DB-0313-4B0A-B744-29EC899498EA}"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82736-F4E2-4E99-AD12-FF7A26FA9A8A}" type="slidenum">
              <a:rPr lang="en-US" smtClean="0"/>
              <a:t>‹#›</a:t>
            </a:fld>
            <a:endParaRPr lang="en-US"/>
          </a:p>
        </p:txBody>
      </p:sp>
    </p:spTree>
    <p:extLst>
      <p:ext uri="{BB962C8B-B14F-4D97-AF65-F5344CB8AC3E}">
        <p14:creationId xmlns:p14="http://schemas.microsoft.com/office/powerpoint/2010/main" val="28718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4B708DB-0313-4B0A-B744-29EC899498EA}" type="datetimeFigureOut">
              <a:rPr lang="en-US" smtClean="0"/>
              <a:t>10/31/2018</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A182736-F4E2-4E99-AD12-FF7A26FA9A8A}"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256998"/>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3F5C-3BF8-42B0-A170-190B9CF1EED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92627B-EA45-4C90-83A5-78F3E3C6B7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076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FD42-41FD-484C-86F1-133325656C4E}"/>
              </a:ext>
            </a:extLst>
          </p:cNvPr>
          <p:cNvSpPr>
            <a:spLocks noGrp="1"/>
          </p:cNvSpPr>
          <p:nvPr>
            <p:ph type="title"/>
          </p:nvPr>
        </p:nvSpPr>
        <p:spPr>
          <a:xfrm>
            <a:off x="260958" y="3966758"/>
            <a:ext cx="4123151" cy="4952492"/>
          </a:xfrm>
        </p:spPr>
        <p:txBody>
          <a:bodyPr/>
          <a:lstStyle/>
          <a:p>
            <a:r>
              <a:rPr lang="en-US" dirty="0">
                <a:solidFill>
                  <a:schemeClr val="tx1"/>
                </a:solidFill>
                <a:latin typeface="Eras Bold ITC" panose="020B0907030504020204" pitchFamily="34" charset="0"/>
              </a:rPr>
              <a:t>A BEGGINERS GUIDE </a:t>
            </a:r>
          </a:p>
        </p:txBody>
      </p:sp>
      <p:sp>
        <p:nvSpPr>
          <p:cNvPr id="3" name="Content Placeholder 2">
            <a:extLst>
              <a:ext uri="{FF2B5EF4-FFF2-40B4-BE49-F238E27FC236}">
                <a16:creationId xmlns:a16="http://schemas.microsoft.com/office/drawing/2014/main" id="{0D41EB3D-4D36-4A0F-B7FF-A3016DD7631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6487284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E946-22F3-41C9-A267-726C8318972D}"/>
              </a:ext>
            </a:extLst>
          </p:cNvPr>
          <p:cNvSpPr>
            <a:spLocks noGrp="1"/>
          </p:cNvSpPr>
          <p:nvPr>
            <p:ph type="title"/>
          </p:nvPr>
        </p:nvSpPr>
        <p:spPr>
          <a:xfrm>
            <a:off x="762002" y="5379844"/>
            <a:ext cx="3094973" cy="1325563"/>
          </a:xfrm>
        </p:spPr>
        <p:txBody>
          <a:bodyPr/>
          <a:lstStyle/>
          <a:p>
            <a:r>
              <a:rPr lang="en-US" dirty="0">
                <a:solidFill>
                  <a:schemeClr val="tx1"/>
                </a:solidFill>
                <a:latin typeface="Eras Bold ITC" panose="020B0907030504020204" pitchFamily="34" charset="0"/>
              </a:rPr>
              <a:t>ABOUT</a:t>
            </a:r>
            <a:r>
              <a:rPr lang="en-US" dirty="0">
                <a:solidFill>
                  <a:srgbClr val="002060"/>
                </a:solidFill>
                <a:latin typeface="Eras Bold ITC" panose="020B0907030504020204" pitchFamily="34" charset="0"/>
              </a:rPr>
              <a:t> </a:t>
            </a:r>
          </a:p>
        </p:txBody>
      </p:sp>
      <p:sp>
        <p:nvSpPr>
          <p:cNvPr id="6" name="Content Placeholder 5">
            <a:extLst>
              <a:ext uri="{FF2B5EF4-FFF2-40B4-BE49-F238E27FC236}">
                <a16:creationId xmlns:a16="http://schemas.microsoft.com/office/drawing/2014/main" id="{F5FB184F-90BF-4DAE-9CE4-5FBC8889BE42}"/>
              </a:ext>
            </a:extLst>
          </p:cNvPr>
          <p:cNvSpPr>
            <a:spLocks noGrp="1"/>
          </p:cNvSpPr>
          <p:nvPr>
            <p:ph idx="1"/>
          </p:nvPr>
        </p:nvSpPr>
        <p:spPr/>
        <p:txBody>
          <a:bodyPr/>
          <a:lstStyle/>
          <a:p>
            <a:r>
              <a:rPr lang="en-US" dirty="0"/>
              <a:t>College zone is a one-way stop for every student to guide them through phases of enrollment into colleges of their choice</a:t>
            </a:r>
          </a:p>
          <a:p>
            <a:r>
              <a:rPr lang="en-US" dirty="0"/>
              <a:t>The platform features a all-work done online system which allows students to get admission to colleges of their choice without any hassle of visiting colleges for registration purposes</a:t>
            </a:r>
          </a:p>
          <a:p>
            <a:r>
              <a:rPr lang="en-US" dirty="0"/>
              <a:t>Colleges can also keep track of students enrolled ,accepted and keep a head count of seats available. They can set rank criteria and also validate students uploaded documents for easy registration procedure once admission is finalized.</a:t>
            </a:r>
          </a:p>
        </p:txBody>
      </p:sp>
    </p:spTree>
    <p:extLst>
      <p:ext uri="{BB962C8B-B14F-4D97-AF65-F5344CB8AC3E}">
        <p14:creationId xmlns:p14="http://schemas.microsoft.com/office/powerpoint/2010/main" val="329730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924D-20B5-41A9-8D1B-9A42BD1286D5}"/>
              </a:ext>
            </a:extLst>
          </p:cNvPr>
          <p:cNvSpPr>
            <a:spLocks noGrp="1"/>
          </p:cNvSpPr>
          <p:nvPr>
            <p:ph type="title"/>
          </p:nvPr>
        </p:nvSpPr>
        <p:spPr>
          <a:xfrm>
            <a:off x="187891" y="1749651"/>
            <a:ext cx="4357911" cy="4952492"/>
          </a:xfrm>
        </p:spPr>
        <p:txBody>
          <a:bodyPr/>
          <a:lstStyle/>
          <a:p>
            <a:r>
              <a:rPr lang="en-US" dirty="0">
                <a:solidFill>
                  <a:schemeClr val="tx1"/>
                </a:solidFill>
                <a:latin typeface="Eras Bold ITC" panose="020B0907030504020204" pitchFamily="34" charset="0"/>
              </a:rPr>
              <a:t>What's new from already present technologies in the market?</a:t>
            </a:r>
            <a:r>
              <a:rPr lang="en-US" dirty="0">
                <a:solidFill>
                  <a:srgbClr val="002060"/>
                </a:solidFill>
                <a:latin typeface="Eras Bold ITC" panose="020B0907030504020204" pitchFamily="34" charset="0"/>
              </a:rPr>
              <a:t>	</a:t>
            </a:r>
          </a:p>
        </p:txBody>
      </p:sp>
      <p:sp>
        <p:nvSpPr>
          <p:cNvPr id="3" name="Content Placeholder 2">
            <a:extLst>
              <a:ext uri="{FF2B5EF4-FFF2-40B4-BE49-F238E27FC236}">
                <a16:creationId xmlns:a16="http://schemas.microsoft.com/office/drawing/2014/main" id="{3D393368-E1D6-4534-AF5B-9E07B1DE11B8}"/>
              </a:ext>
            </a:extLst>
          </p:cNvPr>
          <p:cNvSpPr>
            <a:spLocks noGrp="1"/>
          </p:cNvSpPr>
          <p:nvPr>
            <p:ph idx="1"/>
          </p:nvPr>
        </p:nvSpPr>
        <p:spPr>
          <a:xfrm>
            <a:off x="5144022" y="601422"/>
            <a:ext cx="6248398" cy="5655156"/>
          </a:xfrm>
        </p:spPr>
        <p:txBody>
          <a:bodyPr/>
          <a:lstStyle/>
          <a:p>
            <a:r>
              <a:rPr lang="en-US" dirty="0"/>
              <a:t>All admission portals present in the market are just middle-men between college and students and act more as a gateway.</a:t>
            </a:r>
          </a:p>
          <a:p>
            <a:r>
              <a:rPr lang="en-US" dirty="0"/>
              <a:t>Collegezone allows students to interact with the college of their choice by viewing their websites and contacting the colleges enabling them to make wiser choices in selecting college of their choice.</a:t>
            </a:r>
          </a:p>
          <a:p>
            <a:r>
              <a:rPr lang="en-US" dirty="0"/>
              <a:t>Collegezone also allows colleges to login and use the portal to get student details enabling them to validate all their documents digitally reducing manual labor.</a:t>
            </a:r>
          </a:p>
        </p:txBody>
      </p:sp>
    </p:spTree>
    <p:extLst>
      <p:ext uri="{BB962C8B-B14F-4D97-AF65-F5344CB8AC3E}">
        <p14:creationId xmlns:p14="http://schemas.microsoft.com/office/powerpoint/2010/main" val="1707827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46D9B-507F-49A7-B714-87427CBC175F}"/>
              </a:ext>
            </a:extLst>
          </p:cNvPr>
          <p:cNvSpPr>
            <a:spLocks noGrp="1"/>
          </p:cNvSpPr>
          <p:nvPr>
            <p:ph type="title"/>
          </p:nvPr>
        </p:nvSpPr>
        <p:spPr>
          <a:xfrm>
            <a:off x="543188" y="4542955"/>
            <a:ext cx="3567915" cy="4952492"/>
          </a:xfrm>
        </p:spPr>
        <p:txBody>
          <a:bodyPr>
            <a:normAutofit/>
          </a:bodyPr>
          <a:lstStyle/>
          <a:p>
            <a:r>
              <a:rPr lang="en-US" sz="4300" dirty="0">
                <a:solidFill>
                  <a:schemeClr val="bg1"/>
                </a:solidFill>
                <a:latin typeface="Eras Bold ITC" panose="020B0907030504020204" pitchFamily="34" charset="0"/>
              </a:rPr>
              <a:t>Technology used</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99FCD4E-46AD-4700-8032-99714C66355B}"/>
              </a:ext>
            </a:extLst>
          </p:cNvPr>
          <p:cNvGraphicFramePr>
            <a:graphicFrameLocks noGrp="1"/>
          </p:cNvGraphicFramePr>
          <p:nvPr>
            <p:ph idx="1"/>
            <p:extLst>
              <p:ext uri="{D42A27DB-BD31-4B8C-83A1-F6EECF244321}">
                <p14:modId xmlns:p14="http://schemas.microsoft.com/office/powerpoint/2010/main" val="3485395199"/>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88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A3D1-32A9-473A-BB03-8DD056D73DAF}"/>
              </a:ext>
            </a:extLst>
          </p:cNvPr>
          <p:cNvSpPr>
            <a:spLocks noGrp="1"/>
          </p:cNvSpPr>
          <p:nvPr>
            <p:ph type="title"/>
          </p:nvPr>
        </p:nvSpPr>
        <p:spPr>
          <a:xfrm>
            <a:off x="361167" y="4381754"/>
            <a:ext cx="3833906" cy="4952492"/>
          </a:xfrm>
        </p:spPr>
        <p:txBody>
          <a:bodyPr/>
          <a:lstStyle/>
          <a:p>
            <a:r>
              <a:rPr lang="en-US" dirty="0">
                <a:solidFill>
                  <a:schemeClr val="tx1">
                    <a:lumMod val="95000"/>
                    <a:lumOff val="5000"/>
                  </a:schemeClr>
                </a:solidFill>
                <a:latin typeface="Eras Bold ITC" panose="020B0907030504020204" pitchFamily="34" charset="0"/>
              </a:rPr>
              <a:t>Tables in database</a:t>
            </a:r>
          </a:p>
        </p:txBody>
      </p:sp>
      <p:sp>
        <p:nvSpPr>
          <p:cNvPr id="6" name="Content Placeholder 5">
            <a:extLst>
              <a:ext uri="{FF2B5EF4-FFF2-40B4-BE49-F238E27FC236}">
                <a16:creationId xmlns:a16="http://schemas.microsoft.com/office/drawing/2014/main" id="{428E0489-8752-481A-999E-B5176F1DFDF7}"/>
              </a:ext>
            </a:extLst>
          </p:cNvPr>
          <p:cNvSpPr>
            <a:spLocks noGrp="1"/>
          </p:cNvSpPr>
          <p:nvPr>
            <p:ph idx="1"/>
          </p:nvPr>
        </p:nvSpPr>
        <p:spPr>
          <a:xfrm>
            <a:off x="5181600" y="1271728"/>
            <a:ext cx="6248398" cy="4952493"/>
          </a:xfrm>
        </p:spPr>
        <p:txBody>
          <a:bodyPr/>
          <a:lstStyle/>
          <a:p>
            <a:r>
              <a:rPr lang="en-US" b="1" dirty="0">
                <a:solidFill>
                  <a:schemeClr val="tx1">
                    <a:lumMod val="95000"/>
                    <a:lumOff val="5000"/>
                  </a:schemeClr>
                </a:solidFill>
              </a:rPr>
              <a:t>Admin</a:t>
            </a:r>
          </a:p>
          <a:p>
            <a:r>
              <a:rPr lang="en-US" b="1" dirty="0">
                <a:solidFill>
                  <a:schemeClr val="tx1">
                    <a:lumMod val="95000"/>
                    <a:lumOff val="5000"/>
                  </a:schemeClr>
                </a:solidFill>
              </a:rPr>
              <a:t>Branches</a:t>
            </a:r>
          </a:p>
          <a:p>
            <a:r>
              <a:rPr lang="en-US" b="1" dirty="0">
                <a:solidFill>
                  <a:schemeClr val="tx1">
                    <a:lumMod val="95000"/>
                    <a:lumOff val="5000"/>
                  </a:schemeClr>
                </a:solidFill>
              </a:rPr>
              <a:t>Colleges</a:t>
            </a:r>
          </a:p>
          <a:p>
            <a:r>
              <a:rPr lang="en-US" b="1" dirty="0">
                <a:solidFill>
                  <a:schemeClr val="tx1">
                    <a:lumMod val="95000"/>
                    <a:lumOff val="5000"/>
                  </a:schemeClr>
                </a:solidFill>
              </a:rPr>
              <a:t>Exam results</a:t>
            </a:r>
          </a:p>
          <a:p>
            <a:r>
              <a:rPr lang="en-US" b="1" dirty="0">
                <a:solidFill>
                  <a:schemeClr val="tx1">
                    <a:lumMod val="95000"/>
                    <a:lumOff val="5000"/>
                  </a:schemeClr>
                </a:solidFill>
              </a:rPr>
              <a:t>Preferences</a:t>
            </a:r>
          </a:p>
          <a:p>
            <a:r>
              <a:rPr lang="en-US" b="1" dirty="0">
                <a:solidFill>
                  <a:schemeClr val="tx1">
                    <a:lumMod val="95000"/>
                    <a:lumOff val="5000"/>
                  </a:schemeClr>
                </a:solidFill>
              </a:rPr>
              <a:t>Seats</a:t>
            </a:r>
          </a:p>
          <a:p>
            <a:r>
              <a:rPr lang="en-US" b="1" dirty="0">
                <a:solidFill>
                  <a:schemeClr val="tx1">
                    <a:lumMod val="95000"/>
                    <a:lumOff val="5000"/>
                  </a:schemeClr>
                </a:solidFill>
              </a:rPr>
              <a:t>students</a:t>
            </a:r>
          </a:p>
        </p:txBody>
      </p:sp>
    </p:spTree>
    <p:extLst>
      <p:ext uri="{BB962C8B-B14F-4D97-AF65-F5344CB8AC3E}">
        <p14:creationId xmlns:p14="http://schemas.microsoft.com/office/powerpoint/2010/main" val="867391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E90644A3-6A97-44F2-8AF9-CD44E85BA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0" name="Straight Connector 19">
            <a:extLst>
              <a:ext uri="{FF2B5EF4-FFF2-40B4-BE49-F238E27FC236}">
                <a16:creationId xmlns:a16="http://schemas.microsoft.com/office/drawing/2014/main" id="{4245F692-4DA4-4D73-8639-81F3A6A4B3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2FAB51D-CFD1-4E9F-8BD3-E47721D45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45531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2210ED0F-5168-48CE-BBE4-C0175769A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213623-CD5B-4445-B6F0-C632BB2EC4C0}"/>
              </a:ext>
            </a:extLst>
          </p:cNvPr>
          <p:cNvSpPr>
            <a:spLocks noGrp="1"/>
          </p:cNvSpPr>
          <p:nvPr>
            <p:ph type="title"/>
          </p:nvPr>
        </p:nvSpPr>
        <p:spPr>
          <a:xfrm>
            <a:off x="643464" y="5202087"/>
            <a:ext cx="9600863" cy="894704"/>
          </a:xfrm>
        </p:spPr>
        <p:txBody>
          <a:bodyPr vert="horz" lIns="91440" tIns="45720" rIns="91440" bIns="45720" rtlCol="0" anchor="t">
            <a:normAutofit/>
          </a:bodyPr>
          <a:lstStyle/>
          <a:p>
            <a:pPr>
              <a:lnSpc>
                <a:spcPct val="85000"/>
              </a:lnSpc>
            </a:pPr>
            <a:r>
              <a:rPr lang="en-US" sz="4800" cap="all" dirty="0">
                <a:solidFill>
                  <a:schemeClr val="tx2"/>
                </a:solidFill>
                <a:latin typeface="Eras Bold ITC" panose="020B0907030504020204" pitchFamily="34" charset="0"/>
              </a:rPr>
              <a:t>Description of tables</a:t>
            </a:r>
          </a:p>
        </p:txBody>
      </p:sp>
      <p:pic>
        <p:nvPicPr>
          <p:cNvPr id="11" name="Content Placeholder 10" descr="A close up of text on a blue background&#10;&#10;Description generated with high confidence">
            <a:extLst>
              <a:ext uri="{FF2B5EF4-FFF2-40B4-BE49-F238E27FC236}">
                <a16:creationId xmlns:a16="http://schemas.microsoft.com/office/drawing/2014/main" id="{AA89B88C-81CA-45D1-B399-56229D8F2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67" y="525160"/>
            <a:ext cx="4581431" cy="3599696"/>
          </a:xfrm>
          <a:prstGeom prst="rect">
            <a:avLst/>
          </a:prstGeom>
        </p:spPr>
      </p:pic>
      <p:pic>
        <p:nvPicPr>
          <p:cNvPr id="13" name="Picture 12" descr="A blue and white text&#10;&#10;Description generated with high confidence">
            <a:extLst>
              <a:ext uri="{FF2B5EF4-FFF2-40B4-BE49-F238E27FC236}">
                <a16:creationId xmlns:a16="http://schemas.microsoft.com/office/drawing/2014/main" id="{4F3DAB7B-65CD-456E-903D-B38C6C475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3895" y="504684"/>
            <a:ext cx="4581428" cy="3603862"/>
          </a:xfrm>
          <a:prstGeom prst="rect">
            <a:avLst/>
          </a:prstGeom>
        </p:spPr>
      </p:pic>
      <p:sp>
        <p:nvSpPr>
          <p:cNvPr id="26" name="Freeform 6">
            <a:extLst>
              <a:ext uri="{FF2B5EF4-FFF2-40B4-BE49-F238E27FC236}">
                <a16:creationId xmlns:a16="http://schemas.microsoft.com/office/drawing/2014/main" id="{DC61979B-4BF1-46F1-AD0F-43673A425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28" name="Straight Connector 27">
            <a:extLst>
              <a:ext uri="{FF2B5EF4-FFF2-40B4-BE49-F238E27FC236}">
                <a16:creationId xmlns:a16="http://schemas.microsoft.com/office/drawing/2014/main" id="{29481C1A-490A-4BD8-A51B-005DF8ED9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712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E90644A3-6A97-44F2-8AF9-CD44E85BA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0" name="Straight Connector 19">
            <a:extLst>
              <a:ext uri="{FF2B5EF4-FFF2-40B4-BE49-F238E27FC236}">
                <a16:creationId xmlns:a16="http://schemas.microsoft.com/office/drawing/2014/main" id="{4245F692-4DA4-4D73-8639-81F3A6A4B3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2FAB51D-CFD1-4E9F-8BD3-E47721D45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45531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2210ED0F-5168-48CE-BBE4-C0175769A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213623-CD5B-4445-B6F0-C632BB2EC4C0}"/>
              </a:ext>
            </a:extLst>
          </p:cNvPr>
          <p:cNvSpPr>
            <a:spLocks noGrp="1"/>
          </p:cNvSpPr>
          <p:nvPr>
            <p:ph type="title"/>
          </p:nvPr>
        </p:nvSpPr>
        <p:spPr>
          <a:xfrm>
            <a:off x="643464" y="5202087"/>
            <a:ext cx="9600863" cy="894704"/>
          </a:xfrm>
        </p:spPr>
        <p:txBody>
          <a:bodyPr vert="horz" lIns="91440" tIns="45720" rIns="91440" bIns="45720" rtlCol="0" anchor="t">
            <a:normAutofit/>
          </a:bodyPr>
          <a:lstStyle/>
          <a:p>
            <a:pPr>
              <a:lnSpc>
                <a:spcPct val="85000"/>
              </a:lnSpc>
            </a:pPr>
            <a:r>
              <a:rPr lang="en-US" sz="4800" cap="all" dirty="0">
                <a:solidFill>
                  <a:schemeClr val="tx2"/>
                </a:solidFill>
                <a:latin typeface="Eras Bold ITC" panose="020B0907030504020204" pitchFamily="34" charset="0"/>
              </a:rPr>
              <a:t>Description of tables</a:t>
            </a:r>
          </a:p>
        </p:txBody>
      </p:sp>
      <p:sp>
        <p:nvSpPr>
          <p:cNvPr id="26" name="Freeform 6">
            <a:extLst>
              <a:ext uri="{FF2B5EF4-FFF2-40B4-BE49-F238E27FC236}">
                <a16:creationId xmlns:a16="http://schemas.microsoft.com/office/drawing/2014/main" id="{DC61979B-4BF1-46F1-AD0F-43673A425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28" name="Straight Connector 27">
            <a:extLst>
              <a:ext uri="{FF2B5EF4-FFF2-40B4-BE49-F238E27FC236}">
                <a16:creationId xmlns:a16="http://schemas.microsoft.com/office/drawing/2014/main" id="{29481C1A-490A-4BD8-A51B-005DF8ED9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text on a white background&#10;&#10;Description generated with very high confidence">
            <a:extLst>
              <a:ext uri="{FF2B5EF4-FFF2-40B4-BE49-F238E27FC236}">
                <a16:creationId xmlns:a16="http://schemas.microsoft.com/office/drawing/2014/main" id="{5C9C235D-359C-4F6F-85A6-9A083C0CA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904" y="679832"/>
            <a:ext cx="6996798" cy="3096592"/>
          </a:xfrm>
        </p:spPr>
      </p:pic>
    </p:spTree>
    <p:extLst>
      <p:ext uri="{BB962C8B-B14F-4D97-AF65-F5344CB8AC3E}">
        <p14:creationId xmlns:p14="http://schemas.microsoft.com/office/powerpoint/2010/main" val="7505055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3623-CD5B-4445-B6F0-C632BB2EC4C0}"/>
              </a:ext>
            </a:extLst>
          </p:cNvPr>
          <p:cNvSpPr>
            <a:spLocks noGrp="1"/>
          </p:cNvSpPr>
          <p:nvPr>
            <p:ph type="title"/>
          </p:nvPr>
        </p:nvSpPr>
        <p:spPr>
          <a:xfrm>
            <a:off x="0" y="5098684"/>
            <a:ext cx="3081403" cy="1759316"/>
          </a:xfrm>
        </p:spPr>
        <p:txBody>
          <a:bodyPr vert="horz" lIns="91440" tIns="45720" rIns="91440" bIns="45720" rtlCol="0">
            <a:normAutofit/>
          </a:bodyPr>
          <a:lstStyle/>
          <a:p>
            <a:r>
              <a:rPr lang="en-US" sz="4000" cap="all" dirty="0" err="1">
                <a:latin typeface="Eras Bold ITC" panose="020B0907030504020204" pitchFamily="34" charset="0"/>
              </a:rPr>
              <a:t>Er</a:t>
            </a:r>
            <a:r>
              <a:rPr lang="en-US" sz="4000" cap="all" dirty="0">
                <a:latin typeface="Eras Bold ITC" panose="020B0907030504020204" pitchFamily="34" charset="0"/>
              </a:rPr>
              <a:t> diagram</a:t>
            </a:r>
          </a:p>
        </p:txBody>
      </p:sp>
      <p:pic>
        <p:nvPicPr>
          <p:cNvPr id="31" name="Content Placeholder 5">
            <a:extLst>
              <a:ext uri="{FF2B5EF4-FFF2-40B4-BE49-F238E27FC236}">
                <a16:creationId xmlns:a16="http://schemas.microsoft.com/office/drawing/2014/main" id="{8654D088-5CED-477F-B564-380ADB6CF219}"/>
              </a:ext>
            </a:extLst>
          </p:cNvPr>
          <p:cNvPicPr>
            <a:picLocks noChangeAspect="1"/>
          </p:cNvPicPr>
          <p:nvPr/>
        </p:nvPicPr>
        <p:blipFill rotWithShape="1">
          <a:blip r:embed="rId2">
            <a:extLst>
              <a:ext uri="{28A0092B-C50C-407E-A947-70E740481C1C}">
                <a14:useLocalDpi xmlns:a14="http://schemas.microsoft.com/office/drawing/2010/main" val="0"/>
              </a:ext>
            </a:extLst>
          </a:blip>
          <a:srcRect r="15411"/>
          <a:stretch/>
        </p:blipFill>
        <p:spPr>
          <a:xfrm>
            <a:off x="3770333" y="212964"/>
            <a:ext cx="8013677" cy="6432072"/>
          </a:xfrm>
          <a:prstGeom prst="rect">
            <a:avLst/>
          </a:prstGeom>
        </p:spPr>
      </p:pic>
      <p:sp>
        <p:nvSpPr>
          <p:cNvPr id="36" name="Freeform 6">
            <a:extLst>
              <a:ext uri="{FF2B5EF4-FFF2-40B4-BE49-F238E27FC236}">
                <a16:creationId xmlns:a16="http://schemas.microsoft.com/office/drawing/2014/main" id="{B33DBEF2-0A54-4CCF-952F-ABFA981C6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54378059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2B62-57F4-4270-B354-6412B68107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C4CEC3-2D19-470A-99A4-39ADF23C78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723406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39</TotalTime>
  <Words>230</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Schoolbook</vt:lpstr>
      <vt:lpstr>Corbel</vt:lpstr>
      <vt:lpstr>Eras Bold ITC</vt:lpstr>
      <vt:lpstr>Headlines</vt:lpstr>
      <vt:lpstr>PowerPoint Presentation</vt:lpstr>
      <vt:lpstr>ABOUT </vt:lpstr>
      <vt:lpstr>What's new from already present technologies in the market? </vt:lpstr>
      <vt:lpstr>Technology used</vt:lpstr>
      <vt:lpstr>Tables in database</vt:lpstr>
      <vt:lpstr>Description of tables</vt:lpstr>
      <vt:lpstr>Description of tables</vt:lpstr>
      <vt:lpstr>Er diagram</vt:lpstr>
      <vt:lpstr>PowerPoint Presentation</vt:lpstr>
      <vt:lpstr>A BEGGINERS GUIDE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loonker</dc:creator>
  <cp:lastModifiedBy>arnav loonker</cp:lastModifiedBy>
  <cp:revision>1</cp:revision>
  <dcterms:created xsi:type="dcterms:W3CDTF">2018-10-31T17:38:12Z</dcterms:created>
  <dcterms:modified xsi:type="dcterms:W3CDTF">2018-10-31T18:18:11Z</dcterms:modified>
</cp:coreProperties>
</file>