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64" r:id="rId2"/>
    <p:sldId id="257" r:id="rId3"/>
    <p:sldId id="258" r:id="rId4"/>
    <p:sldId id="259" r:id="rId5"/>
    <p:sldId id="261" r:id="rId6"/>
    <p:sldId id="262" r:id="rId7"/>
    <p:sldId id="263" r:id="rId8"/>
    <p:sldId id="266"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00" autoAdjust="0"/>
    <p:restoredTop sz="94660"/>
  </p:normalViewPr>
  <p:slideViewPr>
    <p:cSldViewPr snapToGrid="0">
      <p:cViewPr>
        <p:scale>
          <a:sx n="77" d="100"/>
          <a:sy n="77" d="100"/>
        </p:scale>
        <p:origin x="-258" y="-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svg"/><Relationship Id="rId1" Type="http://schemas.openxmlformats.org/officeDocument/2006/relationships/image" Target="../media/image11.png"/><Relationship Id="rId6" Type="http://schemas.openxmlformats.org/officeDocument/2006/relationships/image" Target="../media/image6.svg"/><Relationship Id="rId5" Type="http://schemas.openxmlformats.org/officeDocument/2006/relationships/image" Target="../media/image5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38050-0744-4B39-8F53-C3AA678C140A}"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D84DEE39-7CDF-44DA-BF85-42424322212D}">
      <dgm:prSet/>
      <dgm:spPr/>
      <dgm:t>
        <a:bodyPr/>
        <a:lstStyle/>
        <a:p>
          <a:r>
            <a:rPr lang="en-US" dirty="0"/>
            <a:t>College zone is a website with the following technologies in use:</a:t>
          </a:r>
        </a:p>
      </dgm:t>
    </dgm:pt>
    <dgm:pt modelId="{C4D57CC2-D034-4479-B629-8ABF77190A41}" type="parTrans" cxnId="{8D62925B-0A2C-4DB6-B5FB-F4BA821E02BF}">
      <dgm:prSet/>
      <dgm:spPr/>
      <dgm:t>
        <a:bodyPr/>
        <a:lstStyle/>
        <a:p>
          <a:endParaRPr lang="en-US"/>
        </a:p>
      </dgm:t>
    </dgm:pt>
    <dgm:pt modelId="{FBBF4BCA-2675-4913-8F50-B15F22267A84}" type="sibTrans" cxnId="{8D62925B-0A2C-4DB6-B5FB-F4BA821E02BF}">
      <dgm:prSet/>
      <dgm:spPr/>
      <dgm:t>
        <a:bodyPr/>
        <a:lstStyle/>
        <a:p>
          <a:endParaRPr lang="en-US"/>
        </a:p>
      </dgm:t>
    </dgm:pt>
    <dgm:pt modelId="{3AA3F5BC-B679-47AD-83EE-FC074BEE3687}">
      <dgm:prSet/>
      <dgm:spPr/>
      <dgm:t>
        <a:bodyPr/>
        <a:lstStyle/>
        <a:p>
          <a:r>
            <a:rPr lang="en-US"/>
            <a:t>Front end: HTML,CSS,JAVASCRIPT AND AJAX</a:t>
          </a:r>
        </a:p>
      </dgm:t>
    </dgm:pt>
    <dgm:pt modelId="{CDEEE8EF-0FCC-42D0-9624-F5213E34B645}" type="parTrans" cxnId="{B2D6206A-E529-4D13-8860-995353D8AF95}">
      <dgm:prSet/>
      <dgm:spPr/>
      <dgm:t>
        <a:bodyPr/>
        <a:lstStyle/>
        <a:p>
          <a:endParaRPr lang="en-US"/>
        </a:p>
      </dgm:t>
    </dgm:pt>
    <dgm:pt modelId="{9A87D519-B4F8-4078-A47A-96732561F941}" type="sibTrans" cxnId="{B2D6206A-E529-4D13-8860-995353D8AF95}">
      <dgm:prSet/>
      <dgm:spPr/>
      <dgm:t>
        <a:bodyPr/>
        <a:lstStyle/>
        <a:p>
          <a:endParaRPr lang="en-US"/>
        </a:p>
      </dgm:t>
    </dgm:pt>
    <dgm:pt modelId="{9FCA1948-9EFE-411B-B9FC-CB934A62B4F7}">
      <dgm:prSet/>
      <dgm:spPr/>
      <dgm:t>
        <a:bodyPr/>
        <a:lstStyle/>
        <a:p>
          <a:r>
            <a:rPr lang="en-US"/>
            <a:t>Back end: PHP, MYSQL </a:t>
          </a:r>
        </a:p>
      </dgm:t>
    </dgm:pt>
    <dgm:pt modelId="{3E947A1B-EE6A-4336-8358-64828F0853AE}" type="parTrans" cxnId="{65737765-2F47-4B88-A23C-3FDD3BD2C0C5}">
      <dgm:prSet/>
      <dgm:spPr/>
      <dgm:t>
        <a:bodyPr/>
        <a:lstStyle/>
        <a:p>
          <a:endParaRPr lang="en-US"/>
        </a:p>
      </dgm:t>
    </dgm:pt>
    <dgm:pt modelId="{46371F72-2F55-443D-8A20-608934CC7D55}" type="sibTrans" cxnId="{65737765-2F47-4B88-A23C-3FDD3BD2C0C5}">
      <dgm:prSet/>
      <dgm:spPr/>
      <dgm:t>
        <a:bodyPr/>
        <a:lstStyle/>
        <a:p>
          <a:endParaRPr lang="en-US"/>
        </a:p>
      </dgm:t>
    </dgm:pt>
    <dgm:pt modelId="{B8B365F2-6F5F-4FC5-BD82-30274557ED93}" type="pres">
      <dgm:prSet presAssocID="{4E238050-0744-4B39-8F53-C3AA678C140A}" presName="root" presStyleCnt="0">
        <dgm:presLayoutVars>
          <dgm:dir/>
          <dgm:resizeHandles val="exact"/>
        </dgm:presLayoutVars>
      </dgm:prSet>
      <dgm:spPr/>
      <dgm:t>
        <a:bodyPr/>
        <a:lstStyle/>
        <a:p>
          <a:endParaRPr lang="en-US"/>
        </a:p>
      </dgm:t>
    </dgm:pt>
    <dgm:pt modelId="{C965AEB1-7B12-40E3-8C18-B23B9568AEBE}" type="pres">
      <dgm:prSet presAssocID="{D84DEE39-7CDF-44DA-BF85-42424322212D}" presName="compNode" presStyleCnt="0"/>
      <dgm:spPr/>
    </dgm:pt>
    <dgm:pt modelId="{B7B6CB54-DC2B-4F2F-86A2-A3B70688B38E}" type="pres">
      <dgm:prSet presAssocID="{D84DEE39-7CDF-44DA-BF85-42424322212D}" presName="bgRect" presStyleLbl="bgShp" presStyleIdx="0" presStyleCnt="3"/>
      <dgm:spPr/>
    </dgm:pt>
    <dgm:pt modelId="{3673B436-EFF3-41A8-8629-837874C4B86C}" type="pres">
      <dgm:prSet presAssocID="{D84DEE39-7CDF-44DA-BF85-42424322212D}" presName="iconRect" presStyleLbl="node1" presStyleIdx="0" presStyleCnt="3" custLinFactNeighborX="9470" custLinFactNeighborY="-1410"/>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Laptop"/>
        </a:ext>
      </dgm:extLst>
    </dgm:pt>
    <dgm:pt modelId="{274FB516-FDFE-4586-B2C8-321C1F7CCE50}" type="pres">
      <dgm:prSet presAssocID="{D84DEE39-7CDF-44DA-BF85-42424322212D}" presName="spaceRect" presStyleCnt="0"/>
      <dgm:spPr/>
    </dgm:pt>
    <dgm:pt modelId="{228FEEF0-51C1-49AC-9B73-60EC4B6A4ABF}" type="pres">
      <dgm:prSet presAssocID="{D84DEE39-7CDF-44DA-BF85-42424322212D}" presName="parTx" presStyleLbl="revTx" presStyleIdx="0" presStyleCnt="3">
        <dgm:presLayoutVars>
          <dgm:chMax val="0"/>
          <dgm:chPref val="0"/>
        </dgm:presLayoutVars>
      </dgm:prSet>
      <dgm:spPr/>
      <dgm:t>
        <a:bodyPr/>
        <a:lstStyle/>
        <a:p>
          <a:endParaRPr lang="en-US"/>
        </a:p>
      </dgm:t>
    </dgm:pt>
    <dgm:pt modelId="{53BA0A4D-E959-43AA-A86C-61CBE761ADCE}" type="pres">
      <dgm:prSet presAssocID="{FBBF4BCA-2675-4913-8F50-B15F22267A84}" presName="sibTrans" presStyleCnt="0"/>
      <dgm:spPr/>
    </dgm:pt>
    <dgm:pt modelId="{5512F645-A98C-4898-8417-089142DD6133}" type="pres">
      <dgm:prSet presAssocID="{3AA3F5BC-B679-47AD-83EE-FC074BEE3687}" presName="compNode" presStyleCnt="0"/>
      <dgm:spPr/>
    </dgm:pt>
    <dgm:pt modelId="{F85A82E8-A5F6-4E70-AC82-4389AEF12758}" type="pres">
      <dgm:prSet presAssocID="{3AA3F5BC-B679-47AD-83EE-FC074BEE3687}" presName="bgRect" presStyleLbl="bgShp" presStyleIdx="1" presStyleCnt="3"/>
      <dgm:spPr/>
    </dgm:pt>
    <dgm:pt modelId="{A5134687-A877-412B-AD02-1D27F2F3EBF9}" type="pres">
      <dgm:prSet presAssocID="{3AA3F5BC-B679-47AD-83EE-FC074BEE36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Internet"/>
        </a:ext>
      </dgm:extLst>
    </dgm:pt>
    <dgm:pt modelId="{C3106C4C-9F57-4A4A-A335-E9A8E6AF9C30}" type="pres">
      <dgm:prSet presAssocID="{3AA3F5BC-B679-47AD-83EE-FC074BEE3687}" presName="spaceRect" presStyleCnt="0"/>
      <dgm:spPr/>
    </dgm:pt>
    <dgm:pt modelId="{8645C841-158D-4662-BE68-D3B544A98E5B}" type="pres">
      <dgm:prSet presAssocID="{3AA3F5BC-B679-47AD-83EE-FC074BEE3687}" presName="parTx" presStyleLbl="revTx" presStyleIdx="1" presStyleCnt="3">
        <dgm:presLayoutVars>
          <dgm:chMax val="0"/>
          <dgm:chPref val="0"/>
        </dgm:presLayoutVars>
      </dgm:prSet>
      <dgm:spPr/>
      <dgm:t>
        <a:bodyPr/>
        <a:lstStyle/>
        <a:p>
          <a:endParaRPr lang="en-US"/>
        </a:p>
      </dgm:t>
    </dgm:pt>
    <dgm:pt modelId="{807CADF5-8B9F-475F-9283-A89C2D8265BF}" type="pres">
      <dgm:prSet presAssocID="{9A87D519-B4F8-4078-A47A-96732561F941}" presName="sibTrans" presStyleCnt="0"/>
      <dgm:spPr/>
    </dgm:pt>
    <dgm:pt modelId="{655F15CB-32CE-4EE1-BD53-F20681AD286F}" type="pres">
      <dgm:prSet presAssocID="{9FCA1948-9EFE-411B-B9FC-CB934A62B4F7}" presName="compNode" presStyleCnt="0"/>
      <dgm:spPr/>
    </dgm:pt>
    <dgm:pt modelId="{C0268C54-EB6A-4F26-988B-F8F99FF81ACF}" type="pres">
      <dgm:prSet presAssocID="{9FCA1948-9EFE-411B-B9FC-CB934A62B4F7}" presName="bgRect" presStyleLbl="bgShp" presStyleIdx="2" presStyleCnt="3"/>
      <dgm:spPr/>
    </dgm:pt>
    <dgm:pt modelId="{4E00A58D-A28A-4F78-9E17-CF35183A424B}" type="pres">
      <dgm:prSet presAssocID="{9FCA1948-9EFE-411B-B9FC-CB934A62B4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Monitor"/>
        </a:ext>
      </dgm:extLst>
    </dgm:pt>
    <dgm:pt modelId="{058D3E9F-FDC2-462A-9ABD-3D6226A9E57C}" type="pres">
      <dgm:prSet presAssocID="{9FCA1948-9EFE-411B-B9FC-CB934A62B4F7}" presName="spaceRect" presStyleCnt="0"/>
      <dgm:spPr/>
    </dgm:pt>
    <dgm:pt modelId="{0AEDADE8-758B-446C-BD94-744A05D173BE}" type="pres">
      <dgm:prSet presAssocID="{9FCA1948-9EFE-411B-B9FC-CB934A62B4F7}" presName="parTx" presStyleLbl="revTx" presStyleIdx="2" presStyleCnt="3">
        <dgm:presLayoutVars>
          <dgm:chMax val="0"/>
          <dgm:chPref val="0"/>
        </dgm:presLayoutVars>
      </dgm:prSet>
      <dgm:spPr/>
      <dgm:t>
        <a:bodyPr/>
        <a:lstStyle/>
        <a:p>
          <a:endParaRPr lang="en-US"/>
        </a:p>
      </dgm:t>
    </dgm:pt>
  </dgm:ptLst>
  <dgm:cxnLst>
    <dgm:cxn modelId="{7AF5CC20-B374-4D8F-AF63-0C8E8082B18E}" type="presOf" srcId="{3AA3F5BC-B679-47AD-83EE-FC074BEE3687}" destId="{8645C841-158D-4662-BE68-D3B544A98E5B}" srcOrd="0" destOrd="0" presId="urn:microsoft.com/office/officeart/2018/2/layout/IconVerticalSolidList"/>
    <dgm:cxn modelId="{B2D6206A-E529-4D13-8860-995353D8AF95}" srcId="{4E238050-0744-4B39-8F53-C3AA678C140A}" destId="{3AA3F5BC-B679-47AD-83EE-FC074BEE3687}" srcOrd="1" destOrd="0" parTransId="{CDEEE8EF-0FCC-42D0-9624-F5213E34B645}" sibTransId="{9A87D519-B4F8-4078-A47A-96732561F941}"/>
    <dgm:cxn modelId="{65737765-2F47-4B88-A23C-3FDD3BD2C0C5}" srcId="{4E238050-0744-4B39-8F53-C3AA678C140A}" destId="{9FCA1948-9EFE-411B-B9FC-CB934A62B4F7}" srcOrd="2" destOrd="0" parTransId="{3E947A1B-EE6A-4336-8358-64828F0853AE}" sibTransId="{46371F72-2F55-443D-8A20-608934CC7D55}"/>
    <dgm:cxn modelId="{3CE2F3FD-B2B4-4162-B93D-9047237DAED4}" type="presOf" srcId="{D84DEE39-7CDF-44DA-BF85-42424322212D}" destId="{228FEEF0-51C1-49AC-9B73-60EC4B6A4ABF}" srcOrd="0" destOrd="0" presId="urn:microsoft.com/office/officeart/2018/2/layout/IconVerticalSolidList"/>
    <dgm:cxn modelId="{19F7830C-3357-4991-A405-5FC95E3DF273}" type="presOf" srcId="{4E238050-0744-4B39-8F53-C3AA678C140A}" destId="{B8B365F2-6F5F-4FC5-BD82-30274557ED93}" srcOrd="0" destOrd="0" presId="urn:microsoft.com/office/officeart/2018/2/layout/IconVerticalSolidList"/>
    <dgm:cxn modelId="{335BB46C-9491-4466-8A52-4B09BEFBDEF1}" type="presOf" srcId="{9FCA1948-9EFE-411B-B9FC-CB934A62B4F7}" destId="{0AEDADE8-758B-446C-BD94-744A05D173BE}" srcOrd="0" destOrd="0" presId="urn:microsoft.com/office/officeart/2018/2/layout/IconVerticalSolidList"/>
    <dgm:cxn modelId="{8D62925B-0A2C-4DB6-B5FB-F4BA821E02BF}" srcId="{4E238050-0744-4B39-8F53-C3AA678C140A}" destId="{D84DEE39-7CDF-44DA-BF85-42424322212D}" srcOrd="0" destOrd="0" parTransId="{C4D57CC2-D034-4479-B629-8ABF77190A41}" sibTransId="{FBBF4BCA-2675-4913-8F50-B15F22267A84}"/>
    <dgm:cxn modelId="{AAFAC941-25CB-4C4F-8971-7EB29DF9EBB9}" type="presParOf" srcId="{B8B365F2-6F5F-4FC5-BD82-30274557ED93}" destId="{C965AEB1-7B12-40E3-8C18-B23B9568AEBE}" srcOrd="0" destOrd="0" presId="urn:microsoft.com/office/officeart/2018/2/layout/IconVerticalSolidList"/>
    <dgm:cxn modelId="{050A8E02-896A-4C6E-AB06-FD0DA3312D86}" type="presParOf" srcId="{C965AEB1-7B12-40E3-8C18-B23B9568AEBE}" destId="{B7B6CB54-DC2B-4F2F-86A2-A3B70688B38E}" srcOrd="0" destOrd="0" presId="urn:microsoft.com/office/officeart/2018/2/layout/IconVerticalSolidList"/>
    <dgm:cxn modelId="{BC4664BF-FE72-41C5-B302-2857C04468E5}" type="presParOf" srcId="{C965AEB1-7B12-40E3-8C18-B23B9568AEBE}" destId="{3673B436-EFF3-41A8-8629-837874C4B86C}" srcOrd="1" destOrd="0" presId="urn:microsoft.com/office/officeart/2018/2/layout/IconVerticalSolidList"/>
    <dgm:cxn modelId="{17F5068C-C9E2-4554-A727-1A36C4EC2103}" type="presParOf" srcId="{C965AEB1-7B12-40E3-8C18-B23B9568AEBE}" destId="{274FB516-FDFE-4586-B2C8-321C1F7CCE50}" srcOrd="2" destOrd="0" presId="urn:microsoft.com/office/officeart/2018/2/layout/IconVerticalSolidList"/>
    <dgm:cxn modelId="{264D4AE5-CBA2-4F76-A738-EA8DBD7C3E77}" type="presParOf" srcId="{C965AEB1-7B12-40E3-8C18-B23B9568AEBE}" destId="{228FEEF0-51C1-49AC-9B73-60EC4B6A4ABF}" srcOrd="3" destOrd="0" presId="urn:microsoft.com/office/officeart/2018/2/layout/IconVerticalSolidList"/>
    <dgm:cxn modelId="{0C7C2200-BE10-47AF-BDD2-D73E9E7860B1}" type="presParOf" srcId="{B8B365F2-6F5F-4FC5-BD82-30274557ED93}" destId="{53BA0A4D-E959-43AA-A86C-61CBE761ADCE}" srcOrd="1" destOrd="0" presId="urn:microsoft.com/office/officeart/2018/2/layout/IconVerticalSolidList"/>
    <dgm:cxn modelId="{12B3845C-5C47-46F3-ADD3-FC9810904689}" type="presParOf" srcId="{B8B365F2-6F5F-4FC5-BD82-30274557ED93}" destId="{5512F645-A98C-4898-8417-089142DD6133}" srcOrd="2" destOrd="0" presId="urn:microsoft.com/office/officeart/2018/2/layout/IconVerticalSolidList"/>
    <dgm:cxn modelId="{4DD9707E-A7D2-4A1B-A609-F0BC0F15B11F}" type="presParOf" srcId="{5512F645-A98C-4898-8417-089142DD6133}" destId="{F85A82E8-A5F6-4E70-AC82-4389AEF12758}" srcOrd="0" destOrd="0" presId="urn:microsoft.com/office/officeart/2018/2/layout/IconVerticalSolidList"/>
    <dgm:cxn modelId="{340F9816-232D-4869-BB8E-40C5B061ACC3}" type="presParOf" srcId="{5512F645-A98C-4898-8417-089142DD6133}" destId="{A5134687-A877-412B-AD02-1D27F2F3EBF9}" srcOrd="1" destOrd="0" presId="urn:microsoft.com/office/officeart/2018/2/layout/IconVerticalSolidList"/>
    <dgm:cxn modelId="{5146B3D4-4959-4390-B424-441B8355165D}" type="presParOf" srcId="{5512F645-A98C-4898-8417-089142DD6133}" destId="{C3106C4C-9F57-4A4A-A335-E9A8E6AF9C30}" srcOrd="2" destOrd="0" presId="urn:microsoft.com/office/officeart/2018/2/layout/IconVerticalSolidList"/>
    <dgm:cxn modelId="{E559C2D9-0817-4C30-A1E3-ABF8CBDFE6E8}" type="presParOf" srcId="{5512F645-A98C-4898-8417-089142DD6133}" destId="{8645C841-158D-4662-BE68-D3B544A98E5B}" srcOrd="3" destOrd="0" presId="urn:microsoft.com/office/officeart/2018/2/layout/IconVerticalSolidList"/>
    <dgm:cxn modelId="{C8E1F15C-DAFB-4886-8852-B06A46FD1813}" type="presParOf" srcId="{B8B365F2-6F5F-4FC5-BD82-30274557ED93}" destId="{807CADF5-8B9F-475F-9283-A89C2D8265BF}" srcOrd="3" destOrd="0" presId="urn:microsoft.com/office/officeart/2018/2/layout/IconVerticalSolidList"/>
    <dgm:cxn modelId="{FFD7C384-F14C-45F7-8177-262D51049FC7}" type="presParOf" srcId="{B8B365F2-6F5F-4FC5-BD82-30274557ED93}" destId="{655F15CB-32CE-4EE1-BD53-F20681AD286F}" srcOrd="4" destOrd="0" presId="urn:microsoft.com/office/officeart/2018/2/layout/IconVerticalSolidList"/>
    <dgm:cxn modelId="{23011492-E890-47AB-A081-8825F6B772DD}" type="presParOf" srcId="{655F15CB-32CE-4EE1-BD53-F20681AD286F}" destId="{C0268C54-EB6A-4F26-988B-F8F99FF81ACF}" srcOrd="0" destOrd="0" presId="urn:microsoft.com/office/officeart/2018/2/layout/IconVerticalSolidList"/>
    <dgm:cxn modelId="{9637C5C6-7D21-400B-9AE7-76D46663470B}" type="presParOf" srcId="{655F15CB-32CE-4EE1-BD53-F20681AD286F}" destId="{4E00A58D-A28A-4F78-9E17-CF35183A424B}" srcOrd="1" destOrd="0" presId="urn:microsoft.com/office/officeart/2018/2/layout/IconVerticalSolidList"/>
    <dgm:cxn modelId="{464C6893-9CFB-4CBE-B950-BADA4B837F43}" type="presParOf" srcId="{655F15CB-32CE-4EE1-BD53-F20681AD286F}" destId="{058D3E9F-FDC2-462A-9ABD-3D6226A9E57C}" srcOrd="2" destOrd="0" presId="urn:microsoft.com/office/officeart/2018/2/layout/IconVerticalSolidList"/>
    <dgm:cxn modelId="{A272CC23-EE36-49CC-8E04-F6D6261D166A}" type="presParOf" srcId="{655F15CB-32CE-4EE1-BD53-F20681AD286F}" destId="{0AEDADE8-758B-446C-BD94-744A05D173BE}"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6CB54-DC2B-4F2F-86A2-A3B70688B38E}">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73B436-EFF3-41A8-8629-837874C4B86C}">
      <dsp:nvSpPr>
        <dsp:cNvPr id="0" name=""/>
        <dsp:cNvSpPr/>
      </dsp:nvSpPr>
      <dsp:spPr>
        <a:xfrm>
          <a:off x="572896" y="35168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28FEEF0-51C1-49AC-9B73-60EC4B6A4ABF}">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dirty="0"/>
            <a:t>College zone is a website with the following technologies in use:</a:t>
          </a:r>
        </a:p>
      </dsp:txBody>
      <dsp:txXfrm>
        <a:off x="1866111" y="690"/>
        <a:ext cx="4382288" cy="1615680"/>
      </dsp:txXfrm>
    </dsp:sp>
    <dsp:sp modelId="{F85A82E8-A5F6-4E70-AC82-4389AEF12758}">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134687-A877-412B-AD02-1D27F2F3EBF9}">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645C841-158D-4662-BE68-D3B544A98E5B}">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Front end: HTML,CSS,JAVASCRIPT AND AJAX</a:t>
          </a:r>
        </a:p>
      </dsp:txBody>
      <dsp:txXfrm>
        <a:off x="1866111" y="2020291"/>
        <a:ext cx="4382288" cy="1615680"/>
      </dsp:txXfrm>
    </dsp:sp>
    <dsp:sp modelId="{C0268C54-EB6A-4F26-988B-F8F99FF81ACF}">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E00A58D-A28A-4F78-9E17-CF35183A424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AEDADE8-758B-446C-BD94-744A05D173BE}">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Back end: PHP, MYSQL </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B708DB-0313-4B0A-B744-29EC899498EA}" type="datetimeFigureOut">
              <a:rPr lang="en-US" smtClean="0"/>
              <a:pPr/>
              <a:t>11/1/2018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A182736-F4E2-4E99-AD12-FF7A26FA9A8A}" type="slidenum">
              <a:rPr lang="en-US" smtClean="0"/>
              <a:pPr/>
              <a:t>‹#›</a:t>
            </a:fld>
            <a:endParaRPr lang="en-US"/>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655337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08DB-0313-4B0A-B744-29EC899498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401885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B708DB-0313-4B0A-B744-29EC899498EA}" type="datetimeFigureOut">
              <a:rPr lang="en-US" smtClean="0"/>
              <a:pPr/>
              <a:t>11/1/2018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1A182736-F4E2-4E99-AD12-FF7A26FA9A8A}" type="slidenum">
              <a:rPr lang="en-US" smtClean="0"/>
              <a:pPr/>
              <a:t>‹#›</a:t>
            </a:fld>
            <a:endParaRPr lang="en-US"/>
          </a:p>
        </p:txBody>
      </p:sp>
      <p:cxnSp>
        <p:nvCxnSpPr>
          <p:cNvPr id="13" name="Straight Connector 12"/>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2902539"/>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08DB-0313-4B0A-B744-29EC899498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31276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B708DB-0313-4B0A-B744-29EC899498EA}" type="datetimeFigureOut">
              <a:rPr lang="en-US" smtClean="0"/>
              <a:pPr/>
              <a:t>11/1/2018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A182736-F4E2-4E99-AD12-FF7A26FA9A8A}" type="slidenum">
              <a:rPr lang="en-US" smtClean="0"/>
              <a:pPr/>
              <a:t>‹#›</a:t>
            </a:fld>
            <a:endParaRPr lang="en-US"/>
          </a:p>
        </p:txBody>
      </p:sp>
      <p:cxnSp>
        <p:nvCxnSpPr>
          <p:cNvPr id="10" name="Straight Connector 9"/>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0120698"/>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708DB-0313-4B0A-B744-29EC899498E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222858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708DB-0313-4B0A-B744-29EC899498EA}"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55700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708DB-0313-4B0A-B744-29EC899498EA}"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400861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708DB-0313-4B0A-B744-29EC899498EA}"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139147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B708DB-0313-4B0A-B744-29EC899498E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27922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B708DB-0313-4B0A-B744-29EC899498E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pPr/>
              <a:t>‹#›</a:t>
            </a:fld>
            <a:endParaRPr lang="en-US"/>
          </a:p>
        </p:txBody>
      </p:sp>
    </p:spTree>
    <p:extLst>
      <p:ext uri="{BB962C8B-B14F-4D97-AF65-F5344CB8AC3E}">
        <p14:creationId xmlns:p14="http://schemas.microsoft.com/office/powerpoint/2010/main" xmlns="" val="28718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B708DB-0313-4B0A-B744-29EC899498EA}" type="datetimeFigureOut">
              <a:rPr lang="en-US" smtClean="0"/>
              <a:pPr/>
              <a:t>11/1/2018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A182736-F4E2-4E99-AD12-FF7A26FA9A8A}" type="slidenum">
              <a:rPr lang="en-US" smtClean="0"/>
              <a:pPr/>
              <a:t>‹#›</a:t>
            </a:fld>
            <a:endParaRPr lang="en-US"/>
          </a:p>
        </p:txBody>
      </p:sp>
      <p:cxnSp>
        <p:nvCxnSpPr>
          <p:cNvPr id="10" name="Straight Connector 9"/>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98256998"/>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53F5C-3BF8-42B0-A170-190B9CF1EED4}"/>
              </a:ext>
            </a:extLst>
          </p:cNvPr>
          <p:cNvSpPr>
            <a:spLocks noGrp="1"/>
          </p:cNvSpPr>
          <p:nvPr>
            <p:ph type="title"/>
          </p:nvPr>
        </p:nvSpPr>
        <p:spPr>
          <a:xfrm>
            <a:off x="2417806" y="1066305"/>
            <a:ext cx="6244281" cy="4952492"/>
          </a:xfrm>
        </p:spPr>
        <p:txBody>
          <a:bodyPr/>
          <a:lstStyle/>
          <a:p>
            <a:r>
              <a:rPr lang="en-US" dirty="0" smtClean="0">
                <a:latin typeface="Eras Bold ITC" pitchFamily="34" charset="0"/>
              </a:rPr>
              <a:t>DBMS PROJECT</a:t>
            </a:r>
            <a:br>
              <a:rPr lang="en-US" dirty="0" smtClean="0">
                <a:latin typeface="Eras Bold ITC" pitchFamily="34" charset="0"/>
              </a:rPr>
            </a:br>
            <a:r>
              <a:rPr lang="en-US" dirty="0" smtClean="0">
                <a:latin typeface="Eras Bold ITC" pitchFamily="34" charset="0"/>
              </a:rPr>
              <a:t/>
            </a:r>
            <a:br>
              <a:rPr lang="en-US" dirty="0" smtClean="0">
                <a:latin typeface="Eras Bold ITC" pitchFamily="34" charset="0"/>
              </a:rPr>
            </a:br>
            <a:r>
              <a:rPr lang="en-US" dirty="0" smtClean="0">
                <a:latin typeface="Eras Bold ITC" pitchFamily="34" charset="0"/>
              </a:rPr>
              <a:t>COLLEGEZONE</a:t>
            </a:r>
            <a:endParaRPr lang="en-US" dirty="0">
              <a:latin typeface="Eras Bold ITC" pitchFamily="34" charset="0"/>
            </a:endParaRPr>
          </a:p>
        </p:txBody>
      </p:sp>
      <p:sp>
        <p:nvSpPr>
          <p:cNvPr id="3" name="Content Placeholder 2">
            <a:extLst>
              <a:ext uri="{FF2B5EF4-FFF2-40B4-BE49-F238E27FC236}">
                <a16:creationId xmlns:a16="http://schemas.microsoft.com/office/drawing/2014/main" xmlns="" id="{1392627B-EA45-4C90-83A5-78F3E3C6B765}"/>
              </a:ext>
            </a:extLst>
          </p:cNvPr>
          <p:cNvSpPr>
            <a:spLocks noGrp="1"/>
          </p:cNvSpPr>
          <p:nvPr>
            <p:ph idx="1"/>
          </p:nvPr>
        </p:nvSpPr>
        <p:spPr>
          <a:xfrm>
            <a:off x="782595" y="3657600"/>
            <a:ext cx="4642021" cy="5064150"/>
          </a:xfrm>
        </p:spPr>
        <p:txBody>
          <a:bodyPr/>
          <a:lstStyle/>
          <a:p>
            <a:pPr>
              <a:buNone/>
            </a:pPr>
            <a:endParaRPr lang="en-US" dirty="0" smtClean="0">
              <a:latin typeface="Eras Bold ITC" pitchFamily="34" charset="0"/>
            </a:endParaRPr>
          </a:p>
          <a:p>
            <a:pPr>
              <a:buNone/>
            </a:pPr>
            <a:r>
              <a:rPr lang="en-US" sz="1600" dirty="0" smtClean="0">
                <a:latin typeface="Eras Bold ITC" pitchFamily="34" charset="0"/>
              </a:rPr>
              <a:t>BY </a:t>
            </a:r>
            <a:endParaRPr lang="en-US" sz="1600" dirty="0" smtClean="0">
              <a:latin typeface="Eras Bold ITC" pitchFamily="34" charset="0"/>
            </a:endParaRPr>
          </a:p>
          <a:p>
            <a:pPr>
              <a:buNone/>
            </a:pPr>
            <a:r>
              <a:rPr lang="en-US" sz="1600" dirty="0" smtClean="0">
                <a:latin typeface="Eras Bold ITC" pitchFamily="34" charset="0"/>
              </a:rPr>
              <a:t>ARNAV</a:t>
            </a:r>
          </a:p>
          <a:p>
            <a:pPr>
              <a:buNone/>
            </a:pPr>
            <a:r>
              <a:rPr lang="en-US" sz="1600" dirty="0" smtClean="0">
                <a:latin typeface="Eras Bold ITC" pitchFamily="34" charset="0"/>
              </a:rPr>
              <a:t>SANKHYA</a:t>
            </a:r>
          </a:p>
          <a:p>
            <a:pPr>
              <a:buNone/>
            </a:pPr>
            <a:r>
              <a:rPr lang="en-US" sz="1600" dirty="0" smtClean="0">
                <a:latin typeface="Eras Bold ITC" pitchFamily="34" charset="0"/>
              </a:rPr>
              <a:t>RISHABH</a:t>
            </a:r>
            <a:endParaRPr lang="en-US" sz="1600" dirty="0">
              <a:latin typeface="Eras Bold ITC" pitchFamily="34" charset="0"/>
            </a:endParaRPr>
          </a:p>
        </p:txBody>
      </p:sp>
    </p:spTree>
    <p:extLst>
      <p:ext uri="{BB962C8B-B14F-4D97-AF65-F5344CB8AC3E}">
        <p14:creationId xmlns:p14="http://schemas.microsoft.com/office/powerpoint/2010/main" xmlns="" val="142076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6FD42-41FD-484C-86F1-133325656C4E}"/>
              </a:ext>
            </a:extLst>
          </p:cNvPr>
          <p:cNvSpPr>
            <a:spLocks noGrp="1"/>
          </p:cNvSpPr>
          <p:nvPr>
            <p:ph type="title"/>
          </p:nvPr>
        </p:nvSpPr>
        <p:spPr>
          <a:xfrm>
            <a:off x="260958" y="3966758"/>
            <a:ext cx="4123151" cy="4952492"/>
          </a:xfrm>
        </p:spPr>
        <p:txBody>
          <a:bodyPr/>
          <a:lstStyle/>
          <a:p>
            <a:r>
              <a:rPr lang="en-US" dirty="0" smtClean="0">
                <a:solidFill>
                  <a:schemeClr val="tx1"/>
                </a:solidFill>
                <a:latin typeface="Eras Bold ITC" panose="020B0907030504020204" pitchFamily="34" charset="0"/>
              </a:rPr>
              <a:t>DEMO</a:t>
            </a:r>
            <a:endParaRPr lang="en-US" dirty="0">
              <a:solidFill>
                <a:schemeClr val="tx1"/>
              </a:solidFill>
              <a:latin typeface="Eras Bold ITC" panose="020B0907030504020204" pitchFamily="34" charset="0"/>
            </a:endParaRPr>
          </a:p>
        </p:txBody>
      </p:sp>
      <p:sp>
        <p:nvSpPr>
          <p:cNvPr id="3" name="Content Placeholder 2">
            <a:extLst>
              <a:ext uri="{FF2B5EF4-FFF2-40B4-BE49-F238E27FC236}">
                <a16:creationId xmlns:a16="http://schemas.microsoft.com/office/drawing/2014/main" xmlns="" id="{0D41EB3D-4D36-4A0F-B7FF-A3016DD76319}"/>
              </a:ext>
            </a:extLst>
          </p:cNvPr>
          <p:cNvSpPr>
            <a:spLocks noGrp="1"/>
          </p:cNvSpPr>
          <p:nvPr>
            <p:ph idx="1"/>
          </p:nvPr>
        </p:nvSpPr>
        <p:spPr/>
        <p:txBody>
          <a:bodyPr/>
          <a:lstStyle/>
          <a:p>
            <a:pPr>
              <a:buNone/>
            </a:pPr>
            <a:endParaRPr lang="en-US" dirty="0"/>
          </a:p>
        </p:txBody>
      </p:sp>
    </p:spTree>
    <p:extLst>
      <p:ext uri="{BB962C8B-B14F-4D97-AF65-F5344CB8AC3E}">
        <p14:creationId xmlns:p14="http://schemas.microsoft.com/office/powerpoint/2010/main" xmlns="" val="8648728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BE946-22F3-41C9-A267-726C8318972D}"/>
              </a:ext>
            </a:extLst>
          </p:cNvPr>
          <p:cNvSpPr>
            <a:spLocks noGrp="1"/>
          </p:cNvSpPr>
          <p:nvPr>
            <p:ph type="title"/>
          </p:nvPr>
        </p:nvSpPr>
        <p:spPr>
          <a:xfrm>
            <a:off x="762002" y="5379844"/>
            <a:ext cx="3094973" cy="1325563"/>
          </a:xfrm>
        </p:spPr>
        <p:txBody>
          <a:bodyPr/>
          <a:lstStyle/>
          <a:p>
            <a:r>
              <a:rPr lang="en-US" dirty="0">
                <a:solidFill>
                  <a:schemeClr val="tx1"/>
                </a:solidFill>
                <a:latin typeface="Eras Bold ITC" panose="020B0907030504020204" pitchFamily="34" charset="0"/>
              </a:rPr>
              <a:t>ABOUT</a:t>
            </a:r>
            <a:r>
              <a:rPr lang="en-US" dirty="0">
                <a:solidFill>
                  <a:srgbClr val="002060"/>
                </a:solidFill>
                <a:latin typeface="Eras Bold ITC" panose="020B0907030504020204" pitchFamily="34" charset="0"/>
              </a:rPr>
              <a:t> </a:t>
            </a:r>
          </a:p>
        </p:txBody>
      </p:sp>
      <p:sp>
        <p:nvSpPr>
          <p:cNvPr id="6" name="Content Placeholder 5">
            <a:extLst>
              <a:ext uri="{FF2B5EF4-FFF2-40B4-BE49-F238E27FC236}">
                <a16:creationId xmlns:a16="http://schemas.microsoft.com/office/drawing/2014/main" xmlns="" id="{F5FB184F-90BF-4DAE-9CE4-5FBC8889BE42}"/>
              </a:ext>
            </a:extLst>
          </p:cNvPr>
          <p:cNvSpPr>
            <a:spLocks noGrp="1"/>
          </p:cNvSpPr>
          <p:nvPr>
            <p:ph idx="1"/>
          </p:nvPr>
        </p:nvSpPr>
        <p:spPr/>
        <p:txBody>
          <a:bodyPr/>
          <a:lstStyle/>
          <a:p>
            <a:r>
              <a:rPr lang="en-US" dirty="0"/>
              <a:t>College zone is a one-way stop for every student to guide them through phases of enrollment into colleges of their choice</a:t>
            </a:r>
          </a:p>
          <a:p>
            <a:r>
              <a:rPr lang="en-US" dirty="0"/>
              <a:t>The platform features a all-work done online system which allows students to get admission to colleges of their choice without any hassle of visiting colleges for registration purposes</a:t>
            </a:r>
          </a:p>
          <a:p>
            <a:r>
              <a:rPr lang="en-US" dirty="0"/>
              <a:t>Colleges can also keep track of students enrolled ,accepted and keep a head count of </a:t>
            </a:r>
            <a:r>
              <a:rPr lang="en-US" dirty="0" smtClean="0"/>
              <a:t>seats in each branch </a:t>
            </a:r>
            <a:r>
              <a:rPr lang="en-US" dirty="0"/>
              <a:t>available. They </a:t>
            </a:r>
            <a:r>
              <a:rPr lang="en-US" dirty="0" smtClean="0"/>
              <a:t>can </a:t>
            </a:r>
            <a:r>
              <a:rPr lang="en-US" dirty="0"/>
              <a:t>validate </a:t>
            </a:r>
            <a:r>
              <a:rPr lang="en-US" dirty="0" smtClean="0"/>
              <a:t>student’s </a:t>
            </a:r>
            <a:r>
              <a:rPr lang="en-US" dirty="0"/>
              <a:t>uploaded documents for easy registration procedure once admission is finalized.</a:t>
            </a:r>
          </a:p>
        </p:txBody>
      </p:sp>
    </p:spTree>
    <p:extLst>
      <p:ext uri="{BB962C8B-B14F-4D97-AF65-F5344CB8AC3E}">
        <p14:creationId xmlns:p14="http://schemas.microsoft.com/office/powerpoint/2010/main" xmlns="" val="329730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5924D-20B5-41A9-8D1B-9A42BD1286D5}"/>
              </a:ext>
            </a:extLst>
          </p:cNvPr>
          <p:cNvSpPr>
            <a:spLocks noGrp="1"/>
          </p:cNvSpPr>
          <p:nvPr>
            <p:ph type="title"/>
          </p:nvPr>
        </p:nvSpPr>
        <p:spPr>
          <a:xfrm>
            <a:off x="187891" y="1749651"/>
            <a:ext cx="4357911" cy="4952492"/>
          </a:xfrm>
        </p:spPr>
        <p:txBody>
          <a:bodyPr/>
          <a:lstStyle/>
          <a:p>
            <a:r>
              <a:rPr lang="en-US" dirty="0">
                <a:solidFill>
                  <a:schemeClr val="tx1"/>
                </a:solidFill>
                <a:latin typeface="Eras Bold ITC" panose="020B0907030504020204" pitchFamily="34" charset="0"/>
              </a:rPr>
              <a:t>What's new from already present technologies in the market?</a:t>
            </a:r>
            <a:r>
              <a:rPr lang="en-US" dirty="0">
                <a:solidFill>
                  <a:srgbClr val="002060"/>
                </a:solidFill>
                <a:latin typeface="Eras Bold ITC" panose="020B0907030504020204" pitchFamily="34" charset="0"/>
              </a:rPr>
              <a:t>	</a:t>
            </a:r>
          </a:p>
        </p:txBody>
      </p:sp>
      <p:sp>
        <p:nvSpPr>
          <p:cNvPr id="3" name="Content Placeholder 2">
            <a:extLst>
              <a:ext uri="{FF2B5EF4-FFF2-40B4-BE49-F238E27FC236}">
                <a16:creationId xmlns:a16="http://schemas.microsoft.com/office/drawing/2014/main" xmlns="" id="{3D393368-E1D6-4534-AF5B-9E07B1DE11B8}"/>
              </a:ext>
            </a:extLst>
          </p:cNvPr>
          <p:cNvSpPr>
            <a:spLocks noGrp="1"/>
          </p:cNvSpPr>
          <p:nvPr>
            <p:ph idx="1"/>
          </p:nvPr>
        </p:nvSpPr>
        <p:spPr>
          <a:xfrm>
            <a:off x="5144022" y="601422"/>
            <a:ext cx="6248398" cy="5655156"/>
          </a:xfrm>
        </p:spPr>
        <p:txBody>
          <a:bodyPr/>
          <a:lstStyle/>
          <a:p>
            <a:r>
              <a:rPr lang="en-US" dirty="0"/>
              <a:t>All admission portals present in the market are just middle-men between college and students and act more as a gateway.</a:t>
            </a:r>
          </a:p>
          <a:p>
            <a:r>
              <a:rPr lang="en-US" dirty="0"/>
              <a:t>Collegezone allows students to interact with the college of their choice by viewing their websites and contacting the colleges enabling them to make wiser choices in selecting college of their choice.</a:t>
            </a:r>
          </a:p>
          <a:p>
            <a:r>
              <a:rPr lang="en-US" dirty="0"/>
              <a:t>Collegezone also allows colleges to login and use the portal to get student details enabling them to validate all their documents digitally reducing manual labor.</a:t>
            </a:r>
          </a:p>
        </p:txBody>
      </p:sp>
    </p:spTree>
    <p:extLst>
      <p:ext uri="{BB962C8B-B14F-4D97-AF65-F5344CB8AC3E}">
        <p14:creationId xmlns:p14="http://schemas.microsoft.com/office/powerpoint/2010/main" xmlns="" val="1707827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8575C10-8187-4AC4-AD72-C754EAFD28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8946D9B-507F-49A7-B714-87427CBC175F}"/>
              </a:ext>
            </a:extLst>
          </p:cNvPr>
          <p:cNvSpPr>
            <a:spLocks noGrp="1"/>
          </p:cNvSpPr>
          <p:nvPr>
            <p:ph type="title"/>
          </p:nvPr>
        </p:nvSpPr>
        <p:spPr>
          <a:xfrm>
            <a:off x="543188" y="4542955"/>
            <a:ext cx="3567915" cy="4952492"/>
          </a:xfrm>
        </p:spPr>
        <p:txBody>
          <a:bodyPr>
            <a:normAutofit/>
          </a:bodyPr>
          <a:lstStyle/>
          <a:p>
            <a:r>
              <a:rPr lang="en-US" sz="4300" dirty="0">
                <a:solidFill>
                  <a:schemeClr val="bg1"/>
                </a:solidFill>
                <a:latin typeface="Eras Bold ITC" panose="020B0907030504020204" pitchFamily="34" charset="0"/>
              </a:rPr>
              <a:t>Technology used</a:t>
            </a:r>
          </a:p>
        </p:txBody>
      </p:sp>
      <p:cxnSp>
        <p:nvCxnSpPr>
          <p:cNvPr id="12" name="Straight Connector 11">
            <a:extLst>
              <a:ext uri="{FF2B5EF4-FFF2-40B4-BE49-F238E27FC236}">
                <a16:creationId xmlns:a16="http://schemas.microsoft.com/office/drawing/2014/main" xmlns="" id="{74E776C9-ED67-41B7-B3A3-4DF76EF3ACE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499FCD4E-46AD-4700-8032-99714C66355B}"/>
              </a:ext>
            </a:extLst>
          </p:cNvPr>
          <p:cNvGraphicFramePr>
            <a:graphicFrameLocks noGrp="1"/>
          </p:cNvGraphicFramePr>
          <p:nvPr>
            <p:ph idx="1"/>
            <p:extLst>
              <p:ext uri="{D42A27DB-BD31-4B8C-83A1-F6EECF244321}">
                <p14:modId xmlns:p14="http://schemas.microsoft.com/office/powerpoint/2010/main" xmlns="" val="348539519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688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CA3D1-32A9-473A-BB03-8DD056D73DAF}"/>
              </a:ext>
            </a:extLst>
          </p:cNvPr>
          <p:cNvSpPr>
            <a:spLocks noGrp="1"/>
          </p:cNvSpPr>
          <p:nvPr>
            <p:ph type="title"/>
          </p:nvPr>
        </p:nvSpPr>
        <p:spPr>
          <a:xfrm>
            <a:off x="361167" y="4381754"/>
            <a:ext cx="3833906" cy="4952492"/>
          </a:xfrm>
        </p:spPr>
        <p:txBody>
          <a:bodyPr/>
          <a:lstStyle/>
          <a:p>
            <a:r>
              <a:rPr lang="en-US" dirty="0">
                <a:solidFill>
                  <a:schemeClr val="tx1">
                    <a:lumMod val="95000"/>
                    <a:lumOff val="5000"/>
                  </a:schemeClr>
                </a:solidFill>
                <a:latin typeface="Eras Bold ITC" panose="020B0907030504020204" pitchFamily="34" charset="0"/>
              </a:rPr>
              <a:t>Tables in database</a:t>
            </a:r>
          </a:p>
        </p:txBody>
      </p:sp>
      <p:sp>
        <p:nvSpPr>
          <p:cNvPr id="6" name="Content Placeholder 5">
            <a:extLst>
              <a:ext uri="{FF2B5EF4-FFF2-40B4-BE49-F238E27FC236}">
                <a16:creationId xmlns:a16="http://schemas.microsoft.com/office/drawing/2014/main" xmlns="" id="{428E0489-8752-481A-999E-B5176F1DFDF7}"/>
              </a:ext>
            </a:extLst>
          </p:cNvPr>
          <p:cNvSpPr>
            <a:spLocks noGrp="1"/>
          </p:cNvSpPr>
          <p:nvPr>
            <p:ph idx="1"/>
          </p:nvPr>
        </p:nvSpPr>
        <p:spPr>
          <a:xfrm>
            <a:off x="5181600" y="1271728"/>
            <a:ext cx="6248398" cy="4952493"/>
          </a:xfrm>
        </p:spPr>
        <p:txBody>
          <a:bodyPr/>
          <a:lstStyle/>
          <a:p>
            <a:r>
              <a:rPr lang="en-US" b="1" dirty="0">
                <a:solidFill>
                  <a:schemeClr val="tx1">
                    <a:lumMod val="95000"/>
                    <a:lumOff val="5000"/>
                  </a:schemeClr>
                </a:solidFill>
              </a:rPr>
              <a:t>Admin</a:t>
            </a:r>
          </a:p>
          <a:p>
            <a:r>
              <a:rPr lang="en-US" b="1" dirty="0">
                <a:solidFill>
                  <a:schemeClr val="tx1">
                    <a:lumMod val="95000"/>
                    <a:lumOff val="5000"/>
                  </a:schemeClr>
                </a:solidFill>
              </a:rPr>
              <a:t>Branches</a:t>
            </a:r>
          </a:p>
          <a:p>
            <a:r>
              <a:rPr lang="en-US" b="1" dirty="0">
                <a:solidFill>
                  <a:schemeClr val="tx1">
                    <a:lumMod val="95000"/>
                    <a:lumOff val="5000"/>
                  </a:schemeClr>
                </a:solidFill>
              </a:rPr>
              <a:t>Colleges</a:t>
            </a:r>
          </a:p>
          <a:p>
            <a:r>
              <a:rPr lang="en-US" b="1" dirty="0">
                <a:solidFill>
                  <a:schemeClr val="tx1">
                    <a:lumMod val="95000"/>
                    <a:lumOff val="5000"/>
                  </a:schemeClr>
                </a:solidFill>
              </a:rPr>
              <a:t>Exam results</a:t>
            </a:r>
          </a:p>
          <a:p>
            <a:r>
              <a:rPr lang="en-US" b="1" dirty="0">
                <a:solidFill>
                  <a:schemeClr val="tx1">
                    <a:lumMod val="95000"/>
                    <a:lumOff val="5000"/>
                  </a:schemeClr>
                </a:solidFill>
              </a:rPr>
              <a:t>Preferences</a:t>
            </a:r>
          </a:p>
          <a:p>
            <a:r>
              <a:rPr lang="en-US" b="1" dirty="0">
                <a:solidFill>
                  <a:schemeClr val="tx1">
                    <a:lumMod val="95000"/>
                    <a:lumOff val="5000"/>
                  </a:schemeClr>
                </a:solidFill>
              </a:rPr>
              <a:t>Seats</a:t>
            </a:r>
          </a:p>
          <a:p>
            <a:r>
              <a:rPr lang="en-US" b="1" dirty="0">
                <a:solidFill>
                  <a:schemeClr val="tx1">
                    <a:lumMod val="95000"/>
                    <a:lumOff val="5000"/>
                  </a:schemeClr>
                </a:solidFill>
              </a:rPr>
              <a:t>students</a:t>
            </a:r>
          </a:p>
        </p:txBody>
      </p:sp>
    </p:spTree>
    <p:extLst>
      <p:ext uri="{BB962C8B-B14F-4D97-AF65-F5344CB8AC3E}">
        <p14:creationId xmlns:p14="http://schemas.microsoft.com/office/powerpoint/2010/main" xmlns="" val="867391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xmlns="" id="{E90644A3-6A97-44F2-8AF9-CD44E85BA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0" name="Straight Connector 19">
            <a:extLst>
              <a:ext uri="{FF2B5EF4-FFF2-40B4-BE49-F238E27FC236}">
                <a16:creationId xmlns:a16="http://schemas.microsoft.com/office/drawing/2014/main" xmlns="" id="{4245F692-4DA4-4D73-8639-81F3A6A4B3A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52FAB51D-CFD1-4E9F-8BD3-E47721D45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0"/>
            <a:ext cx="12191999" cy="45531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xmlns="" id="{2210ED0F-5168-48CE-BBE4-C0175769A9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4553146"/>
            <a:ext cx="12191999" cy="2304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213623-CD5B-4445-B6F0-C632BB2EC4C0}"/>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dirty="0">
                <a:solidFill>
                  <a:schemeClr val="tx2"/>
                </a:solidFill>
                <a:latin typeface="Eras Bold ITC" panose="020B0907030504020204" pitchFamily="34" charset="0"/>
              </a:rPr>
              <a:t>Description of tables</a:t>
            </a:r>
          </a:p>
        </p:txBody>
      </p:sp>
      <p:pic>
        <p:nvPicPr>
          <p:cNvPr id="11" name="Content Placeholder 10" descr="A close up of text on a blue background&#10;&#10;Description generated with high confidence">
            <a:extLst>
              <a:ext uri="{FF2B5EF4-FFF2-40B4-BE49-F238E27FC236}">
                <a16:creationId xmlns:a16="http://schemas.microsoft.com/office/drawing/2014/main" xmlns="" id="{AA89B88C-81CA-45D1-B399-56229D8F231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8067" y="525160"/>
            <a:ext cx="4581431" cy="3599696"/>
          </a:xfrm>
          <a:prstGeom prst="rect">
            <a:avLst/>
          </a:prstGeom>
        </p:spPr>
      </p:pic>
      <p:pic>
        <p:nvPicPr>
          <p:cNvPr id="13" name="Picture 12" descr="A blue and white text&#10;&#10;Description generated with high confidence">
            <a:extLst>
              <a:ext uri="{FF2B5EF4-FFF2-40B4-BE49-F238E27FC236}">
                <a16:creationId xmlns:a16="http://schemas.microsoft.com/office/drawing/2014/main" xmlns="" id="{4F3DAB7B-65CD-456E-903D-B38C6C47553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43895" y="504684"/>
            <a:ext cx="4581428" cy="3603862"/>
          </a:xfrm>
          <a:prstGeom prst="rect">
            <a:avLst/>
          </a:prstGeom>
        </p:spPr>
      </p:pic>
      <p:sp>
        <p:nvSpPr>
          <p:cNvPr id="26" name="Freeform 6">
            <a:extLst>
              <a:ext uri="{FF2B5EF4-FFF2-40B4-BE49-F238E27FC236}">
                <a16:creationId xmlns:a16="http://schemas.microsoft.com/office/drawing/2014/main" xmlns="" id="{DC61979B-4BF1-46F1-AD0F-43673A4257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8" name="Straight Connector 27">
            <a:extLst>
              <a:ext uri="{FF2B5EF4-FFF2-40B4-BE49-F238E27FC236}">
                <a16:creationId xmlns:a16="http://schemas.microsoft.com/office/drawing/2014/main" xmlns="" id="{29481C1A-490A-4BD8-A51B-005DF8ED9F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18712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xmlns="" id="{E90644A3-6A97-44F2-8AF9-CD44E85BA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0" name="Straight Connector 19">
            <a:extLst>
              <a:ext uri="{FF2B5EF4-FFF2-40B4-BE49-F238E27FC236}">
                <a16:creationId xmlns:a16="http://schemas.microsoft.com/office/drawing/2014/main" xmlns="" id="{4245F692-4DA4-4D73-8639-81F3A6A4B3A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52FAB51D-CFD1-4E9F-8BD3-E47721D45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0"/>
            <a:ext cx="12191999" cy="45531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xmlns="" id="{2210ED0F-5168-48CE-BBE4-C0175769A9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4553146"/>
            <a:ext cx="12191999" cy="2304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213623-CD5B-4445-B6F0-C632BB2EC4C0}"/>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dirty="0">
                <a:solidFill>
                  <a:schemeClr val="tx2"/>
                </a:solidFill>
                <a:latin typeface="Eras Bold ITC" panose="020B0907030504020204" pitchFamily="34" charset="0"/>
              </a:rPr>
              <a:t>Description of tables</a:t>
            </a:r>
          </a:p>
        </p:txBody>
      </p:sp>
      <p:sp>
        <p:nvSpPr>
          <p:cNvPr id="26" name="Freeform 6">
            <a:extLst>
              <a:ext uri="{FF2B5EF4-FFF2-40B4-BE49-F238E27FC236}">
                <a16:creationId xmlns:a16="http://schemas.microsoft.com/office/drawing/2014/main" xmlns="" id="{DC61979B-4BF1-46F1-AD0F-43673A4257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8" name="Straight Connector 27">
            <a:extLst>
              <a:ext uri="{FF2B5EF4-FFF2-40B4-BE49-F238E27FC236}">
                <a16:creationId xmlns:a16="http://schemas.microsoft.com/office/drawing/2014/main" xmlns="" id="{29481C1A-490A-4BD8-A51B-005DF8ED9F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text on a white background&#10;&#10;Description generated with very high confidence">
            <a:extLst>
              <a:ext uri="{FF2B5EF4-FFF2-40B4-BE49-F238E27FC236}">
                <a16:creationId xmlns:a16="http://schemas.microsoft.com/office/drawing/2014/main" xmlns="" id="{5C9C235D-359C-4F6F-85A6-9A083C0CA79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904" y="679832"/>
            <a:ext cx="6996798" cy="3096592"/>
          </a:xfrm>
        </p:spPr>
      </p:pic>
    </p:spTree>
    <p:extLst>
      <p:ext uri="{BB962C8B-B14F-4D97-AF65-F5344CB8AC3E}">
        <p14:creationId xmlns:p14="http://schemas.microsoft.com/office/powerpoint/2010/main" xmlns="" val="750505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213623-CD5B-4445-B6F0-C632BB2EC4C0}"/>
              </a:ext>
            </a:extLst>
          </p:cNvPr>
          <p:cNvSpPr>
            <a:spLocks noGrp="1"/>
          </p:cNvSpPr>
          <p:nvPr>
            <p:ph type="title"/>
          </p:nvPr>
        </p:nvSpPr>
        <p:spPr>
          <a:xfrm>
            <a:off x="0" y="5098684"/>
            <a:ext cx="3081403" cy="1759316"/>
          </a:xfrm>
        </p:spPr>
        <p:txBody>
          <a:bodyPr vert="horz" lIns="91440" tIns="45720" rIns="91440" bIns="45720" rtlCol="0">
            <a:normAutofit/>
          </a:bodyPr>
          <a:lstStyle/>
          <a:p>
            <a:r>
              <a:rPr lang="en-US" sz="4000" cap="all" dirty="0" err="1">
                <a:latin typeface="Eras Bold ITC" panose="020B0907030504020204" pitchFamily="34" charset="0"/>
              </a:rPr>
              <a:t>Er</a:t>
            </a:r>
            <a:r>
              <a:rPr lang="en-US" sz="4000" cap="all" dirty="0">
                <a:latin typeface="Eras Bold ITC" panose="020B0907030504020204" pitchFamily="34" charset="0"/>
              </a:rPr>
              <a:t> diagram</a:t>
            </a:r>
          </a:p>
        </p:txBody>
      </p:sp>
      <p:pic>
        <p:nvPicPr>
          <p:cNvPr id="31" name="Content Placeholder 5">
            <a:extLst>
              <a:ext uri="{FF2B5EF4-FFF2-40B4-BE49-F238E27FC236}">
                <a16:creationId xmlns:a16="http://schemas.microsoft.com/office/drawing/2014/main" xmlns="" id="{8654D088-5CED-477F-B564-380ADB6CF219}"/>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15411"/>
          <a:stretch/>
        </p:blipFill>
        <p:spPr>
          <a:xfrm>
            <a:off x="3770333" y="212964"/>
            <a:ext cx="8013677" cy="6432072"/>
          </a:xfrm>
          <a:prstGeom prst="rect">
            <a:avLst/>
          </a:prstGeom>
        </p:spPr>
      </p:pic>
      <p:sp>
        <p:nvSpPr>
          <p:cNvPr id="36" name="Freeform 6">
            <a:extLst>
              <a:ext uri="{FF2B5EF4-FFF2-40B4-BE49-F238E27FC236}">
                <a16:creationId xmlns:a16="http://schemas.microsoft.com/office/drawing/2014/main" xmlns="" id="{B33DBEF2-0A54-4CCF-952F-ABFA981C6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xmlns="" val="54378059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6B2B62-57F4-4270-B354-6412B68107A8}"/>
              </a:ext>
            </a:extLst>
          </p:cNvPr>
          <p:cNvSpPr>
            <a:spLocks noGrp="1"/>
          </p:cNvSpPr>
          <p:nvPr>
            <p:ph type="title"/>
          </p:nvPr>
        </p:nvSpPr>
        <p:spPr>
          <a:xfrm>
            <a:off x="700216" y="4835116"/>
            <a:ext cx="3833906" cy="4952492"/>
          </a:xfrm>
        </p:spPr>
        <p:txBody>
          <a:bodyPr/>
          <a:lstStyle/>
          <a:p>
            <a:r>
              <a:rPr lang="en-US" dirty="0" smtClean="0">
                <a:latin typeface="Eras Bold ITC" pitchFamily="34" charset="0"/>
              </a:rPr>
              <a:t>FEATURES</a:t>
            </a:r>
            <a:endParaRPr lang="en-US" dirty="0">
              <a:latin typeface="Eras Bold ITC" pitchFamily="34" charset="0"/>
            </a:endParaRPr>
          </a:p>
        </p:txBody>
      </p:sp>
      <p:sp>
        <p:nvSpPr>
          <p:cNvPr id="3" name="Content Placeholder 2">
            <a:extLst>
              <a:ext uri="{FF2B5EF4-FFF2-40B4-BE49-F238E27FC236}">
                <a16:creationId xmlns:a16="http://schemas.microsoft.com/office/drawing/2014/main" xmlns="" id="{40C4CEC3-2D19-470A-99A4-39ADF23C7838}"/>
              </a:ext>
            </a:extLst>
          </p:cNvPr>
          <p:cNvSpPr>
            <a:spLocks noGrp="1"/>
          </p:cNvSpPr>
          <p:nvPr>
            <p:ph idx="1"/>
          </p:nvPr>
        </p:nvSpPr>
        <p:spPr/>
        <p:txBody>
          <a:bodyPr/>
          <a:lstStyle/>
          <a:p>
            <a:r>
              <a:rPr lang="en-US" dirty="0" smtClean="0"/>
              <a:t>Student and colleges profile details</a:t>
            </a:r>
          </a:p>
          <a:p>
            <a:r>
              <a:rPr lang="en-US" dirty="0" smtClean="0"/>
              <a:t>Student login is done by their exam application number and a auto-generated password by the portal which is received through  an email.</a:t>
            </a:r>
          </a:p>
          <a:p>
            <a:r>
              <a:rPr lang="en-US" dirty="0" smtClean="0"/>
              <a:t>Students can select colleges of their choices</a:t>
            </a:r>
            <a:r>
              <a:rPr lang="en-US" dirty="0"/>
              <a:t> </a:t>
            </a:r>
            <a:r>
              <a:rPr lang="en-US" dirty="0" smtClean="0"/>
              <a:t>and have to submit before a valid date</a:t>
            </a:r>
          </a:p>
          <a:p>
            <a:r>
              <a:rPr lang="en-US" dirty="0" smtClean="0"/>
              <a:t>Students can view colleges, their NIRF rankings and their website and contact information directly from the portal</a:t>
            </a:r>
          </a:p>
          <a:p>
            <a:r>
              <a:rPr lang="en-US" dirty="0" smtClean="0"/>
              <a:t>Once allotment round has been completed and database is updated, Colleges can view the students who have chose them and can validate their documents.</a:t>
            </a:r>
          </a:p>
          <a:p>
            <a:endParaRPr lang="en-US" dirty="0" smtClean="0"/>
          </a:p>
        </p:txBody>
      </p:sp>
    </p:spTree>
    <p:extLst>
      <p:ext uri="{BB962C8B-B14F-4D97-AF65-F5344CB8AC3E}">
        <p14:creationId xmlns:p14="http://schemas.microsoft.com/office/powerpoint/2010/main" xmlns="" val="3307234061"/>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55</TotalTime>
  <Words>316</Words>
  <Application>Microsoft Office PowerPoint</Application>
  <PresentationFormat>Custom</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Headlines</vt:lpstr>
      <vt:lpstr>DBMS PROJECT  COLLEGEZONE</vt:lpstr>
      <vt:lpstr>ABOUT </vt:lpstr>
      <vt:lpstr>What's new from already present technologies in the market? </vt:lpstr>
      <vt:lpstr>Technology used</vt:lpstr>
      <vt:lpstr>Tables in database</vt:lpstr>
      <vt:lpstr>Description of tables</vt:lpstr>
      <vt:lpstr>Description of tables</vt:lpstr>
      <vt:lpstr>Er diagram</vt:lpstr>
      <vt:lpstr>FEATURES</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loonker</dc:creator>
  <cp:lastModifiedBy>Windows User</cp:lastModifiedBy>
  <cp:revision>3</cp:revision>
  <dcterms:created xsi:type="dcterms:W3CDTF">2018-10-31T17:38:12Z</dcterms:created>
  <dcterms:modified xsi:type="dcterms:W3CDTF">2018-11-01T09:25:07Z</dcterms:modified>
</cp:coreProperties>
</file>