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79" r:id="rId7"/>
    <p:sldId id="280" r:id="rId8"/>
    <p:sldId id="281" r:id="rId9"/>
    <p:sldId id="282" r:id="rId10"/>
    <p:sldId id="283" r:id="rId11"/>
    <p:sldId id="284" r:id="rId12"/>
    <p:sldId id="285" r:id="rId13"/>
    <p:sldId id="286" r:id="rId14"/>
    <p:sldId id="288" r:id="rId15"/>
    <p:sldId id="287"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Lst>
  <p:sldSz cx="12192000" cy="6858000"/>
  <p:notesSz cx="7559675" cy="106918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36C96-FCC9-4B2D-9B39-356D474BCDEB}" v="73" dt="2020-09-07T22:48:19.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ferreyra" userId="a422ecf1fbaffe6b" providerId="LiveId" clId="{A0A36C96-FCC9-4B2D-9B39-356D474BCDEB}"/>
    <pc:docChg chg="undo custSel addSld delSld modSld">
      <pc:chgData name="sebastian ferreyra" userId="a422ecf1fbaffe6b" providerId="LiveId" clId="{A0A36C96-FCC9-4B2D-9B39-356D474BCDEB}" dt="2020-09-07T22:50:38.266" v="2140" actId="20577"/>
      <pc:docMkLst>
        <pc:docMk/>
      </pc:docMkLst>
      <pc:sldChg chg="modSp">
        <pc:chgData name="sebastian ferreyra" userId="a422ecf1fbaffe6b" providerId="LiveId" clId="{A0A36C96-FCC9-4B2D-9B39-356D474BCDEB}" dt="2020-09-07T22:50:38.266" v="2140" actId="20577"/>
        <pc:sldMkLst>
          <pc:docMk/>
          <pc:sldMk cId="0" sldId="256"/>
        </pc:sldMkLst>
        <pc:spChg chg="mod">
          <ac:chgData name="sebastian ferreyra" userId="a422ecf1fbaffe6b" providerId="LiveId" clId="{A0A36C96-FCC9-4B2D-9B39-356D474BCDEB}" dt="2020-09-07T22:50:38.266" v="2140" actId="20577"/>
          <ac:spMkLst>
            <pc:docMk/>
            <pc:sldMk cId="0" sldId="256"/>
            <ac:spMk id="182" creationId="{00000000-0000-0000-0000-000000000000}"/>
          </ac:spMkLst>
        </pc:spChg>
      </pc:sldChg>
      <pc:sldChg chg="addSp modSp">
        <pc:chgData name="sebastian ferreyra" userId="a422ecf1fbaffe6b" providerId="LiveId" clId="{A0A36C96-FCC9-4B2D-9B39-356D474BCDEB}" dt="2020-09-07T21:21:37.584" v="27" actId="1076"/>
        <pc:sldMkLst>
          <pc:docMk/>
          <pc:sldMk cId="0" sldId="257"/>
        </pc:sldMkLst>
        <pc:spChg chg="mod">
          <ac:chgData name="sebastian ferreyra" userId="a422ecf1fbaffe6b" providerId="LiveId" clId="{A0A36C96-FCC9-4B2D-9B39-356D474BCDEB}" dt="2020-09-07T21:21:28.321" v="26" actId="1076"/>
          <ac:spMkLst>
            <pc:docMk/>
            <pc:sldMk cId="0" sldId="257"/>
            <ac:spMk id="183" creationId="{00000000-0000-0000-0000-000000000000}"/>
          </ac:spMkLst>
        </pc:spChg>
        <pc:spChg chg="mod">
          <ac:chgData name="sebastian ferreyra" userId="a422ecf1fbaffe6b" providerId="LiveId" clId="{A0A36C96-FCC9-4B2D-9B39-356D474BCDEB}" dt="2020-09-07T21:21:15.762" v="22" actId="14100"/>
          <ac:spMkLst>
            <pc:docMk/>
            <pc:sldMk cId="0" sldId="257"/>
            <ac:spMk id="184" creationId="{00000000-0000-0000-0000-000000000000}"/>
          </ac:spMkLst>
        </pc:spChg>
        <pc:picChg chg="add mod">
          <ac:chgData name="sebastian ferreyra" userId="a422ecf1fbaffe6b" providerId="LiveId" clId="{A0A36C96-FCC9-4B2D-9B39-356D474BCDEB}" dt="2020-09-07T21:21:37.584" v="27" actId="1076"/>
          <ac:picMkLst>
            <pc:docMk/>
            <pc:sldMk cId="0" sldId="257"/>
            <ac:picMk id="4" creationId="{21771DE2-2167-4E2F-9328-61151F685EF3}"/>
          </ac:picMkLst>
        </pc:picChg>
      </pc:sldChg>
      <pc:sldChg chg="add del">
        <pc:chgData name="sebastian ferreyra" userId="a422ecf1fbaffe6b" providerId="LiveId" clId="{A0A36C96-FCC9-4B2D-9B39-356D474BCDEB}" dt="2020-09-07T21:22:02.594" v="37" actId="2696"/>
        <pc:sldMkLst>
          <pc:docMk/>
          <pc:sldMk cId="0" sldId="258"/>
        </pc:sldMkLst>
      </pc:sldChg>
      <pc:sldChg chg="add del">
        <pc:chgData name="sebastian ferreyra" userId="a422ecf1fbaffe6b" providerId="LiveId" clId="{A0A36C96-FCC9-4B2D-9B39-356D474BCDEB}" dt="2020-09-07T21:21:56.998" v="35" actId="2696"/>
        <pc:sldMkLst>
          <pc:docMk/>
          <pc:sldMk cId="3727622607" sldId="277"/>
        </pc:sldMkLst>
      </pc:sldChg>
      <pc:sldChg chg="add del">
        <pc:chgData name="sebastian ferreyra" userId="a422ecf1fbaffe6b" providerId="LiveId" clId="{A0A36C96-FCC9-4B2D-9B39-356D474BCDEB}" dt="2020-09-07T21:21:58.763" v="36" actId="2696"/>
        <pc:sldMkLst>
          <pc:docMk/>
          <pc:sldMk cId="1296683833" sldId="278"/>
        </pc:sldMkLst>
      </pc:sldChg>
      <pc:sldChg chg="addSp modSp add del">
        <pc:chgData name="sebastian ferreyra" userId="a422ecf1fbaffe6b" providerId="LiveId" clId="{A0A36C96-FCC9-4B2D-9B39-356D474BCDEB}" dt="2020-09-07T21:43:39.369" v="656" actId="20577"/>
        <pc:sldMkLst>
          <pc:docMk/>
          <pc:sldMk cId="3033174842" sldId="279"/>
        </pc:sldMkLst>
        <pc:spChg chg="mod">
          <ac:chgData name="sebastian ferreyra" userId="a422ecf1fbaffe6b" providerId="LiveId" clId="{A0A36C96-FCC9-4B2D-9B39-356D474BCDEB}" dt="2020-09-07T21:32:17.585" v="332" actId="120"/>
          <ac:spMkLst>
            <pc:docMk/>
            <pc:sldMk cId="3033174842" sldId="279"/>
            <ac:spMk id="2" creationId="{0C76F3A5-74C6-41FE-9D8E-01729BD210A9}"/>
          </ac:spMkLst>
        </pc:spChg>
        <pc:spChg chg="mod">
          <ac:chgData name="sebastian ferreyra" userId="a422ecf1fbaffe6b" providerId="LiveId" clId="{A0A36C96-FCC9-4B2D-9B39-356D474BCDEB}" dt="2020-09-07T21:43:39.369" v="656" actId="20577"/>
          <ac:spMkLst>
            <pc:docMk/>
            <pc:sldMk cId="3033174842" sldId="279"/>
            <ac:spMk id="3" creationId="{7ED623F1-9BF3-4AED-9141-C68792BAE69E}"/>
          </ac:spMkLst>
        </pc:spChg>
        <pc:picChg chg="add mod">
          <ac:chgData name="sebastian ferreyra" userId="a422ecf1fbaffe6b" providerId="LiveId" clId="{A0A36C96-FCC9-4B2D-9B39-356D474BCDEB}" dt="2020-09-07T21:36:03.630" v="339" actId="1076"/>
          <ac:picMkLst>
            <pc:docMk/>
            <pc:sldMk cId="3033174842" sldId="279"/>
            <ac:picMk id="4" creationId="{BADA5658-6D51-41ED-A31B-86CD1867BBCD}"/>
          </ac:picMkLst>
        </pc:picChg>
      </pc:sldChg>
      <pc:sldChg chg="addSp delSp modSp add">
        <pc:chgData name="sebastian ferreyra" userId="a422ecf1fbaffe6b" providerId="LiveId" clId="{A0A36C96-FCC9-4B2D-9B39-356D474BCDEB}" dt="2020-09-07T21:46:48.508" v="756" actId="1076"/>
        <pc:sldMkLst>
          <pc:docMk/>
          <pc:sldMk cId="303697088" sldId="280"/>
        </pc:sldMkLst>
        <pc:spChg chg="mod">
          <ac:chgData name="sebastian ferreyra" userId="a422ecf1fbaffe6b" providerId="LiveId" clId="{A0A36C96-FCC9-4B2D-9B39-356D474BCDEB}" dt="2020-09-07T21:45:56.745" v="746" actId="20577"/>
          <ac:spMkLst>
            <pc:docMk/>
            <pc:sldMk cId="303697088" sldId="280"/>
            <ac:spMk id="2" creationId="{C6EDA5A6-7411-4A43-94C0-E328FFF4BDE7}"/>
          </ac:spMkLst>
        </pc:spChg>
        <pc:spChg chg="del mod">
          <ac:chgData name="sebastian ferreyra" userId="a422ecf1fbaffe6b" providerId="LiveId" clId="{A0A36C96-FCC9-4B2D-9B39-356D474BCDEB}" dt="2020-09-07T21:46:41.701" v="754" actId="478"/>
          <ac:spMkLst>
            <pc:docMk/>
            <pc:sldMk cId="303697088" sldId="280"/>
            <ac:spMk id="3" creationId="{D22A893B-12F3-4951-973F-12597374AB45}"/>
          </ac:spMkLst>
        </pc:spChg>
        <pc:picChg chg="add mod">
          <ac:chgData name="sebastian ferreyra" userId="a422ecf1fbaffe6b" providerId="LiveId" clId="{A0A36C96-FCC9-4B2D-9B39-356D474BCDEB}" dt="2020-09-07T21:46:48.508" v="756" actId="1076"/>
          <ac:picMkLst>
            <pc:docMk/>
            <pc:sldMk cId="303697088" sldId="280"/>
            <ac:picMk id="4" creationId="{777CBCBB-0E5A-453D-8928-48BE0CAF68C7}"/>
          </ac:picMkLst>
        </pc:picChg>
      </pc:sldChg>
      <pc:sldChg chg="addSp delSp modSp add">
        <pc:chgData name="sebastian ferreyra" userId="a422ecf1fbaffe6b" providerId="LiveId" clId="{A0A36C96-FCC9-4B2D-9B39-356D474BCDEB}" dt="2020-09-07T21:55:30.881" v="1324" actId="1076"/>
        <pc:sldMkLst>
          <pc:docMk/>
          <pc:sldMk cId="3729445811" sldId="281"/>
        </pc:sldMkLst>
        <pc:spChg chg="del">
          <ac:chgData name="sebastian ferreyra" userId="a422ecf1fbaffe6b" providerId="LiveId" clId="{A0A36C96-FCC9-4B2D-9B39-356D474BCDEB}" dt="2020-09-07T21:54:52.780" v="1309" actId="478"/>
          <ac:spMkLst>
            <pc:docMk/>
            <pc:sldMk cId="3729445811" sldId="281"/>
            <ac:spMk id="2" creationId="{987F8EED-A7AA-4900-BF0D-3DA8F595F234}"/>
          </ac:spMkLst>
        </pc:spChg>
        <pc:spChg chg="mod">
          <ac:chgData name="sebastian ferreyra" userId="a422ecf1fbaffe6b" providerId="LiveId" clId="{A0A36C96-FCC9-4B2D-9B39-356D474BCDEB}" dt="2020-09-07T21:55:30.881" v="1324" actId="1076"/>
          <ac:spMkLst>
            <pc:docMk/>
            <pc:sldMk cId="3729445811" sldId="281"/>
            <ac:spMk id="3" creationId="{62D5E1AE-D9BE-43A8-8C49-5484D7877CEB}"/>
          </ac:spMkLst>
        </pc:spChg>
        <pc:picChg chg="add mod">
          <ac:chgData name="sebastian ferreyra" userId="a422ecf1fbaffe6b" providerId="LiveId" clId="{A0A36C96-FCC9-4B2D-9B39-356D474BCDEB}" dt="2020-09-07T21:55:08.858" v="1318" actId="1076"/>
          <ac:picMkLst>
            <pc:docMk/>
            <pc:sldMk cId="3729445811" sldId="281"/>
            <ac:picMk id="4" creationId="{53F16FE5-F0E0-47E7-8F10-F93D3AD6FB54}"/>
          </ac:picMkLst>
        </pc:picChg>
      </pc:sldChg>
      <pc:sldChg chg="addSp delSp modSp add">
        <pc:chgData name="sebastian ferreyra" userId="a422ecf1fbaffe6b" providerId="LiveId" clId="{A0A36C96-FCC9-4B2D-9B39-356D474BCDEB}" dt="2020-09-07T21:55:19.497" v="1322" actId="1076"/>
        <pc:sldMkLst>
          <pc:docMk/>
          <pc:sldMk cId="1417465735" sldId="282"/>
        </pc:sldMkLst>
        <pc:spChg chg="del">
          <ac:chgData name="sebastian ferreyra" userId="a422ecf1fbaffe6b" providerId="LiveId" clId="{A0A36C96-FCC9-4B2D-9B39-356D474BCDEB}" dt="2020-09-07T21:54:48.285" v="1308" actId="478"/>
          <ac:spMkLst>
            <pc:docMk/>
            <pc:sldMk cId="1417465735" sldId="282"/>
            <ac:spMk id="2" creationId="{04CD5CDD-2CB0-45D0-AE1D-8094E7C29241}"/>
          </ac:spMkLst>
        </pc:spChg>
        <pc:spChg chg="mod">
          <ac:chgData name="sebastian ferreyra" userId="a422ecf1fbaffe6b" providerId="LiveId" clId="{A0A36C96-FCC9-4B2D-9B39-356D474BCDEB}" dt="2020-09-07T21:55:19.497" v="1322" actId="1076"/>
          <ac:spMkLst>
            <pc:docMk/>
            <pc:sldMk cId="1417465735" sldId="282"/>
            <ac:spMk id="3" creationId="{28CC9EA6-95BA-434D-9E83-26DF13017D15}"/>
          </ac:spMkLst>
        </pc:spChg>
        <pc:picChg chg="add mod">
          <ac:chgData name="sebastian ferreyra" userId="a422ecf1fbaffe6b" providerId="LiveId" clId="{A0A36C96-FCC9-4B2D-9B39-356D474BCDEB}" dt="2020-09-07T21:55:16.569" v="1321" actId="1076"/>
          <ac:picMkLst>
            <pc:docMk/>
            <pc:sldMk cId="1417465735" sldId="282"/>
            <ac:picMk id="4" creationId="{24474553-656B-46B6-A44F-B19915B69308}"/>
          </ac:picMkLst>
        </pc:picChg>
      </pc:sldChg>
      <pc:sldChg chg="addSp delSp modSp add">
        <pc:chgData name="sebastian ferreyra" userId="a422ecf1fbaffe6b" providerId="LiveId" clId="{A0A36C96-FCC9-4B2D-9B39-356D474BCDEB}" dt="2020-09-07T22:08:02.887" v="1422" actId="1076"/>
        <pc:sldMkLst>
          <pc:docMk/>
          <pc:sldMk cId="1975513329" sldId="283"/>
        </pc:sldMkLst>
        <pc:spChg chg="mod">
          <ac:chgData name="sebastian ferreyra" userId="a422ecf1fbaffe6b" providerId="LiveId" clId="{A0A36C96-FCC9-4B2D-9B39-356D474BCDEB}" dt="2020-09-07T21:56:49.537" v="1362" actId="14100"/>
          <ac:spMkLst>
            <pc:docMk/>
            <pc:sldMk cId="1975513329" sldId="283"/>
            <ac:spMk id="2" creationId="{ADC1E906-71BE-4CC8-9464-D16242D8667D}"/>
          </ac:spMkLst>
        </pc:spChg>
        <pc:spChg chg="add del mod">
          <ac:chgData name="sebastian ferreyra" userId="a422ecf1fbaffe6b" providerId="LiveId" clId="{A0A36C96-FCC9-4B2D-9B39-356D474BCDEB}" dt="2020-09-07T22:07:47.916" v="1415" actId="478"/>
          <ac:spMkLst>
            <pc:docMk/>
            <pc:sldMk cId="1975513329" sldId="283"/>
            <ac:spMk id="3" creationId="{BAB1C62F-224F-41EE-B285-7628CE738F49}"/>
          </ac:spMkLst>
        </pc:spChg>
        <pc:spChg chg="add del mod">
          <ac:chgData name="sebastian ferreyra" userId="a422ecf1fbaffe6b" providerId="LiveId" clId="{A0A36C96-FCC9-4B2D-9B39-356D474BCDEB}" dt="2020-09-07T22:07:49.896" v="1416" actId="478"/>
          <ac:spMkLst>
            <pc:docMk/>
            <pc:sldMk cId="1975513329" sldId="283"/>
            <ac:spMk id="9" creationId="{C3E5A19B-FBBF-4382-B502-4AEE827C10B1}"/>
          </ac:spMkLst>
        </pc:spChg>
        <pc:picChg chg="add del mod modCrop">
          <ac:chgData name="sebastian ferreyra" userId="a422ecf1fbaffe6b" providerId="LiveId" clId="{A0A36C96-FCC9-4B2D-9B39-356D474BCDEB}" dt="2020-09-07T22:06:37.601" v="1404" actId="478"/>
          <ac:picMkLst>
            <pc:docMk/>
            <pc:sldMk cId="1975513329" sldId="283"/>
            <ac:picMk id="4" creationId="{F4DD6519-5262-4081-BC77-13CE544A8152}"/>
          </ac:picMkLst>
        </pc:picChg>
        <pc:picChg chg="add del mod modCrop">
          <ac:chgData name="sebastian ferreyra" userId="a422ecf1fbaffe6b" providerId="LiveId" clId="{A0A36C96-FCC9-4B2D-9B39-356D474BCDEB}" dt="2020-09-07T22:06:36.022" v="1403" actId="478"/>
          <ac:picMkLst>
            <pc:docMk/>
            <pc:sldMk cId="1975513329" sldId="283"/>
            <ac:picMk id="5" creationId="{4D6E9CD4-9157-4046-9621-28F7338A133E}"/>
          </ac:picMkLst>
        </pc:picChg>
        <pc:picChg chg="add mod">
          <ac:chgData name="sebastian ferreyra" userId="a422ecf1fbaffe6b" providerId="LiveId" clId="{A0A36C96-FCC9-4B2D-9B39-356D474BCDEB}" dt="2020-09-07T22:08:00.926" v="1421" actId="14100"/>
          <ac:picMkLst>
            <pc:docMk/>
            <pc:sldMk cId="1975513329" sldId="283"/>
            <ac:picMk id="6" creationId="{AC0208CE-C38C-4355-887F-D4D5264B3EA6}"/>
          </ac:picMkLst>
        </pc:picChg>
        <pc:picChg chg="add mod">
          <ac:chgData name="sebastian ferreyra" userId="a422ecf1fbaffe6b" providerId="LiveId" clId="{A0A36C96-FCC9-4B2D-9B39-356D474BCDEB}" dt="2020-09-07T22:08:02.887" v="1422" actId="1076"/>
          <ac:picMkLst>
            <pc:docMk/>
            <pc:sldMk cId="1975513329" sldId="283"/>
            <ac:picMk id="7" creationId="{E7B949E0-C23C-484A-BA0B-15E5B8957FD4}"/>
          </ac:picMkLst>
        </pc:picChg>
      </pc:sldChg>
      <pc:sldChg chg="addSp delSp modSp add">
        <pc:chgData name="sebastian ferreyra" userId="a422ecf1fbaffe6b" providerId="LiveId" clId="{A0A36C96-FCC9-4B2D-9B39-356D474BCDEB}" dt="2020-09-07T22:17:32.042" v="1464" actId="1035"/>
        <pc:sldMkLst>
          <pc:docMk/>
          <pc:sldMk cId="514075409" sldId="284"/>
        </pc:sldMkLst>
        <pc:spChg chg="mod">
          <ac:chgData name="sebastian ferreyra" userId="a422ecf1fbaffe6b" providerId="LiveId" clId="{A0A36C96-FCC9-4B2D-9B39-356D474BCDEB}" dt="2020-09-07T22:17:17.156" v="1453" actId="1076"/>
          <ac:spMkLst>
            <pc:docMk/>
            <pc:sldMk cId="514075409" sldId="284"/>
            <ac:spMk id="2" creationId="{D7C5439E-A2AD-4315-95F2-66063EEEA95C}"/>
          </ac:spMkLst>
        </pc:spChg>
        <pc:spChg chg="del mod">
          <ac:chgData name="sebastian ferreyra" userId="a422ecf1fbaffe6b" providerId="LiveId" clId="{A0A36C96-FCC9-4B2D-9B39-356D474BCDEB}" dt="2020-09-07T22:16:11.378" v="1443"/>
          <ac:spMkLst>
            <pc:docMk/>
            <pc:sldMk cId="514075409" sldId="284"/>
            <ac:spMk id="3" creationId="{1B89361C-A7CB-4C98-BD05-954C82F7580E}"/>
          </ac:spMkLst>
        </pc:spChg>
        <pc:spChg chg="add del">
          <ac:chgData name="sebastian ferreyra" userId="a422ecf1fbaffe6b" providerId="LiveId" clId="{A0A36C96-FCC9-4B2D-9B39-356D474BCDEB}" dt="2020-09-07T22:16:11.378" v="1443"/>
          <ac:spMkLst>
            <pc:docMk/>
            <pc:sldMk cId="514075409" sldId="284"/>
            <ac:spMk id="4" creationId="{DC13DEC8-AD08-48D6-8C60-1BF1C9C4118F}"/>
          </ac:spMkLst>
        </pc:spChg>
        <pc:spChg chg="add del">
          <ac:chgData name="sebastian ferreyra" userId="a422ecf1fbaffe6b" providerId="LiveId" clId="{A0A36C96-FCC9-4B2D-9B39-356D474BCDEB}" dt="2020-09-07T22:16:11.378" v="1443"/>
          <ac:spMkLst>
            <pc:docMk/>
            <pc:sldMk cId="514075409" sldId="284"/>
            <ac:spMk id="5" creationId="{537B926D-9EA6-478D-816E-4D7BA645EAA8}"/>
          </ac:spMkLst>
        </pc:spChg>
        <pc:spChg chg="add mod">
          <ac:chgData name="sebastian ferreyra" userId="a422ecf1fbaffe6b" providerId="LiveId" clId="{A0A36C96-FCC9-4B2D-9B39-356D474BCDEB}" dt="2020-09-07T22:17:19.222" v="1454" actId="1076"/>
          <ac:spMkLst>
            <pc:docMk/>
            <pc:sldMk cId="514075409" sldId="284"/>
            <ac:spMk id="6" creationId="{F0270899-0B43-415B-89FC-5615310E3BF7}"/>
          </ac:spMkLst>
        </pc:spChg>
        <pc:spChg chg="add">
          <ac:chgData name="sebastian ferreyra" userId="a422ecf1fbaffe6b" providerId="LiveId" clId="{A0A36C96-FCC9-4B2D-9B39-356D474BCDEB}" dt="2020-09-07T22:16:57.641" v="1448"/>
          <ac:spMkLst>
            <pc:docMk/>
            <pc:sldMk cId="514075409" sldId="284"/>
            <ac:spMk id="7" creationId="{A5DA59B6-7D33-413D-85B9-9BE24BBE79E4}"/>
          </ac:spMkLst>
        </pc:spChg>
        <pc:spChg chg="add del">
          <ac:chgData name="sebastian ferreyra" userId="a422ecf1fbaffe6b" providerId="LiveId" clId="{A0A36C96-FCC9-4B2D-9B39-356D474BCDEB}" dt="2020-09-07T22:17:10.772" v="1451" actId="478"/>
          <ac:spMkLst>
            <pc:docMk/>
            <pc:sldMk cId="514075409" sldId="284"/>
            <ac:spMk id="8" creationId="{500745C4-E86B-4EDB-9967-001FEBF52252}"/>
          </ac:spMkLst>
        </pc:spChg>
        <pc:picChg chg="add del">
          <ac:chgData name="sebastian ferreyra" userId="a422ecf1fbaffe6b" providerId="LiveId" clId="{A0A36C96-FCC9-4B2D-9B39-356D474BCDEB}" dt="2020-09-07T22:16:11.378" v="1443"/>
          <ac:picMkLst>
            <pc:docMk/>
            <pc:sldMk cId="514075409" sldId="284"/>
            <ac:picMk id="2049" creationId="{45C042F1-4390-4BFC-A816-52C88FDDBCAD}"/>
          </ac:picMkLst>
        </pc:picChg>
        <pc:picChg chg="add mod">
          <ac:chgData name="sebastian ferreyra" userId="a422ecf1fbaffe6b" providerId="LiveId" clId="{A0A36C96-FCC9-4B2D-9B39-356D474BCDEB}" dt="2020-09-07T22:17:32.042" v="1464" actId="1035"/>
          <ac:picMkLst>
            <pc:docMk/>
            <pc:sldMk cId="514075409" sldId="284"/>
            <ac:picMk id="2052" creationId="{8A8DBE8E-5A0D-43AD-A962-6B1E28F85878}"/>
          </ac:picMkLst>
        </pc:picChg>
      </pc:sldChg>
      <pc:sldChg chg="addSp delSp modSp add">
        <pc:chgData name="sebastian ferreyra" userId="a422ecf1fbaffe6b" providerId="LiveId" clId="{A0A36C96-FCC9-4B2D-9B39-356D474BCDEB}" dt="2020-09-07T22:21:00.476" v="1547" actId="1076"/>
        <pc:sldMkLst>
          <pc:docMk/>
          <pc:sldMk cId="83969964" sldId="285"/>
        </pc:sldMkLst>
        <pc:spChg chg="del">
          <ac:chgData name="sebastian ferreyra" userId="a422ecf1fbaffe6b" providerId="LiveId" clId="{A0A36C96-FCC9-4B2D-9B39-356D474BCDEB}" dt="2020-09-07T22:17:39.274" v="1465" actId="478"/>
          <ac:spMkLst>
            <pc:docMk/>
            <pc:sldMk cId="83969964" sldId="285"/>
            <ac:spMk id="2" creationId="{DB1FC1A2-81FE-4C45-972C-B1C76605CC69}"/>
          </ac:spMkLst>
        </pc:spChg>
        <pc:spChg chg="mod">
          <ac:chgData name="sebastian ferreyra" userId="a422ecf1fbaffe6b" providerId="LiveId" clId="{A0A36C96-FCC9-4B2D-9B39-356D474BCDEB}" dt="2020-09-07T22:20:57.470" v="1546" actId="404"/>
          <ac:spMkLst>
            <pc:docMk/>
            <pc:sldMk cId="83969964" sldId="285"/>
            <ac:spMk id="3" creationId="{122C3CBD-00B0-4B2C-B57F-2DF3F1FA6D7E}"/>
          </ac:spMkLst>
        </pc:spChg>
        <pc:spChg chg="add del">
          <ac:chgData name="sebastian ferreyra" userId="a422ecf1fbaffe6b" providerId="LiveId" clId="{A0A36C96-FCC9-4B2D-9B39-356D474BCDEB}" dt="2020-09-07T22:18:02.375" v="1470" actId="478"/>
          <ac:spMkLst>
            <pc:docMk/>
            <pc:sldMk cId="83969964" sldId="285"/>
            <ac:spMk id="4" creationId="{48684C68-4C05-4DBA-8130-6728F9556647}"/>
          </ac:spMkLst>
        </pc:spChg>
        <pc:spChg chg="add del mod">
          <ac:chgData name="sebastian ferreyra" userId="a422ecf1fbaffe6b" providerId="LiveId" clId="{A0A36C96-FCC9-4B2D-9B39-356D474BCDEB}" dt="2020-09-07T22:18:02.375" v="1472"/>
          <ac:spMkLst>
            <pc:docMk/>
            <pc:sldMk cId="83969964" sldId="285"/>
            <ac:spMk id="5" creationId="{EBCFDAE3-C359-43AB-A4ED-25CA91308A61}"/>
          </ac:spMkLst>
        </pc:spChg>
        <pc:spChg chg="add">
          <ac:chgData name="sebastian ferreyra" userId="a422ecf1fbaffe6b" providerId="LiveId" clId="{A0A36C96-FCC9-4B2D-9B39-356D474BCDEB}" dt="2020-09-07T22:18:45.325" v="1484"/>
          <ac:spMkLst>
            <pc:docMk/>
            <pc:sldMk cId="83969964" sldId="285"/>
            <ac:spMk id="6" creationId="{91ECAE91-7D4D-4565-9E7D-864D5D992A47}"/>
          </ac:spMkLst>
        </pc:spChg>
        <pc:spChg chg="add del mod">
          <ac:chgData name="sebastian ferreyra" userId="a422ecf1fbaffe6b" providerId="LiveId" clId="{A0A36C96-FCC9-4B2D-9B39-356D474BCDEB}" dt="2020-09-07T22:19:46.231" v="1519"/>
          <ac:spMkLst>
            <pc:docMk/>
            <pc:sldMk cId="83969964" sldId="285"/>
            <ac:spMk id="7" creationId="{B3AAAB97-DD02-447A-B66D-61765F52111B}"/>
          </ac:spMkLst>
        </pc:spChg>
        <pc:picChg chg="add mod">
          <ac:chgData name="sebastian ferreyra" userId="a422ecf1fbaffe6b" providerId="LiveId" clId="{A0A36C96-FCC9-4B2D-9B39-356D474BCDEB}" dt="2020-09-07T22:21:00.476" v="1547" actId="1076"/>
          <ac:picMkLst>
            <pc:docMk/>
            <pc:sldMk cId="83969964" sldId="285"/>
            <ac:picMk id="3073" creationId="{1DF84B13-CEAF-4DA1-91C8-495D7578CF5E}"/>
          </ac:picMkLst>
        </pc:picChg>
        <pc:picChg chg="add mod">
          <ac:chgData name="sebastian ferreyra" userId="a422ecf1fbaffe6b" providerId="LiveId" clId="{A0A36C96-FCC9-4B2D-9B39-356D474BCDEB}" dt="2020-09-07T22:20:54.924" v="1543" actId="1076"/>
          <ac:picMkLst>
            <pc:docMk/>
            <pc:sldMk cId="83969964" sldId="285"/>
            <ac:picMk id="3076" creationId="{313E7D04-F855-4726-841C-05037278A051}"/>
          </ac:picMkLst>
        </pc:picChg>
      </pc:sldChg>
      <pc:sldChg chg="addSp delSp modSp add">
        <pc:chgData name="sebastian ferreyra" userId="a422ecf1fbaffe6b" providerId="LiveId" clId="{A0A36C96-FCC9-4B2D-9B39-356D474BCDEB}" dt="2020-09-07T22:47:28.094" v="1925" actId="1076"/>
        <pc:sldMkLst>
          <pc:docMk/>
          <pc:sldMk cId="838571648" sldId="286"/>
        </pc:sldMkLst>
        <pc:spChg chg="del">
          <ac:chgData name="sebastian ferreyra" userId="a422ecf1fbaffe6b" providerId="LiveId" clId="{A0A36C96-FCC9-4B2D-9B39-356D474BCDEB}" dt="2020-09-07T22:24:23.363" v="1881" actId="478"/>
          <ac:spMkLst>
            <pc:docMk/>
            <pc:sldMk cId="838571648" sldId="286"/>
            <ac:spMk id="2" creationId="{6608F182-EA6F-4464-B193-54C338253E97}"/>
          </ac:spMkLst>
        </pc:spChg>
        <pc:spChg chg="mod">
          <ac:chgData name="sebastian ferreyra" userId="a422ecf1fbaffe6b" providerId="LiveId" clId="{A0A36C96-FCC9-4B2D-9B39-356D474BCDEB}" dt="2020-09-07T22:47:28.094" v="1925" actId="1076"/>
          <ac:spMkLst>
            <pc:docMk/>
            <pc:sldMk cId="838571648" sldId="286"/>
            <ac:spMk id="3" creationId="{D5EE1DE5-1944-484E-A9E7-57ECE4937759}"/>
          </ac:spMkLst>
        </pc:spChg>
        <pc:picChg chg="add mod">
          <ac:chgData name="sebastian ferreyra" userId="a422ecf1fbaffe6b" providerId="LiveId" clId="{A0A36C96-FCC9-4B2D-9B39-356D474BCDEB}" dt="2020-09-07T22:47:23.902" v="1924" actId="14100"/>
          <ac:picMkLst>
            <pc:docMk/>
            <pc:sldMk cId="838571648" sldId="286"/>
            <ac:picMk id="4" creationId="{E18C0BC8-6CA8-49EE-83AD-2C3742113E62}"/>
          </ac:picMkLst>
        </pc:picChg>
      </pc:sldChg>
      <pc:sldChg chg="addSp delSp modSp add">
        <pc:chgData name="sebastian ferreyra" userId="a422ecf1fbaffe6b" providerId="LiveId" clId="{A0A36C96-FCC9-4B2D-9B39-356D474BCDEB}" dt="2020-09-07T22:46:04.531" v="1916" actId="122"/>
        <pc:sldMkLst>
          <pc:docMk/>
          <pc:sldMk cId="710274262" sldId="287"/>
        </pc:sldMkLst>
        <pc:spChg chg="mod">
          <ac:chgData name="sebastian ferreyra" userId="a422ecf1fbaffe6b" providerId="LiveId" clId="{A0A36C96-FCC9-4B2D-9B39-356D474BCDEB}" dt="2020-09-07T22:46:04.531" v="1916" actId="122"/>
          <ac:spMkLst>
            <pc:docMk/>
            <pc:sldMk cId="710274262" sldId="287"/>
            <ac:spMk id="2" creationId="{6CFD4C93-D423-4C1D-88AB-8FA6B4A1C57B}"/>
          </ac:spMkLst>
        </pc:spChg>
        <pc:spChg chg="del">
          <ac:chgData name="sebastian ferreyra" userId="a422ecf1fbaffe6b" providerId="LiveId" clId="{A0A36C96-FCC9-4B2D-9B39-356D474BCDEB}" dt="2020-09-07T22:45:40.594" v="1885" actId="478"/>
          <ac:spMkLst>
            <pc:docMk/>
            <pc:sldMk cId="710274262" sldId="287"/>
            <ac:spMk id="3" creationId="{761B3772-A2A6-4DF3-9C67-391BE7D092C5}"/>
          </ac:spMkLst>
        </pc:spChg>
        <pc:picChg chg="add mod">
          <ac:chgData name="sebastian ferreyra" userId="a422ecf1fbaffe6b" providerId="LiveId" clId="{A0A36C96-FCC9-4B2D-9B39-356D474BCDEB}" dt="2020-09-07T22:45:47.775" v="1889" actId="14100"/>
          <ac:picMkLst>
            <pc:docMk/>
            <pc:sldMk cId="710274262" sldId="287"/>
            <ac:picMk id="4" creationId="{3EC98AB7-A1AD-4A6B-A5AF-1F7CED401518}"/>
          </ac:picMkLst>
        </pc:picChg>
      </pc:sldChg>
      <pc:sldChg chg="addSp delSp modSp add">
        <pc:chgData name="sebastian ferreyra" userId="a422ecf1fbaffe6b" providerId="LiveId" clId="{A0A36C96-FCC9-4B2D-9B39-356D474BCDEB}" dt="2020-09-07T22:49:44.823" v="2109" actId="1036"/>
        <pc:sldMkLst>
          <pc:docMk/>
          <pc:sldMk cId="1637467141" sldId="288"/>
        </pc:sldMkLst>
        <pc:spChg chg="del">
          <ac:chgData name="sebastian ferreyra" userId="a422ecf1fbaffe6b" providerId="LiveId" clId="{A0A36C96-FCC9-4B2D-9B39-356D474BCDEB}" dt="2020-09-07T22:48:22.134" v="1929" actId="478"/>
          <ac:spMkLst>
            <pc:docMk/>
            <pc:sldMk cId="1637467141" sldId="288"/>
            <ac:spMk id="2" creationId="{4F31B886-BC13-402B-B2C4-79E3105BC050}"/>
          </ac:spMkLst>
        </pc:spChg>
        <pc:spChg chg="mod">
          <ac:chgData name="sebastian ferreyra" userId="a422ecf1fbaffe6b" providerId="LiveId" clId="{A0A36C96-FCC9-4B2D-9B39-356D474BCDEB}" dt="2020-09-07T22:49:37.009" v="2099" actId="122"/>
          <ac:spMkLst>
            <pc:docMk/>
            <pc:sldMk cId="1637467141" sldId="288"/>
            <ac:spMk id="3" creationId="{9FC70442-9547-4687-8057-49648F18B431}"/>
          </ac:spMkLst>
        </pc:spChg>
        <pc:picChg chg="add mod">
          <ac:chgData name="sebastian ferreyra" userId="a422ecf1fbaffe6b" providerId="LiveId" clId="{A0A36C96-FCC9-4B2D-9B39-356D474BCDEB}" dt="2020-09-07T22:49:44.823" v="2109" actId="1036"/>
          <ac:picMkLst>
            <pc:docMk/>
            <pc:sldMk cId="1637467141" sldId="288"/>
            <ac:picMk id="4" creationId="{87986A1F-EC02-46EE-8446-207B7AFB9559}"/>
          </ac:picMkLst>
        </pc:picChg>
      </pc:sldChg>
      <pc:sldChg chg="add del">
        <pc:chgData name="sebastian ferreyra" userId="a422ecf1fbaffe6b" providerId="LiveId" clId="{A0A36C96-FCC9-4B2D-9B39-356D474BCDEB}" dt="2020-09-07T22:49:49.444" v="2110" actId="2696"/>
        <pc:sldMkLst>
          <pc:docMk/>
          <pc:sldMk cId="761022200"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35" name="PlaceHolder 2"/>
          <p:cNvSpPr>
            <a:spLocks noGrp="1"/>
          </p:cNvSpPr>
          <p:nvPr>
            <p:ph type="body"/>
          </p:nvPr>
        </p:nvSpPr>
        <p:spPr>
          <a:xfrm>
            <a:off x="1295280" y="2557080"/>
            <a:ext cx="9600480" cy="1582560"/>
          </a:xfrm>
          <a:prstGeom prst="rect">
            <a:avLst/>
          </a:prstGeom>
        </p:spPr>
        <p:txBody>
          <a:bodyPr lIns="0" tIns="0" rIns="0" bIns="0">
            <a:normAutofit/>
          </a:bodyPr>
          <a:lstStyle/>
          <a:p>
            <a:endParaRPr lang="es-PE" sz="3200" b="0" strike="noStrike" spc="-1">
              <a:latin typeface="Arial"/>
            </a:endParaRPr>
          </a:p>
        </p:txBody>
      </p:sp>
      <p:sp>
        <p:nvSpPr>
          <p:cNvPr id="36" name="PlaceHolder 3"/>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38"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39"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40"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
        <p:nvSpPr>
          <p:cNvPr id="41" name="PlaceHolder 5"/>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43" name="PlaceHolder 2"/>
          <p:cNvSpPr>
            <a:spLocks noGrp="1"/>
          </p:cNvSpPr>
          <p:nvPr>
            <p:ph type="body"/>
          </p:nvPr>
        </p:nvSpPr>
        <p:spPr>
          <a:xfrm>
            <a:off x="1295280" y="2557080"/>
            <a:ext cx="3090960" cy="1582560"/>
          </a:xfrm>
          <a:prstGeom prst="rect">
            <a:avLst/>
          </a:prstGeom>
        </p:spPr>
        <p:txBody>
          <a:bodyPr lIns="0" tIns="0" rIns="0" bIns="0">
            <a:normAutofit/>
          </a:bodyPr>
          <a:lstStyle/>
          <a:p>
            <a:endParaRPr lang="es-PE" sz="3200" b="0" strike="noStrike" spc="-1">
              <a:latin typeface="Arial"/>
            </a:endParaRPr>
          </a:p>
        </p:txBody>
      </p:sp>
      <p:sp>
        <p:nvSpPr>
          <p:cNvPr id="44" name="PlaceHolder 3"/>
          <p:cNvSpPr>
            <a:spLocks noGrp="1"/>
          </p:cNvSpPr>
          <p:nvPr>
            <p:ph type="body"/>
          </p:nvPr>
        </p:nvSpPr>
        <p:spPr>
          <a:xfrm>
            <a:off x="4541040" y="2557080"/>
            <a:ext cx="3090960" cy="1582560"/>
          </a:xfrm>
          <a:prstGeom prst="rect">
            <a:avLst/>
          </a:prstGeom>
        </p:spPr>
        <p:txBody>
          <a:bodyPr lIns="0" tIns="0" rIns="0" bIns="0">
            <a:normAutofit/>
          </a:bodyPr>
          <a:lstStyle/>
          <a:p>
            <a:endParaRPr lang="es-PE" sz="3200" b="0" strike="noStrike" spc="-1">
              <a:latin typeface="Arial"/>
            </a:endParaRPr>
          </a:p>
        </p:txBody>
      </p:sp>
      <p:sp>
        <p:nvSpPr>
          <p:cNvPr id="45" name="PlaceHolder 4"/>
          <p:cNvSpPr>
            <a:spLocks noGrp="1"/>
          </p:cNvSpPr>
          <p:nvPr>
            <p:ph type="body"/>
          </p:nvPr>
        </p:nvSpPr>
        <p:spPr>
          <a:xfrm>
            <a:off x="7787160" y="2557080"/>
            <a:ext cx="3090960" cy="1582560"/>
          </a:xfrm>
          <a:prstGeom prst="rect">
            <a:avLst/>
          </a:prstGeom>
        </p:spPr>
        <p:txBody>
          <a:bodyPr lIns="0" tIns="0" rIns="0" bIns="0">
            <a:normAutofit/>
          </a:bodyPr>
          <a:lstStyle/>
          <a:p>
            <a:endParaRPr lang="es-PE" sz="3200" b="0" strike="noStrike" spc="-1">
              <a:latin typeface="Arial"/>
            </a:endParaRPr>
          </a:p>
        </p:txBody>
      </p:sp>
      <p:sp>
        <p:nvSpPr>
          <p:cNvPr id="46" name="PlaceHolder 5"/>
          <p:cNvSpPr>
            <a:spLocks noGrp="1"/>
          </p:cNvSpPr>
          <p:nvPr>
            <p:ph type="body"/>
          </p:nvPr>
        </p:nvSpPr>
        <p:spPr>
          <a:xfrm>
            <a:off x="1295280" y="4290480"/>
            <a:ext cx="3090960" cy="1582560"/>
          </a:xfrm>
          <a:prstGeom prst="rect">
            <a:avLst/>
          </a:prstGeom>
        </p:spPr>
        <p:txBody>
          <a:bodyPr lIns="0" tIns="0" rIns="0" bIns="0">
            <a:normAutofit/>
          </a:bodyPr>
          <a:lstStyle/>
          <a:p>
            <a:endParaRPr lang="es-PE" sz="3200" b="0" strike="noStrike" spc="-1">
              <a:latin typeface="Arial"/>
            </a:endParaRPr>
          </a:p>
        </p:txBody>
      </p:sp>
      <p:sp>
        <p:nvSpPr>
          <p:cNvPr id="47" name="PlaceHolder 6"/>
          <p:cNvSpPr>
            <a:spLocks noGrp="1"/>
          </p:cNvSpPr>
          <p:nvPr>
            <p:ph type="body"/>
          </p:nvPr>
        </p:nvSpPr>
        <p:spPr>
          <a:xfrm>
            <a:off x="4541040" y="4290480"/>
            <a:ext cx="3090960" cy="1582560"/>
          </a:xfrm>
          <a:prstGeom prst="rect">
            <a:avLst/>
          </a:prstGeom>
        </p:spPr>
        <p:txBody>
          <a:bodyPr lIns="0" tIns="0" rIns="0" bIns="0">
            <a:normAutofit/>
          </a:bodyPr>
          <a:lstStyle/>
          <a:p>
            <a:endParaRPr lang="es-PE" sz="3200" b="0" strike="noStrike" spc="-1">
              <a:latin typeface="Arial"/>
            </a:endParaRPr>
          </a:p>
        </p:txBody>
      </p:sp>
      <p:sp>
        <p:nvSpPr>
          <p:cNvPr id="48" name="PlaceHolder 7"/>
          <p:cNvSpPr>
            <a:spLocks noGrp="1"/>
          </p:cNvSpPr>
          <p:nvPr>
            <p:ph type="body"/>
          </p:nvPr>
        </p:nvSpPr>
        <p:spPr>
          <a:xfrm>
            <a:off x="7787160" y="4290480"/>
            <a:ext cx="309096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58" name="PlaceHolder 2"/>
          <p:cNvSpPr>
            <a:spLocks noGrp="1"/>
          </p:cNvSpPr>
          <p:nvPr>
            <p:ph type="subTitle"/>
          </p:nvPr>
        </p:nvSpPr>
        <p:spPr>
          <a:xfrm>
            <a:off x="1295280" y="2557080"/>
            <a:ext cx="9600480" cy="33181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60" name="PlaceHolder 2"/>
          <p:cNvSpPr>
            <a:spLocks noGrp="1"/>
          </p:cNvSpPr>
          <p:nvPr>
            <p:ph type="body"/>
          </p:nvPr>
        </p:nvSpPr>
        <p:spPr>
          <a:xfrm>
            <a:off x="1295280" y="2557080"/>
            <a:ext cx="96004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62"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63"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95280" y="982080"/>
            <a:ext cx="9600480" cy="604224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67"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68"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
        <p:nvSpPr>
          <p:cNvPr id="69"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4" name="PlaceHolder 2"/>
          <p:cNvSpPr>
            <a:spLocks noGrp="1"/>
          </p:cNvSpPr>
          <p:nvPr>
            <p:ph type="subTitle"/>
          </p:nvPr>
        </p:nvSpPr>
        <p:spPr>
          <a:xfrm>
            <a:off x="1295280" y="2557080"/>
            <a:ext cx="9600480" cy="33181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71"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72"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73" name="PlaceHolder 4"/>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75"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76"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77" name="PlaceHolder 4"/>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79" name="PlaceHolder 2"/>
          <p:cNvSpPr>
            <a:spLocks noGrp="1"/>
          </p:cNvSpPr>
          <p:nvPr>
            <p:ph type="body"/>
          </p:nvPr>
        </p:nvSpPr>
        <p:spPr>
          <a:xfrm>
            <a:off x="1295280" y="2557080"/>
            <a:ext cx="9600480" cy="1582560"/>
          </a:xfrm>
          <a:prstGeom prst="rect">
            <a:avLst/>
          </a:prstGeom>
        </p:spPr>
        <p:txBody>
          <a:bodyPr lIns="0" tIns="0" rIns="0" bIns="0">
            <a:normAutofit/>
          </a:bodyPr>
          <a:lstStyle/>
          <a:p>
            <a:endParaRPr lang="es-PE" sz="3200" b="0" strike="noStrike" spc="-1">
              <a:latin typeface="Arial"/>
            </a:endParaRPr>
          </a:p>
        </p:txBody>
      </p:sp>
      <p:sp>
        <p:nvSpPr>
          <p:cNvPr id="80" name="PlaceHolder 3"/>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82"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83"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84"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
        <p:nvSpPr>
          <p:cNvPr id="85" name="PlaceHolder 5"/>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87" name="PlaceHolder 2"/>
          <p:cNvSpPr>
            <a:spLocks noGrp="1"/>
          </p:cNvSpPr>
          <p:nvPr>
            <p:ph type="body"/>
          </p:nvPr>
        </p:nvSpPr>
        <p:spPr>
          <a:xfrm>
            <a:off x="1295280" y="2557080"/>
            <a:ext cx="3090960" cy="1582560"/>
          </a:xfrm>
          <a:prstGeom prst="rect">
            <a:avLst/>
          </a:prstGeom>
        </p:spPr>
        <p:txBody>
          <a:bodyPr lIns="0" tIns="0" rIns="0" bIns="0">
            <a:normAutofit/>
          </a:bodyPr>
          <a:lstStyle/>
          <a:p>
            <a:endParaRPr lang="es-PE" sz="3200" b="0" strike="noStrike" spc="-1">
              <a:latin typeface="Arial"/>
            </a:endParaRPr>
          </a:p>
        </p:txBody>
      </p:sp>
      <p:sp>
        <p:nvSpPr>
          <p:cNvPr id="88" name="PlaceHolder 3"/>
          <p:cNvSpPr>
            <a:spLocks noGrp="1"/>
          </p:cNvSpPr>
          <p:nvPr>
            <p:ph type="body"/>
          </p:nvPr>
        </p:nvSpPr>
        <p:spPr>
          <a:xfrm>
            <a:off x="4541040" y="2557080"/>
            <a:ext cx="3090960" cy="1582560"/>
          </a:xfrm>
          <a:prstGeom prst="rect">
            <a:avLst/>
          </a:prstGeom>
        </p:spPr>
        <p:txBody>
          <a:bodyPr lIns="0" tIns="0" rIns="0" bIns="0">
            <a:normAutofit/>
          </a:bodyPr>
          <a:lstStyle/>
          <a:p>
            <a:endParaRPr lang="es-PE" sz="3200" b="0" strike="noStrike" spc="-1">
              <a:latin typeface="Arial"/>
            </a:endParaRPr>
          </a:p>
        </p:txBody>
      </p:sp>
      <p:sp>
        <p:nvSpPr>
          <p:cNvPr id="89" name="PlaceHolder 4"/>
          <p:cNvSpPr>
            <a:spLocks noGrp="1"/>
          </p:cNvSpPr>
          <p:nvPr>
            <p:ph type="body"/>
          </p:nvPr>
        </p:nvSpPr>
        <p:spPr>
          <a:xfrm>
            <a:off x="7787160" y="2557080"/>
            <a:ext cx="3090960" cy="1582560"/>
          </a:xfrm>
          <a:prstGeom prst="rect">
            <a:avLst/>
          </a:prstGeom>
        </p:spPr>
        <p:txBody>
          <a:bodyPr lIns="0" tIns="0" rIns="0" bIns="0">
            <a:normAutofit/>
          </a:bodyPr>
          <a:lstStyle/>
          <a:p>
            <a:endParaRPr lang="es-PE" sz="3200" b="0" strike="noStrike" spc="-1">
              <a:latin typeface="Arial"/>
            </a:endParaRPr>
          </a:p>
        </p:txBody>
      </p:sp>
      <p:sp>
        <p:nvSpPr>
          <p:cNvPr id="90" name="PlaceHolder 5"/>
          <p:cNvSpPr>
            <a:spLocks noGrp="1"/>
          </p:cNvSpPr>
          <p:nvPr>
            <p:ph type="body"/>
          </p:nvPr>
        </p:nvSpPr>
        <p:spPr>
          <a:xfrm>
            <a:off x="1295280" y="4290480"/>
            <a:ext cx="3090960" cy="1582560"/>
          </a:xfrm>
          <a:prstGeom prst="rect">
            <a:avLst/>
          </a:prstGeom>
        </p:spPr>
        <p:txBody>
          <a:bodyPr lIns="0" tIns="0" rIns="0" bIns="0">
            <a:normAutofit/>
          </a:bodyPr>
          <a:lstStyle/>
          <a:p>
            <a:endParaRPr lang="es-PE" sz="3200" b="0" strike="noStrike" spc="-1">
              <a:latin typeface="Arial"/>
            </a:endParaRPr>
          </a:p>
        </p:txBody>
      </p:sp>
      <p:sp>
        <p:nvSpPr>
          <p:cNvPr id="91" name="PlaceHolder 6"/>
          <p:cNvSpPr>
            <a:spLocks noGrp="1"/>
          </p:cNvSpPr>
          <p:nvPr>
            <p:ph type="body"/>
          </p:nvPr>
        </p:nvSpPr>
        <p:spPr>
          <a:xfrm>
            <a:off x="4541040" y="4290480"/>
            <a:ext cx="3090960" cy="1582560"/>
          </a:xfrm>
          <a:prstGeom prst="rect">
            <a:avLst/>
          </a:prstGeom>
        </p:spPr>
        <p:txBody>
          <a:bodyPr lIns="0" tIns="0" rIns="0" bIns="0">
            <a:normAutofit/>
          </a:bodyPr>
          <a:lstStyle/>
          <a:p>
            <a:endParaRPr lang="es-PE" sz="3200" b="0" strike="noStrike" spc="-1">
              <a:latin typeface="Arial"/>
            </a:endParaRPr>
          </a:p>
        </p:txBody>
      </p:sp>
      <p:sp>
        <p:nvSpPr>
          <p:cNvPr id="92" name="PlaceHolder 7"/>
          <p:cNvSpPr>
            <a:spLocks noGrp="1"/>
          </p:cNvSpPr>
          <p:nvPr>
            <p:ph type="body"/>
          </p:nvPr>
        </p:nvSpPr>
        <p:spPr>
          <a:xfrm>
            <a:off x="7787160" y="4290480"/>
            <a:ext cx="309096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02" name="PlaceHolder 2"/>
          <p:cNvSpPr>
            <a:spLocks noGrp="1"/>
          </p:cNvSpPr>
          <p:nvPr>
            <p:ph type="subTitle"/>
          </p:nvPr>
        </p:nvSpPr>
        <p:spPr>
          <a:xfrm>
            <a:off x="1295280" y="2557080"/>
            <a:ext cx="9600480" cy="33181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04" name="PlaceHolder 2"/>
          <p:cNvSpPr>
            <a:spLocks noGrp="1"/>
          </p:cNvSpPr>
          <p:nvPr>
            <p:ph type="body"/>
          </p:nvPr>
        </p:nvSpPr>
        <p:spPr>
          <a:xfrm>
            <a:off x="1295280" y="2557080"/>
            <a:ext cx="96004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06"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07"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6" name="PlaceHolder 2"/>
          <p:cNvSpPr>
            <a:spLocks noGrp="1"/>
          </p:cNvSpPr>
          <p:nvPr>
            <p:ph type="body"/>
          </p:nvPr>
        </p:nvSpPr>
        <p:spPr>
          <a:xfrm>
            <a:off x="1295280" y="2557080"/>
            <a:ext cx="96004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295280" y="982080"/>
            <a:ext cx="9600480" cy="604224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11"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12"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13"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15"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16"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17" name="PlaceHolder 4"/>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19"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20"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21" name="PlaceHolder 4"/>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23" name="PlaceHolder 2"/>
          <p:cNvSpPr>
            <a:spLocks noGrp="1"/>
          </p:cNvSpPr>
          <p:nvPr>
            <p:ph type="body"/>
          </p:nvPr>
        </p:nvSpPr>
        <p:spPr>
          <a:xfrm>
            <a:off x="1295280" y="2557080"/>
            <a:ext cx="9600480" cy="1582560"/>
          </a:xfrm>
          <a:prstGeom prst="rect">
            <a:avLst/>
          </a:prstGeom>
        </p:spPr>
        <p:txBody>
          <a:bodyPr lIns="0" tIns="0" rIns="0" bIns="0">
            <a:normAutofit/>
          </a:bodyPr>
          <a:lstStyle/>
          <a:p>
            <a:endParaRPr lang="es-PE" sz="3200" b="0" strike="noStrike" spc="-1">
              <a:latin typeface="Arial"/>
            </a:endParaRPr>
          </a:p>
        </p:txBody>
      </p:sp>
      <p:sp>
        <p:nvSpPr>
          <p:cNvPr id="124" name="PlaceHolder 3"/>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26"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27"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28"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
        <p:nvSpPr>
          <p:cNvPr id="129" name="PlaceHolder 5"/>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31" name="PlaceHolder 2"/>
          <p:cNvSpPr>
            <a:spLocks noGrp="1"/>
          </p:cNvSpPr>
          <p:nvPr>
            <p:ph type="body"/>
          </p:nvPr>
        </p:nvSpPr>
        <p:spPr>
          <a:xfrm>
            <a:off x="1295280" y="2557080"/>
            <a:ext cx="3090960" cy="1582560"/>
          </a:xfrm>
          <a:prstGeom prst="rect">
            <a:avLst/>
          </a:prstGeom>
        </p:spPr>
        <p:txBody>
          <a:bodyPr lIns="0" tIns="0" rIns="0" bIns="0">
            <a:normAutofit/>
          </a:bodyPr>
          <a:lstStyle/>
          <a:p>
            <a:endParaRPr lang="es-PE" sz="3200" b="0" strike="noStrike" spc="-1">
              <a:latin typeface="Arial"/>
            </a:endParaRPr>
          </a:p>
        </p:txBody>
      </p:sp>
      <p:sp>
        <p:nvSpPr>
          <p:cNvPr id="132" name="PlaceHolder 3"/>
          <p:cNvSpPr>
            <a:spLocks noGrp="1"/>
          </p:cNvSpPr>
          <p:nvPr>
            <p:ph type="body"/>
          </p:nvPr>
        </p:nvSpPr>
        <p:spPr>
          <a:xfrm>
            <a:off x="4541040" y="2557080"/>
            <a:ext cx="3090960" cy="1582560"/>
          </a:xfrm>
          <a:prstGeom prst="rect">
            <a:avLst/>
          </a:prstGeom>
        </p:spPr>
        <p:txBody>
          <a:bodyPr lIns="0" tIns="0" rIns="0" bIns="0">
            <a:normAutofit/>
          </a:bodyPr>
          <a:lstStyle/>
          <a:p>
            <a:endParaRPr lang="es-PE" sz="3200" b="0" strike="noStrike" spc="-1">
              <a:latin typeface="Arial"/>
            </a:endParaRPr>
          </a:p>
        </p:txBody>
      </p:sp>
      <p:sp>
        <p:nvSpPr>
          <p:cNvPr id="133" name="PlaceHolder 4"/>
          <p:cNvSpPr>
            <a:spLocks noGrp="1"/>
          </p:cNvSpPr>
          <p:nvPr>
            <p:ph type="body"/>
          </p:nvPr>
        </p:nvSpPr>
        <p:spPr>
          <a:xfrm>
            <a:off x="7787160" y="2557080"/>
            <a:ext cx="3090960" cy="1582560"/>
          </a:xfrm>
          <a:prstGeom prst="rect">
            <a:avLst/>
          </a:prstGeom>
        </p:spPr>
        <p:txBody>
          <a:bodyPr lIns="0" tIns="0" rIns="0" bIns="0">
            <a:normAutofit/>
          </a:bodyPr>
          <a:lstStyle/>
          <a:p>
            <a:endParaRPr lang="es-PE" sz="3200" b="0" strike="noStrike" spc="-1">
              <a:latin typeface="Arial"/>
            </a:endParaRPr>
          </a:p>
        </p:txBody>
      </p:sp>
      <p:sp>
        <p:nvSpPr>
          <p:cNvPr id="134" name="PlaceHolder 5"/>
          <p:cNvSpPr>
            <a:spLocks noGrp="1"/>
          </p:cNvSpPr>
          <p:nvPr>
            <p:ph type="body"/>
          </p:nvPr>
        </p:nvSpPr>
        <p:spPr>
          <a:xfrm>
            <a:off x="1295280" y="4290480"/>
            <a:ext cx="3090960" cy="1582560"/>
          </a:xfrm>
          <a:prstGeom prst="rect">
            <a:avLst/>
          </a:prstGeom>
        </p:spPr>
        <p:txBody>
          <a:bodyPr lIns="0" tIns="0" rIns="0" bIns="0">
            <a:normAutofit/>
          </a:bodyPr>
          <a:lstStyle/>
          <a:p>
            <a:endParaRPr lang="es-PE" sz="3200" b="0" strike="noStrike" spc="-1">
              <a:latin typeface="Arial"/>
            </a:endParaRPr>
          </a:p>
        </p:txBody>
      </p:sp>
      <p:sp>
        <p:nvSpPr>
          <p:cNvPr id="135" name="PlaceHolder 6"/>
          <p:cNvSpPr>
            <a:spLocks noGrp="1"/>
          </p:cNvSpPr>
          <p:nvPr>
            <p:ph type="body"/>
          </p:nvPr>
        </p:nvSpPr>
        <p:spPr>
          <a:xfrm>
            <a:off x="4541040" y="4290480"/>
            <a:ext cx="3090960" cy="1582560"/>
          </a:xfrm>
          <a:prstGeom prst="rect">
            <a:avLst/>
          </a:prstGeom>
        </p:spPr>
        <p:txBody>
          <a:bodyPr lIns="0" tIns="0" rIns="0" bIns="0">
            <a:normAutofit/>
          </a:bodyPr>
          <a:lstStyle/>
          <a:p>
            <a:endParaRPr lang="es-PE" sz="3200" b="0" strike="noStrike" spc="-1">
              <a:latin typeface="Arial"/>
            </a:endParaRPr>
          </a:p>
        </p:txBody>
      </p:sp>
      <p:sp>
        <p:nvSpPr>
          <p:cNvPr id="136" name="PlaceHolder 7"/>
          <p:cNvSpPr>
            <a:spLocks noGrp="1"/>
          </p:cNvSpPr>
          <p:nvPr>
            <p:ph type="body"/>
          </p:nvPr>
        </p:nvSpPr>
        <p:spPr>
          <a:xfrm>
            <a:off x="7787160" y="4290480"/>
            <a:ext cx="309096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46" name="PlaceHolder 2"/>
          <p:cNvSpPr>
            <a:spLocks noGrp="1"/>
          </p:cNvSpPr>
          <p:nvPr>
            <p:ph type="subTitle"/>
          </p:nvPr>
        </p:nvSpPr>
        <p:spPr>
          <a:xfrm>
            <a:off x="1295280" y="2557080"/>
            <a:ext cx="9600480" cy="331812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48" name="PlaceHolder 2"/>
          <p:cNvSpPr>
            <a:spLocks noGrp="1"/>
          </p:cNvSpPr>
          <p:nvPr>
            <p:ph type="body"/>
          </p:nvPr>
        </p:nvSpPr>
        <p:spPr>
          <a:xfrm>
            <a:off x="1295280" y="2557080"/>
            <a:ext cx="96004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8"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9"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50"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51"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1295280" y="982080"/>
            <a:ext cx="9600480" cy="604224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55"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56"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57"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59"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160"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61" name="PlaceHolder 4"/>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63"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64"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65" name="PlaceHolder 4"/>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67" name="PlaceHolder 2"/>
          <p:cNvSpPr>
            <a:spLocks noGrp="1"/>
          </p:cNvSpPr>
          <p:nvPr>
            <p:ph type="body"/>
          </p:nvPr>
        </p:nvSpPr>
        <p:spPr>
          <a:xfrm>
            <a:off x="1295280" y="2557080"/>
            <a:ext cx="9600480" cy="1582560"/>
          </a:xfrm>
          <a:prstGeom prst="rect">
            <a:avLst/>
          </a:prstGeom>
        </p:spPr>
        <p:txBody>
          <a:bodyPr lIns="0" tIns="0" rIns="0" bIns="0">
            <a:normAutofit/>
          </a:bodyPr>
          <a:lstStyle/>
          <a:p>
            <a:endParaRPr lang="es-PE" sz="3200" b="0" strike="noStrike" spc="-1">
              <a:latin typeface="Arial"/>
            </a:endParaRPr>
          </a:p>
        </p:txBody>
      </p:sp>
      <p:sp>
        <p:nvSpPr>
          <p:cNvPr id="168" name="PlaceHolder 3"/>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70"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71"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172"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
        <p:nvSpPr>
          <p:cNvPr id="173" name="PlaceHolder 5"/>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175" name="PlaceHolder 2"/>
          <p:cNvSpPr>
            <a:spLocks noGrp="1"/>
          </p:cNvSpPr>
          <p:nvPr>
            <p:ph type="body"/>
          </p:nvPr>
        </p:nvSpPr>
        <p:spPr>
          <a:xfrm>
            <a:off x="1295280" y="2557080"/>
            <a:ext cx="3090960" cy="1582560"/>
          </a:xfrm>
          <a:prstGeom prst="rect">
            <a:avLst/>
          </a:prstGeom>
        </p:spPr>
        <p:txBody>
          <a:bodyPr lIns="0" tIns="0" rIns="0" bIns="0">
            <a:normAutofit/>
          </a:bodyPr>
          <a:lstStyle/>
          <a:p>
            <a:endParaRPr lang="es-PE" sz="3200" b="0" strike="noStrike" spc="-1">
              <a:latin typeface="Arial"/>
            </a:endParaRPr>
          </a:p>
        </p:txBody>
      </p:sp>
      <p:sp>
        <p:nvSpPr>
          <p:cNvPr id="176" name="PlaceHolder 3"/>
          <p:cNvSpPr>
            <a:spLocks noGrp="1"/>
          </p:cNvSpPr>
          <p:nvPr>
            <p:ph type="body"/>
          </p:nvPr>
        </p:nvSpPr>
        <p:spPr>
          <a:xfrm>
            <a:off x="4541040" y="2557080"/>
            <a:ext cx="3090960" cy="1582560"/>
          </a:xfrm>
          <a:prstGeom prst="rect">
            <a:avLst/>
          </a:prstGeom>
        </p:spPr>
        <p:txBody>
          <a:bodyPr lIns="0" tIns="0" rIns="0" bIns="0">
            <a:normAutofit/>
          </a:bodyPr>
          <a:lstStyle/>
          <a:p>
            <a:endParaRPr lang="es-PE" sz="3200" b="0" strike="noStrike" spc="-1">
              <a:latin typeface="Arial"/>
            </a:endParaRPr>
          </a:p>
        </p:txBody>
      </p:sp>
      <p:sp>
        <p:nvSpPr>
          <p:cNvPr id="177" name="PlaceHolder 4"/>
          <p:cNvSpPr>
            <a:spLocks noGrp="1"/>
          </p:cNvSpPr>
          <p:nvPr>
            <p:ph type="body"/>
          </p:nvPr>
        </p:nvSpPr>
        <p:spPr>
          <a:xfrm>
            <a:off x="7787160" y="2557080"/>
            <a:ext cx="3090960" cy="1582560"/>
          </a:xfrm>
          <a:prstGeom prst="rect">
            <a:avLst/>
          </a:prstGeom>
        </p:spPr>
        <p:txBody>
          <a:bodyPr lIns="0" tIns="0" rIns="0" bIns="0">
            <a:normAutofit/>
          </a:bodyPr>
          <a:lstStyle/>
          <a:p>
            <a:endParaRPr lang="es-PE" sz="3200" b="0" strike="noStrike" spc="-1">
              <a:latin typeface="Arial"/>
            </a:endParaRPr>
          </a:p>
        </p:txBody>
      </p:sp>
      <p:sp>
        <p:nvSpPr>
          <p:cNvPr id="178" name="PlaceHolder 5"/>
          <p:cNvSpPr>
            <a:spLocks noGrp="1"/>
          </p:cNvSpPr>
          <p:nvPr>
            <p:ph type="body"/>
          </p:nvPr>
        </p:nvSpPr>
        <p:spPr>
          <a:xfrm>
            <a:off x="1295280" y="4290480"/>
            <a:ext cx="3090960" cy="1582560"/>
          </a:xfrm>
          <a:prstGeom prst="rect">
            <a:avLst/>
          </a:prstGeom>
        </p:spPr>
        <p:txBody>
          <a:bodyPr lIns="0" tIns="0" rIns="0" bIns="0">
            <a:normAutofit/>
          </a:bodyPr>
          <a:lstStyle/>
          <a:p>
            <a:endParaRPr lang="es-PE" sz="3200" b="0" strike="noStrike" spc="-1">
              <a:latin typeface="Arial"/>
            </a:endParaRPr>
          </a:p>
        </p:txBody>
      </p:sp>
      <p:sp>
        <p:nvSpPr>
          <p:cNvPr id="179" name="PlaceHolder 6"/>
          <p:cNvSpPr>
            <a:spLocks noGrp="1"/>
          </p:cNvSpPr>
          <p:nvPr>
            <p:ph type="body"/>
          </p:nvPr>
        </p:nvSpPr>
        <p:spPr>
          <a:xfrm>
            <a:off x="4541040" y="4290480"/>
            <a:ext cx="3090960" cy="1582560"/>
          </a:xfrm>
          <a:prstGeom prst="rect">
            <a:avLst/>
          </a:prstGeom>
        </p:spPr>
        <p:txBody>
          <a:bodyPr lIns="0" tIns="0" rIns="0" bIns="0">
            <a:normAutofit/>
          </a:bodyPr>
          <a:lstStyle/>
          <a:p>
            <a:endParaRPr lang="es-PE" sz="3200" b="0" strike="noStrike" spc="-1">
              <a:latin typeface="Arial"/>
            </a:endParaRPr>
          </a:p>
        </p:txBody>
      </p:sp>
      <p:sp>
        <p:nvSpPr>
          <p:cNvPr id="180" name="PlaceHolder 7"/>
          <p:cNvSpPr>
            <a:spLocks noGrp="1"/>
          </p:cNvSpPr>
          <p:nvPr>
            <p:ph type="body"/>
          </p:nvPr>
        </p:nvSpPr>
        <p:spPr>
          <a:xfrm>
            <a:off x="7787160" y="4290480"/>
            <a:ext cx="309096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295280" y="982080"/>
            <a:ext cx="9600480" cy="6042240"/>
          </a:xfrm>
          <a:prstGeom prst="rect">
            <a:avLst/>
          </a:prstGeom>
        </p:spPr>
        <p:txBody>
          <a:bodyPr lIns="0" tIns="0" rIns="0" bIns="0" anchor="ctr">
            <a:noAutofit/>
          </a:bodyPr>
          <a:lstStyle/>
          <a:p>
            <a:pPr algn="ctr"/>
            <a:endParaRPr lang="es-P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23"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24" name="PlaceHolder 3"/>
          <p:cNvSpPr>
            <a:spLocks noGrp="1"/>
          </p:cNvSpPr>
          <p:nvPr>
            <p:ph type="body"/>
          </p:nvPr>
        </p:nvSpPr>
        <p:spPr>
          <a:xfrm>
            <a:off x="6214680" y="2557080"/>
            <a:ext cx="4684680" cy="3318120"/>
          </a:xfrm>
          <a:prstGeom prst="rect">
            <a:avLst/>
          </a:prstGeom>
        </p:spPr>
        <p:txBody>
          <a:bodyPr lIns="0" tIns="0" rIns="0" bIns="0">
            <a:normAutofit/>
          </a:bodyPr>
          <a:lstStyle/>
          <a:p>
            <a:endParaRPr lang="es-PE" sz="3200" b="0" strike="noStrike" spc="-1">
              <a:latin typeface="Arial"/>
            </a:endParaRPr>
          </a:p>
        </p:txBody>
      </p:sp>
      <p:sp>
        <p:nvSpPr>
          <p:cNvPr id="25" name="PlaceHolder 4"/>
          <p:cNvSpPr>
            <a:spLocks noGrp="1"/>
          </p:cNvSpPr>
          <p:nvPr>
            <p:ph type="body"/>
          </p:nvPr>
        </p:nvSpPr>
        <p:spPr>
          <a:xfrm>
            <a:off x="12952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27" name="PlaceHolder 2"/>
          <p:cNvSpPr>
            <a:spLocks noGrp="1"/>
          </p:cNvSpPr>
          <p:nvPr>
            <p:ph type="body"/>
          </p:nvPr>
        </p:nvSpPr>
        <p:spPr>
          <a:xfrm>
            <a:off x="1295280" y="2557080"/>
            <a:ext cx="4684680" cy="3318120"/>
          </a:xfrm>
          <a:prstGeom prst="rect">
            <a:avLst/>
          </a:prstGeom>
        </p:spPr>
        <p:txBody>
          <a:bodyPr lIns="0" tIns="0" rIns="0" bIns="0">
            <a:normAutofit/>
          </a:bodyPr>
          <a:lstStyle/>
          <a:p>
            <a:endParaRPr lang="es-PE" sz="3200" b="0" strike="noStrike" spc="-1">
              <a:latin typeface="Arial"/>
            </a:endParaRPr>
          </a:p>
        </p:txBody>
      </p:sp>
      <p:sp>
        <p:nvSpPr>
          <p:cNvPr id="28"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29" name="PlaceHolder 4"/>
          <p:cNvSpPr>
            <a:spLocks noGrp="1"/>
          </p:cNvSpPr>
          <p:nvPr>
            <p:ph type="body"/>
          </p:nvPr>
        </p:nvSpPr>
        <p:spPr>
          <a:xfrm>
            <a:off x="6214680" y="4290480"/>
            <a:ext cx="46846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982080"/>
            <a:ext cx="9600480" cy="1303200"/>
          </a:xfrm>
          <a:prstGeom prst="rect">
            <a:avLst/>
          </a:prstGeom>
        </p:spPr>
        <p:txBody>
          <a:bodyPr lIns="0" tIns="0" rIns="0" bIns="0" anchor="ctr">
            <a:noAutofit/>
          </a:bodyPr>
          <a:lstStyle/>
          <a:p>
            <a:pPr algn="ctr"/>
            <a:endParaRPr lang="es-PE" sz="4400" b="0" strike="noStrike" spc="-1">
              <a:latin typeface="Arial"/>
            </a:endParaRPr>
          </a:p>
        </p:txBody>
      </p:sp>
      <p:sp>
        <p:nvSpPr>
          <p:cNvPr id="31" name="PlaceHolder 2"/>
          <p:cNvSpPr>
            <a:spLocks noGrp="1"/>
          </p:cNvSpPr>
          <p:nvPr>
            <p:ph type="body"/>
          </p:nvPr>
        </p:nvSpPr>
        <p:spPr>
          <a:xfrm>
            <a:off x="1295280" y="2557080"/>
            <a:ext cx="4684680" cy="1582560"/>
          </a:xfrm>
          <a:prstGeom prst="rect">
            <a:avLst/>
          </a:prstGeom>
        </p:spPr>
        <p:txBody>
          <a:bodyPr lIns="0" tIns="0" rIns="0" bIns="0">
            <a:normAutofit/>
          </a:bodyPr>
          <a:lstStyle/>
          <a:p>
            <a:endParaRPr lang="es-PE" sz="3200" b="0" strike="noStrike" spc="-1">
              <a:latin typeface="Arial"/>
            </a:endParaRPr>
          </a:p>
        </p:txBody>
      </p:sp>
      <p:sp>
        <p:nvSpPr>
          <p:cNvPr id="32" name="PlaceHolder 3"/>
          <p:cNvSpPr>
            <a:spLocks noGrp="1"/>
          </p:cNvSpPr>
          <p:nvPr>
            <p:ph type="body"/>
          </p:nvPr>
        </p:nvSpPr>
        <p:spPr>
          <a:xfrm>
            <a:off x="6214680" y="2557080"/>
            <a:ext cx="4684680" cy="1582560"/>
          </a:xfrm>
          <a:prstGeom prst="rect">
            <a:avLst/>
          </a:prstGeom>
        </p:spPr>
        <p:txBody>
          <a:bodyPr lIns="0" tIns="0" rIns="0" bIns="0">
            <a:normAutofit/>
          </a:bodyPr>
          <a:lstStyle/>
          <a:p>
            <a:endParaRPr lang="es-PE" sz="3200" b="0" strike="noStrike" spc="-1">
              <a:latin typeface="Arial"/>
            </a:endParaRPr>
          </a:p>
        </p:txBody>
      </p:sp>
      <p:sp>
        <p:nvSpPr>
          <p:cNvPr id="33" name="PlaceHolder 4"/>
          <p:cNvSpPr>
            <a:spLocks noGrp="1"/>
          </p:cNvSpPr>
          <p:nvPr>
            <p:ph type="body"/>
          </p:nvPr>
        </p:nvSpPr>
        <p:spPr>
          <a:xfrm>
            <a:off x="1295280" y="4290480"/>
            <a:ext cx="9600480" cy="1582560"/>
          </a:xfrm>
          <a:prstGeom prst="rect">
            <a:avLst/>
          </a:prstGeom>
        </p:spPr>
        <p:txBody>
          <a:bodyPr lIns="0" tIns="0" rIns="0" bIns="0">
            <a:normAutofit/>
          </a:bodyPr>
          <a:lstStyle/>
          <a:p>
            <a:endParaRPr lang="es-P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 name="Group 1"/>
          <p:cNvGrpSpPr/>
          <p:nvPr/>
        </p:nvGrpSpPr>
        <p:grpSpPr>
          <a:xfrm>
            <a:off x="-15840" y="0"/>
            <a:ext cx="12229200" cy="6855480"/>
            <a:chOff x="-15840" y="0"/>
            <a:chExt cx="12229200" cy="6855480"/>
          </a:xfrm>
        </p:grpSpPr>
        <p:pic>
          <p:nvPicPr>
            <p:cNvPr id="14" name="Picture 7" descr="HD-PanelContent.png"/>
            <p:cNvPicPr/>
            <p:nvPr/>
          </p:nvPicPr>
          <p:blipFill>
            <a:blip r:embed="rId15"/>
            <a:stretch/>
          </p:blipFill>
          <p:spPr>
            <a:xfrm>
              <a:off x="0" y="0"/>
              <a:ext cx="12188160" cy="6855480"/>
            </a:xfrm>
            <a:prstGeom prst="rect">
              <a:avLst/>
            </a:prstGeom>
            <a:ln>
              <a:noFill/>
            </a:ln>
          </p:spPr>
        </p:pic>
        <p:sp>
          <p:nvSpPr>
            <p:cNvPr id="2" name="CustomShape 2"/>
            <p:cNvSpPr/>
            <p:nvPr/>
          </p:nvSpPr>
          <p:spPr>
            <a:xfrm>
              <a:off x="608040" y="609480"/>
              <a:ext cx="10972080" cy="5637960"/>
            </a:xfrm>
            <a:prstGeom prst="rect">
              <a:avLst/>
            </a:prstGeom>
            <a:noFill/>
            <a:ln w="15840">
              <a:solidFill>
                <a:srgbClr val="829826"/>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16"/>
            <a:stretch/>
          </p:blipFill>
          <p:spPr>
            <a:xfrm>
              <a:off x="-15840" y="3153960"/>
              <a:ext cx="776520" cy="605880"/>
            </a:xfrm>
            <a:prstGeom prst="rect">
              <a:avLst/>
            </a:prstGeom>
            <a:ln>
              <a:noFill/>
            </a:ln>
          </p:spPr>
        </p:pic>
        <p:pic>
          <p:nvPicPr>
            <p:cNvPr id="4" name="Picture 10" descr="HDRibbonContent-UniformTrim.png"/>
            <p:cNvPicPr/>
            <p:nvPr/>
          </p:nvPicPr>
          <p:blipFill>
            <a:blip r:embed="rId16"/>
            <a:stretch/>
          </p:blipFill>
          <p:spPr>
            <a:xfrm>
              <a:off x="11436840" y="3153960"/>
              <a:ext cx="776520" cy="605880"/>
            </a:xfrm>
            <a:prstGeom prst="rect">
              <a:avLst/>
            </a:prstGeom>
            <a:ln>
              <a:noFill/>
            </a:ln>
          </p:spPr>
        </p:pic>
      </p:grpSp>
      <p:grpSp>
        <p:nvGrpSpPr>
          <p:cNvPr id="5" name="Group 3"/>
          <p:cNvGrpSpPr/>
          <p:nvPr/>
        </p:nvGrpSpPr>
        <p:grpSpPr>
          <a:xfrm>
            <a:off x="-16920" y="0"/>
            <a:ext cx="12230280" cy="6855480"/>
            <a:chOff x="-16920" y="0"/>
            <a:chExt cx="12230280" cy="6855480"/>
          </a:xfrm>
        </p:grpSpPr>
        <p:pic>
          <p:nvPicPr>
            <p:cNvPr id="6" name="Picture 15" descr="HD-PanelTitleR1.png"/>
            <p:cNvPicPr/>
            <p:nvPr/>
          </p:nvPicPr>
          <p:blipFill>
            <a:blip r:embed="rId17"/>
            <a:stretch/>
          </p:blipFill>
          <p:spPr>
            <a:xfrm>
              <a:off x="0" y="0"/>
              <a:ext cx="12188160" cy="6855480"/>
            </a:xfrm>
            <a:prstGeom prst="rect">
              <a:avLst/>
            </a:prstGeom>
            <a:ln>
              <a:noFill/>
            </a:ln>
          </p:spPr>
        </p:pic>
        <p:sp>
          <p:nvSpPr>
            <p:cNvPr id="7" name="CustomShape 4"/>
            <p:cNvSpPr/>
            <p:nvPr/>
          </p:nvSpPr>
          <p:spPr>
            <a:xfrm>
              <a:off x="2328480" y="1540800"/>
              <a:ext cx="7543080" cy="3834720"/>
            </a:xfrm>
            <a:prstGeom prst="rect">
              <a:avLst/>
            </a:prstGeom>
            <a:noFill/>
            <a:ln w="15840">
              <a:solidFill>
                <a:srgbClr val="829826"/>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18"/>
            <a:stretch/>
          </p:blipFill>
          <p:spPr>
            <a:xfrm>
              <a:off x="-16920" y="3147480"/>
              <a:ext cx="2477160" cy="612000"/>
            </a:xfrm>
            <a:prstGeom prst="rect">
              <a:avLst/>
            </a:prstGeom>
            <a:ln>
              <a:noFill/>
            </a:ln>
          </p:spPr>
        </p:pic>
        <p:pic>
          <p:nvPicPr>
            <p:cNvPr id="9" name="Picture 19" descr="HDRibbonTitle-UniformTrim.png"/>
            <p:cNvPicPr/>
            <p:nvPr/>
          </p:nvPicPr>
          <p:blipFill>
            <a:blip r:embed="rId18"/>
            <a:stretch/>
          </p:blipFill>
          <p:spPr>
            <a:xfrm>
              <a:off x="9736200" y="3147480"/>
              <a:ext cx="2477160" cy="612000"/>
            </a:xfrm>
            <a:prstGeom prst="rect">
              <a:avLst/>
            </a:prstGeom>
            <a:ln>
              <a:noFill/>
            </a:ln>
          </p:spPr>
        </p:pic>
      </p:grpSp>
      <p:sp>
        <p:nvSpPr>
          <p:cNvPr id="10" name="Line 5"/>
          <p:cNvSpPr/>
          <p:nvPr/>
        </p:nvSpPr>
        <p:spPr>
          <a:xfrm>
            <a:off x="2692080" y="3521880"/>
            <a:ext cx="6815880" cy="0"/>
          </a:xfrm>
          <a:prstGeom prst="line">
            <a:avLst/>
          </a:prstGeom>
          <a:ln>
            <a:round/>
          </a:ln>
        </p:spPr>
        <p:style>
          <a:lnRef idx="2">
            <a:schemeClr val="accent1"/>
          </a:lnRef>
          <a:fillRef idx="0">
            <a:schemeClr val="accent1"/>
          </a:fillRef>
          <a:effectRef idx="1">
            <a:schemeClr val="accent1"/>
          </a:effectRef>
          <a:fontRef idx="minor"/>
        </p:style>
      </p:sp>
      <p:sp>
        <p:nvSpPr>
          <p:cNvPr id="11" name="PlaceHolder 6"/>
          <p:cNvSpPr>
            <a:spLocks noGrp="1"/>
          </p:cNvSpPr>
          <p:nvPr>
            <p:ph type="title"/>
          </p:nvPr>
        </p:nvSpPr>
        <p:spPr>
          <a:xfrm>
            <a:off x="1295280" y="982080"/>
            <a:ext cx="9600480" cy="1303200"/>
          </a:xfrm>
          <a:prstGeom prst="rect">
            <a:avLst/>
          </a:prstGeom>
        </p:spPr>
        <p:txBody>
          <a:bodyPr lIns="0" tIns="0" rIns="0" bIns="0" anchor="ctr">
            <a:noAutofit/>
          </a:bodyPr>
          <a:lstStyle/>
          <a:p>
            <a:pPr algn="ctr"/>
            <a:r>
              <a:rPr lang="es-PE" sz="1800" b="0" strike="noStrike" spc="-1">
                <a:latin typeface="Arial"/>
              </a:rPr>
              <a:t>Pulse para editar el formato del texto de título</a:t>
            </a:r>
          </a:p>
        </p:txBody>
      </p:sp>
      <p:sp>
        <p:nvSpPr>
          <p:cNvPr id="1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PE"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PE"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PE" sz="2400" b="0" strike="noStrike" spc="-1">
                <a:latin typeface="Arial"/>
              </a:rPr>
              <a:t>Tercer nivel del esquema</a:t>
            </a:r>
          </a:p>
          <a:p>
            <a:pPr marL="1728000" lvl="3" indent="-216000">
              <a:spcBef>
                <a:spcPts val="567"/>
              </a:spcBef>
              <a:buClr>
                <a:srgbClr val="000000"/>
              </a:buClr>
              <a:buSzPct val="75000"/>
              <a:buFont typeface="Symbol" charset="2"/>
              <a:buChar char=""/>
            </a:pPr>
            <a:r>
              <a:rPr lang="es-PE" sz="2000" b="0" strike="noStrike" spc="-1">
                <a:latin typeface="Arial"/>
              </a:rPr>
              <a:t>Cuarto nivel del esquema</a:t>
            </a:r>
          </a:p>
          <a:p>
            <a:pPr marL="2160000" lvl="4" indent="-216000">
              <a:spcBef>
                <a:spcPts val="283"/>
              </a:spcBef>
              <a:buClr>
                <a:srgbClr val="000000"/>
              </a:buClr>
              <a:buSzPct val="45000"/>
              <a:buFont typeface="Wingdings" charset="2"/>
              <a:buChar char=""/>
            </a:pPr>
            <a:r>
              <a:rPr lang="es-PE" sz="2000" b="0" strike="noStrike" spc="-1">
                <a:latin typeface="Arial"/>
              </a:rPr>
              <a:t>Quinto nivel del esquema</a:t>
            </a:r>
          </a:p>
          <a:p>
            <a:pPr marL="2592000" lvl="5" indent="-216000">
              <a:spcBef>
                <a:spcPts val="283"/>
              </a:spcBef>
              <a:buClr>
                <a:srgbClr val="000000"/>
              </a:buClr>
              <a:buSzPct val="45000"/>
              <a:buFont typeface="Wingdings" charset="2"/>
              <a:buChar char=""/>
            </a:pPr>
            <a:r>
              <a:rPr lang="es-PE" sz="2000" b="0" strike="noStrike" spc="-1">
                <a:latin typeface="Arial"/>
              </a:rPr>
              <a:t>Sexto nivel del esquema</a:t>
            </a:r>
          </a:p>
          <a:p>
            <a:pPr marL="3024000" lvl="6" indent="-216000">
              <a:spcBef>
                <a:spcPts val="283"/>
              </a:spcBef>
              <a:buClr>
                <a:srgbClr val="000000"/>
              </a:buClr>
              <a:buSzPct val="45000"/>
              <a:buFont typeface="Wingdings" charset="2"/>
              <a:buChar char=""/>
            </a:pPr>
            <a:r>
              <a:rPr lang="es-PE"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9" name="Group 1"/>
          <p:cNvGrpSpPr/>
          <p:nvPr/>
        </p:nvGrpSpPr>
        <p:grpSpPr>
          <a:xfrm>
            <a:off x="-15840" y="0"/>
            <a:ext cx="12229200" cy="6855480"/>
            <a:chOff x="-15840" y="0"/>
            <a:chExt cx="12229200" cy="6855480"/>
          </a:xfrm>
        </p:grpSpPr>
        <p:pic>
          <p:nvPicPr>
            <p:cNvPr id="50" name="Picture 7" descr="HD-PanelContent.png"/>
            <p:cNvPicPr/>
            <p:nvPr/>
          </p:nvPicPr>
          <p:blipFill>
            <a:blip r:embed="rId15"/>
            <a:stretch/>
          </p:blipFill>
          <p:spPr>
            <a:xfrm>
              <a:off x="0" y="0"/>
              <a:ext cx="12188160" cy="6855480"/>
            </a:xfrm>
            <a:prstGeom prst="rect">
              <a:avLst/>
            </a:prstGeom>
            <a:ln>
              <a:noFill/>
            </a:ln>
          </p:spPr>
        </p:pic>
        <p:sp>
          <p:nvSpPr>
            <p:cNvPr id="51" name="CustomShape 2"/>
            <p:cNvSpPr/>
            <p:nvPr/>
          </p:nvSpPr>
          <p:spPr>
            <a:xfrm>
              <a:off x="608040" y="609480"/>
              <a:ext cx="10972080" cy="5637960"/>
            </a:xfrm>
            <a:prstGeom prst="rect">
              <a:avLst/>
            </a:prstGeom>
            <a:noFill/>
            <a:ln w="15840">
              <a:solidFill>
                <a:srgbClr val="829826"/>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52" name="Picture 9" descr="HDRibbonContent-UniformTrim.png"/>
            <p:cNvPicPr/>
            <p:nvPr/>
          </p:nvPicPr>
          <p:blipFill>
            <a:blip r:embed="rId16"/>
            <a:stretch/>
          </p:blipFill>
          <p:spPr>
            <a:xfrm>
              <a:off x="-15840" y="3153960"/>
              <a:ext cx="776520" cy="605880"/>
            </a:xfrm>
            <a:prstGeom prst="rect">
              <a:avLst/>
            </a:prstGeom>
            <a:ln>
              <a:noFill/>
            </a:ln>
          </p:spPr>
        </p:pic>
        <p:pic>
          <p:nvPicPr>
            <p:cNvPr id="53" name="Picture 10" descr="HDRibbonContent-UniformTrim.png"/>
            <p:cNvPicPr/>
            <p:nvPr/>
          </p:nvPicPr>
          <p:blipFill>
            <a:blip r:embed="rId16"/>
            <a:stretch/>
          </p:blipFill>
          <p:spPr>
            <a:xfrm>
              <a:off x="11436840" y="3153960"/>
              <a:ext cx="776520" cy="605880"/>
            </a:xfrm>
            <a:prstGeom prst="rect">
              <a:avLst/>
            </a:prstGeom>
            <a:ln>
              <a:noFill/>
            </a:ln>
          </p:spPr>
        </p:pic>
      </p:grpSp>
      <p:sp>
        <p:nvSpPr>
          <p:cNvPr id="54"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55"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PE" sz="4400" b="0" strike="noStrike" spc="-1">
                <a:latin typeface="Arial"/>
              </a:rPr>
              <a:t>Pulse para editar el formato del texto de título</a:t>
            </a:r>
          </a:p>
        </p:txBody>
      </p:sp>
      <p:sp>
        <p:nvSpPr>
          <p:cNvPr id="5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PE"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PE"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PE" sz="2400" b="0" strike="noStrike" spc="-1">
                <a:latin typeface="Arial"/>
              </a:rPr>
              <a:t>Tercer nivel del esquema</a:t>
            </a:r>
          </a:p>
          <a:p>
            <a:pPr marL="1728000" lvl="3" indent="-216000">
              <a:spcBef>
                <a:spcPts val="567"/>
              </a:spcBef>
              <a:buClr>
                <a:srgbClr val="000000"/>
              </a:buClr>
              <a:buSzPct val="75000"/>
              <a:buFont typeface="Symbol" charset="2"/>
              <a:buChar char=""/>
            </a:pPr>
            <a:r>
              <a:rPr lang="es-PE" sz="2000" b="0" strike="noStrike" spc="-1">
                <a:latin typeface="Arial"/>
              </a:rPr>
              <a:t>Cuarto nivel del esquema</a:t>
            </a:r>
          </a:p>
          <a:p>
            <a:pPr marL="2160000" lvl="4" indent="-216000">
              <a:spcBef>
                <a:spcPts val="283"/>
              </a:spcBef>
              <a:buClr>
                <a:srgbClr val="000000"/>
              </a:buClr>
              <a:buSzPct val="45000"/>
              <a:buFont typeface="Wingdings" charset="2"/>
              <a:buChar char=""/>
            </a:pPr>
            <a:r>
              <a:rPr lang="es-PE" sz="2000" b="0" strike="noStrike" spc="-1">
                <a:latin typeface="Arial"/>
              </a:rPr>
              <a:t>Quinto nivel del esquema</a:t>
            </a:r>
          </a:p>
          <a:p>
            <a:pPr marL="2592000" lvl="5" indent="-216000">
              <a:spcBef>
                <a:spcPts val="283"/>
              </a:spcBef>
              <a:buClr>
                <a:srgbClr val="000000"/>
              </a:buClr>
              <a:buSzPct val="45000"/>
              <a:buFont typeface="Wingdings" charset="2"/>
              <a:buChar char=""/>
            </a:pPr>
            <a:r>
              <a:rPr lang="es-PE" sz="2000" b="0" strike="noStrike" spc="-1">
                <a:latin typeface="Arial"/>
              </a:rPr>
              <a:t>Sexto nivel del esquema</a:t>
            </a:r>
          </a:p>
          <a:p>
            <a:pPr marL="3024000" lvl="6" indent="-216000">
              <a:spcBef>
                <a:spcPts val="283"/>
              </a:spcBef>
              <a:buClr>
                <a:srgbClr val="000000"/>
              </a:buClr>
              <a:buSzPct val="45000"/>
              <a:buFont typeface="Wingdings" charset="2"/>
              <a:buChar char=""/>
            </a:pPr>
            <a:r>
              <a:rPr lang="es-PE"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93" name="Group 1"/>
          <p:cNvGrpSpPr/>
          <p:nvPr/>
        </p:nvGrpSpPr>
        <p:grpSpPr>
          <a:xfrm>
            <a:off x="-15840" y="0"/>
            <a:ext cx="12229200" cy="6855480"/>
            <a:chOff x="-15840" y="0"/>
            <a:chExt cx="12229200" cy="6855480"/>
          </a:xfrm>
        </p:grpSpPr>
        <p:pic>
          <p:nvPicPr>
            <p:cNvPr id="94" name="Picture 7" descr="HD-PanelContent.png"/>
            <p:cNvPicPr/>
            <p:nvPr/>
          </p:nvPicPr>
          <p:blipFill>
            <a:blip r:embed="rId15"/>
            <a:stretch/>
          </p:blipFill>
          <p:spPr>
            <a:xfrm>
              <a:off x="0" y="0"/>
              <a:ext cx="12188160" cy="6855480"/>
            </a:xfrm>
            <a:prstGeom prst="rect">
              <a:avLst/>
            </a:prstGeom>
            <a:ln>
              <a:noFill/>
            </a:ln>
          </p:spPr>
        </p:pic>
        <p:sp>
          <p:nvSpPr>
            <p:cNvPr id="95" name="CustomShape 2"/>
            <p:cNvSpPr/>
            <p:nvPr/>
          </p:nvSpPr>
          <p:spPr>
            <a:xfrm>
              <a:off x="608040" y="609480"/>
              <a:ext cx="10972080" cy="5637960"/>
            </a:xfrm>
            <a:prstGeom prst="rect">
              <a:avLst/>
            </a:prstGeom>
            <a:noFill/>
            <a:ln w="15840">
              <a:solidFill>
                <a:srgbClr val="829826"/>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96" name="Picture 9" descr="HDRibbonContent-UniformTrim.png"/>
            <p:cNvPicPr/>
            <p:nvPr/>
          </p:nvPicPr>
          <p:blipFill>
            <a:blip r:embed="rId16"/>
            <a:stretch/>
          </p:blipFill>
          <p:spPr>
            <a:xfrm>
              <a:off x="-15840" y="3153960"/>
              <a:ext cx="776520" cy="605880"/>
            </a:xfrm>
            <a:prstGeom prst="rect">
              <a:avLst/>
            </a:prstGeom>
            <a:ln>
              <a:noFill/>
            </a:ln>
          </p:spPr>
        </p:pic>
        <p:pic>
          <p:nvPicPr>
            <p:cNvPr id="97" name="Picture 10" descr="HDRibbonContent-UniformTrim.png"/>
            <p:cNvPicPr/>
            <p:nvPr/>
          </p:nvPicPr>
          <p:blipFill>
            <a:blip r:embed="rId16"/>
            <a:stretch/>
          </p:blipFill>
          <p:spPr>
            <a:xfrm>
              <a:off x="11436840" y="3153960"/>
              <a:ext cx="776520" cy="605880"/>
            </a:xfrm>
            <a:prstGeom prst="rect">
              <a:avLst/>
            </a:prstGeom>
            <a:ln>
              <a:noFill/>
            </a:ln>
          </p:spPr>
        </p:pic>
      </p:grpSp>
      <p:sp>
        <p:nvSpPr>
          <p:cNvPr id="98"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99" name="PlaceHolder 4"/>
          <p:cNvSpPr>
            <a:spLocks noGrp="1"/>
          </p:cNvSpPr>
          <p:nvPr>
            <p:ph type="title"/>
          </p:nvPr>
        </p:nvSpPr>
        <p:spPr>
          <a:xfrm>
            <a:off x="1295280" y="982080"/>
            <a:ext cx="9600480" cy="1303200"/>
          </a:xfrm>
          <a:prstGeom prst="rect">
            <a:avLst/>
          </a:prstGeom>
        </p:spPr>
        <p:txBody>
          <a:bodyPr lIns="0" tIns="0" rIns="0" bIns="0" anchor="ctr">
            <a:noAutofit/>
          </a:bodyPr>
          <a:lstStyle/>
          <a:p>
            <a:pPr algn="ctr"/>
            <a:r>
              <a:rPr lang="es-PE" sz="1800" b="0" strike="noStrike" spc="-1">
                <a:latin typeface="Arial"/>
              </a:rPr>
              <a:t>Pulse para editar el formato del texto de título</a:t>
            </a:r>
          </a:p>
        </p:txBody>
      </p:sp>
      <p:sp>
        <p:nvSpPr>
          <p:cNvPr id="10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PE"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PE"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PE" sz="2400" b="0" strike="noStrike" spc="-1">
                <a:latin typeface="Arial"/>
              </a:rPr>
              <a:t>Tercer nivel del esquema</a:t>
            </a:r>
          </a:p>
          <a:p>
            <a:pPr marL="1728000" lvl="3" indent="-216000">
              <a:spcBef>
                <a:spcPts val="567"/>
              </a:spcBef>
              <a:buClr>
                <a:srgbClr val="000000"/>
              </a:buClr>
              <a:buSzPct val="75000"/>
              <a:buFont typeface="Symbol" charset="2"/>
              <a:buChar char=""/>
            </a:pPr>
            <a:r>
              <a:rPr lang="es-PE" sz="2000" b="0" strike="noStrike" spc="-1">
                <a:latin typeface="Arial"/>
              </a:rPr>
              <a:t>Cuarto nivel del esquema</a:t>
            </a:r>
          </a:p>
          <a:p>
            <a:pPr marL="2160000" lvl="4" indent="-216000">
              <a:spcBef>
                <a:spcPts val="283"/>
              </a:spcBef>
              <a:buClr>
                <a:srgbClr val="000000"/>
              </a:buClr>
              <a:buSzPct val="45000"/>
              <a:buFont typeface="Wingdings" charset="2"/>
              <a:buChar char=""/>
            </a:pPr>
            <a:r>
              <a:rPr lang="es-PE" sz="2000" b="0" strike="noStrike" spc="-1">
                <a:latin typeface="Arial"/>
              </a:rPr>
              <a:t>Quinto nivel del esquema</a:t>
            </a:r>
          </a:p>
          <a:p>
            <a:pPr marL="2592000" lvl="5" indent="-216000">
              <a:spcBef>
                <a:spcPts val="283"/>
              </a:spcBef>
              <a:buClr>
                <a:srgbClr val="000000"/>
              </a:buClr>
              <a:buSzPct val="45000"/>
              <a:buFont typeface="Wingdings" charset="2"/>
              <a:buChar char=""/>
            </a:pPr>
            <a:r>
              <a:rPr lang="es-PE" sz="2000" b="0" strike="noStrike" spc="-1">
                <a:latin typeface="Arial"/>
              </a:rPr>
              <a:t>Sexto nivel del esquema</a:t>
            </a:r>
          </a:p>
          <a:p>
            <a:pPr marL="3024000" lvl="6" indent="-216000">
              <a:spcBef>
                <a:spcPts val="283"/>
              </a:spcBef>
              <a:buClr>
                <a:srgbClr val="000000"/>
              </a:buClr>
              <a:buSzPct val="45000"/>
              <a:buFont typeface="Wingdings" charset="2"/>
              <a:buChar char=""/>
            </a:pPr>
            <a:r>
              <a:rPr lang="es-PE"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7" name="Group 1"/>
          <p:cNvGrpSpPr/>
          <p:nvPr/>
        </p:nvGrpSpPr>
        <p:grpSpPr>
          <a:xfrm>
            <a:off x="-15840" y="0"/>
            <a:ext cx="12229200" cy="6855480"/>
            <a:chOff x="-15840" y="0"/>
            <a:chExt cx="12229200" cy="6855480"/>
          </a:xfrm>
        </p:grpSpPr>
        <p:pic>
          <p:nvPicPr>
            <p:cNvPr id="138" name="Picture 7" descr="HD-PanelContent.png"/>
            <p:cNvPicPr/>
            <p:nvPr/>
          </p:nvPicPr>
          <p:blipFill>
            <a:blip r:embed="rId15"/>
            <a:stretch/>
          </p:blipFill>
          <p:spPr>
            <a:xfrm>
              <a:off x="0" y="0"/>
              <a:ext cx="12188160" cy="6855480"/>
            </a:xfrm>
            <a:prstGeom prst="rect">
              <a:avLst/>
            </a:prstGeom>
            <a:ln>
              <a:noFill/>
            </a:ln>
          </p:spPr>
        </p:pic>
        <p:sp>
          <p:nvSpPr>
            <p:cNvPr id="139" name="CustomShape 2"/>
            <p:cNvSpPr/>
            <p:nvPr/>
          </p:nvSpPr>
          <p:spPr>
            <a:xfrm>
              <a:off x="608040" y="609480"/>
              <a:ext cx="10972080" cy="5637960"/>
            </a:xfrm>
            <a:prstGeom prst="rect">
              <a:avLst/>
            </a:prstGeom>
            <a:noFill/>
            <a:ln w="15840">
              <a:solidFill>
                <a:srgbClr val="829826"/>
              </a:solidFill>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40" name="Picture 9" descr="HDRibbonContent-UniformTrim.png"/>
            <p:cNvPicPr/>
            <p:nvPr/>
          </p:nvPicPr>
          <p:blipFill>
            <a:blip r:embed="rId16"/>
            <a:stretch/>
          </p:blipFill>
          <p:spPr>
            <a:xfrm>
              <a:off x="-15840" y="3153960"/>
              <a:ext cx="776520" cy="605880"/>
            </a:xfrm>
            <a:prstGeom prst="rect">
              <a:avLst/>
            </a:prstGeom>
            <a:ln>
              <a:noFill/>
            </a:ln>
          </p:spPr>
        </p:pic>
        <p:pic>
          <p:nvPicPr>
            <p:cNvPr id="141" name="Picture 10" descr="HDRibbonContent-UniformTrim.png"/>
            <p:cNvPicPr/>
            <p:nvPr/>
          </p:nvPicPr>
          <p:blipFill>
            <a:blip r:embed="rId16"/>
            <a:stretch/>
          </p:blipFill>
          <p:spPr>
            <a:xfrm>
              <a:off x="11436840" y="3153960"/>
              <a:ext cx="776520" cy="605880"/>
            </a:xfrm>
            <a:prstGeom prst="rect">
              <a:avLst/>
            </a:prstGeom>
            <a:ln>
              <a:noFill/>
            </a:ln>
          </p:spPr>
        </p:pic>
      </p:grpSp>
      <p:sp>
        <p:nvSpPr>
          <p:cNvPr id="142"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143" name="PlaceHolder 4"/>
          <p:cNvSpPr>
            <a:spLocks noGrp="1"/>
          </p:cNvSpPr>
          <p:nvPr>
            <p:ph type="title"/>
          </p:nvPr>
        </p:nvSpPr>
        <p:spPr>
          <a:xfrm>
            <a:off x="1295280" y="982080"/>
            <a:ext cx="9600480" cy="1303200"/>
          </a:xfrm>
          <a:prstGeom prst="rect">
            <a:avLst/>
          </a:prstGeom>
        </p:spPr>
        <p:txBody>
          <a:bodyPr lIns="0" tIns="0" rIns="0" bIns="0" anchor="ctr">
            <a:noAutofit/>
          </a:bodyPr>
          <a:lstStyle/>
          <a:p>
            <a:pPr algn="ctr"/>
            <a:r>
              <a:rPr lang="es-PE" sz="1800" b="0" strike="noStrike" spc="-1">
                <a:latin typeface="Arial"/>
              </a:rPr>
              <a:t>Pulse para editar el formato del texto de título</a:t>
            </a:r>
          </a:p>
        </p:txBody>
      </p:sp>
      <p:sp>
        <p:nvSpPr>
          <p:cNvPr id="144" name="PlaceHolder 5"/>
          <p:cNvSpPr>
            <a:spLocks noGrp="1"/>
          </p:cNvSpPr>
          <p:nvPr>
            <p:ph type="body"/>
          </p:nvPr>
        </p:nvSpPr>
        <p:spPr>
          <a:xfrm>
            <a:off x="1295280" y="2557080"/>
            <a:ext cx="9600480" cy="33181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s-PE" sz="1800" b="0" strike="noStrike" spc="-1">
                <a:latin typeface="Arial"/>
              </a:rPr>
              <a:t>Pulse para editar el formato de texto del esquema</a:t>
            </a:r>
          </a:p>
          <a:p>
            <a:pPr marL="864000" lvl="1" indent="-324000" algn="ctr">
              <a:spcBef>
                <a:spcPts val="1134"/>
              </a:spcBef>
              <a:buClr>
                <a:srgbClr val="000000"/>
              </a:buClr>
              <a:buSzPct val="75000"/>
              <a:buFont typeface="Symbol" charset="2"/>
              <a:buChar char=""/>
            </a:pPr>
            <a:r>
              <a:rPr lang="es-PE" sz="1800" b="0" strike="noStrike" spc="-1">
                <a:latin typeface="Arial"/>
              </a:rPr>
              <a:t>Segundo nivel del esquema</a:t>
            </a:r>
          </a:p>
          <a:p>
            <a:pPr marL="1296000" lvl="2" indent="-288000" algn="ctr">
              <a:spcBef>
                <a:spcPts val="850"/>
              </a:spcBef>
              <a:buClr>
                <a:srgbClr val="000000"/>
              </a:buClr>
              <a:buSzPct val="45000"/>
              <a:buFont typeface="Wingdings" charset="2"/>
              <a:buChar char=""/>
            </a:pPr>
            <a:r>
              <a:rPr lang="es-PE" sz="1800" b="0" strike="noStrike" spc="-1">
                <a:latin typeface="Arial"/>
              </a:rPr>
              <a:t>Tercer nivel del esquema</a:t>
            </a:r>
          </a:p>
          <a:p>
            <a:pPr marL="1728000" lvl="3" indent="-216000" algn="ctr">
              <a:spcBef>
                <a:spcPts val="567"/>
              </a:spcBef>
              <a:buClr>
                <a:srgbClr val="000000"/>
              </a:buClr>
              <a:buSzPct val="75000"/>
              <a:buFont typeface="Symbol" charset="2"/>
              <a:buChar char=""/>
            </a:pPr>
            <a:r>
              <a:rPr lang="es-PE" sz="1800" b="0" strike="noStrike" spc="-1">
                <a:latin typeface="Arial"/>
              </a:rPr>
              <a:t>Cuarto nivel del esquema</a:t>
            </a:r>
          </a:p>
          <a:p>
            <a:pPr marL="2160000" lvl="4" indent="-216000" algn="ctr">
              <a:spcBef>
                <a:spcPts val="283"/>
              </a:spcBef>
              <a:buClr>
                <a:srgbClr val="000000"/>
              </a:buClr>
              <a:buSzPct val="45000"/>
              <a:buFont typeface="Wingdings" charset="2"/>
              <a:buChar char=""/>
            </a:pPr>
            <a:r>
              <a:rPr lang="es-PE" sz="1800" b="0" strike="noStrike" spc="-1">
                <a:latin typeface="Arial"/>
              </a:rPr>
              <a:t>Quinto nivel del esquema</a:t>
            </a:r>
          </a:p>
          <a:p>
            <a:pPr marL="2592000" lvl="5" indent="-216000" algn="ctr">
              <a:spcBef>
                <a:spcPts val="283"/>
              </a:spcBef>
              <a:buClr>
                <a:srgbClr val="000000"/>
              </a:buClr>
              <a:buSzPct val="45000"/>
              <a:buFont typeface="Wingdings" charset="2"/>
              <a:buChar char=""/>
            </a:pPr>
            <a:r>
              <a:rPr lang="es-PE" sz="1800" b="0" strike="noStrike" spc="-1">
                <a:latin typeface="Arial"/>
              </a:rPr>
              <a:t>Sexto nivel del esquema</a:t>
            </a:r>
          </a:p>
          <a:p>
            <a:pPr marL="3024000" lvl="6" indent="-216000" algn="ctr">
              <a:spcBef>
                <a:spcPts val="283"/>
              </a:spcBef>
              <a:buClr>
                <a:srgbClr val="000000"/>
              </a:buClr>
              <a:buSzPct val="45000"/>
              <a:buFont typeface="Wingdings" charset="2"/>
              <a:buChar char=""/>
            </a:pPr>
            <a:r>
              <a:rPr lang="es-PE"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2692440" y="1871280"/>
            <a:ext cx="6814800" cy="15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s-PE" sz="5400" b="0" strike="noStrike" spc="-1">
                <a:solidFill>
                  <a:srgbClr val="262626"/>
                </a:solidFill>
                <a:latin typeface="Garamond"/>
              </a:rPr>
              <a:t>Proyecto Formativo</a:t>
            </a:r>
            <a:endParaRPr lang="es-PE" sz="5400" b="0" strike="noStrike" spc="-1">
              <a:latin typeface="Arial"/>
            </a:endParaRPr>
          </a:p>
        </p:txBody>
      </p:sp>
      <p:sp>
        <p:nvSpPr>
          <p:cNvPr id="182" name="CustomShape 2"/>
          <p:cNvSpPr/>
          <p:nvPr/>
        </p:nvSpPr>
        <p:spPr>
          <a:xfrm>
            <a:off x="2692440" y="3657600"/>
            <a:ext cx="6814800" cy="132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20"/>
              </a:spcBef>
              <a:spcAft>
                <a:spcPts val="601"/>
              </a:spcAft>
            </a:pPr>
            <a:r>
              <a:rPr lang="es-PE" sz="2100" b="0" strike="noStrike" spc="-1" dirty="0">
                <a:solidFill>
                  <a:srgbClr val="000000"/>
                </a:solidFill>
                <a:latin typeface="Garamond"/>
              </a:rPr>
              <a:t>Ferreyra </a:t>
            </a:r>
            <a:r>
              <a:rPr lang="es-PE" sz="2100" b="0" strike="noStrike" spc="-1">
                <a:solidFill>
                  <a:srgbClr val="000000"/>
                </a:solidFill>
                <a:latin typeface="Garamond"/>
              </a:rPr>
              <a:t>Cornejo Sebastian</a:t>
            </a:r>
            <a:endParaRPr lang="es-PE" sz="2100" b="0" strike="noStrike" spc="-1" dirty="0">
              <a:latin typeface="Arial"/>
            </a:endParaRPr>
          </a:p>
          <a:p>
            <a:pPr algn="ctr">
              <a:lnSpc>
                <a:spcPct val="100000"/>
              </a:lnSpc>
              <a:spcBef>
                <a:spcPts val="420"/>
              </a:spcBef>
              <a:spcAft>
                <a:spcPts val="601"/>
              </a:spcAft>
            </a:pPr>
            <a:r>
              <a:rPr lang="es-PE" sz="2100" b="0" strike="noStrike" spc="-1" dirty="0">
                <a:solidFill>
                  <a:srgbClr val="000000"/>
                </a:solidFill>
                <a:latin typeface="Garamond"/>
              </a:rPr>
              <a:t>Hermoza Terreros Christian</a:t>
            </a:r>
            <a:endParaRPr lang="es-PE" sz="21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5EE1DE5-1944-484E-A9E7-57ECE4937759}"/>
              </a:ext>
            </a:extLst>
          </p:cNvPr>
          <p:cNvSpPr>
            <a:spLocks noGrp="1"/>
          </p:cNvSpPr>
          <p:nvPr>
            <p:ph type="subTitle"/>
          </p:nvPr>
        </p:nvSpPr>
        <p:spPr>
          <a:xfrm>
            <a:off x="1210919" y="4628561"/>
            <a:ext cx="9600480" cy="1706252"/>
          </a:xfrm>
        </p:spPr>
        <p:txBody>
          <a:bodyPr/>
          <a:lstStyle/>
          <a:p>
            <a:pPr marL="0" indent="0">
              <a:buNone/>
            </a:pPr>
            <a:r>
              <a:rPr lang="es-PE" sz="2000" dirty="0"/>
              <a:t>El problema nos pide que ingrese una serie de x e y que se quiera linealizar, por eso se pide que se ingrese la cantidad de elementos que se quiere ingresar y crear dos vectores que los llene para luego aplicar el método de mínimos cuadrados y hallar la función que lo aproxime </a:t>
            </a:r>
          </a:p>
        </p:txBody>
      </p:sp>
      <p:pic>
        <p:nvPicPr>
          <p:cNvPr id="4" name="Imagen 3">
            <a:extLst>
              <a:ext uri="{FF2B5EF4-FFF2-40B4-BE49-F238E27FC236}">
                <a16:creationId xmlns:a16="http://schemas.microsoft.com/office/drawing/2014/main" id="{E18C0BC8-6CA8-49EE-83AD-2C3742113E62}"/>
              </a:ext>
            </a:extLst>
          </p:cNvPr>
          <p:cNvPicPr>
            <a:picLocks noChangeAspect="1"/>
          </p:cNvPicPr>
          <p:nvPr/>
        </p:nvPicPr>
        <p:blipFill>
          <a:blip r:embed="rId2"/>
          <a:stretch>
            <a:fillRect/>
          </a:stretch>
        </p:blipFill>
        <p:spPr>
          <a:xfrm>
            <a:off x="855924" y="1031695"/>
            <a:ext cx="10729618" cy="3596866"/>
          </a:xfrm>
          <a:prstGeom prst="rect">
            <a:avLst/>
          </a:prstGeom>
        </p:spPr>
      </p:pic>
    </p:spTree>
    <p:extLst>
      <p:ext uri="{BB962C8B-B14F-4D97-AF65-F5344CB8AC3E}">
        <p14:creationId xmlns:p14="http://schemas.microsoft.com/office/powerpoint/2010/main" val="83857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FC70442-9547-4687-8057-49648F18B431}"/>
              </a:ext>
            </a:extLst>
          </p:cNvPr>
          <p:cNvSpPr>
            <a:spLocks noGrp="1"/>
          </p:cNvSpPr>
          <p:nvPr>
            <p:ph type="subTitle"/>
          </p:nvPr>
        </p:nvSpPr>
        <p:spPr>
          <a:xfrm>
            <a:off x="1295760" y="4791233"/>
            <a:ext cx="9600480" cy="2194029"/>
          </a:xfrm>
        </p:spPr>
        <p:txBody>
          <a:bodyPr/>
          <a:lstStyle/>
          <a:p>
            <a:pPr marL="0" indent="0" algn="ctr">
              <a:buNone/>
            </a:pPr>
            <a:r>
              <a:rPr lang="es-PE" sz="2000" dirty="0"/>
              <a:t>Se halla las variables de las formulas dadas y se halla la ecuación de la recta</a:t>
            </a:r>
          </a:p>
        </p:txBody>
      </p:sp>
      <p:pic>
        <p:nvPicPr>
          <p:cNvPr id="4" name="Imagen 3">
            <a:extLst>
              <a:ext uri="{FF2B5EF4-FFF2-40B4-BE49-F238E27FC236}">
                <a16:creationId xmlns:a16="http://schemas.microsoft.com/office/drawing/2014/main" id="{87986A1F-EC02-46EE-8446-207B7AFB9559}"/>
              </a:ext>
            </a:extLst>
          </p:cNvPr>
          <p:cNvPicPr>
            <a:picLocks noChangeAspect="1"/>
          </p:cNvPicPr>
          <p:nvPr/>
        </p:nvPicPr>
        <p:blipFill>
          <a:blip r:embed="rId2"/>
          <a:stretch>
            <a:fillRect/>
          </a:stretch>
        </p:blipFill>
        <p:spPr>
          <a:xfrm>
            <a:off x="2411371" y="736226"/>
            <a:ext cx="7369257" cy="4737939"/>
          </a:xfrm>
          <a:prstGeom prst="rect">
            <a:avLst/>
          </a:prstGeom>
        </p:spPr>
      </p:pic>
    </p:spTree>
    <p:extLst>
      <p:ext uri="{BB962C8B-B14F-4D97-AF65-F5344CB8AC3E}">
        <p14:creationId xmlns:p14="http://schemas.microsoft.com/office/powerpoint/2010/main" val="163746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4C93-D423-4C1D-88AB-8FA6B4A1C57B}"/>
              </a:ext>
            </a:extLst>
          </p:cNvPr>
          <p:cNvSpPr>
            <a:spLocks noGrp="1"/>
          </p:cNvSpPr>
          <p:nvPr>
            <p:ph type="title"/>
          </p:nvPr>
        </p:nvSpPr>
        <p:spPr/>
        <p:txBody>
          <a:bodyPr/>
          <a:lstStyle/>
          <a:p>
            <a:pPr algn="ctr"/>
            <a:r>
              <a:rPr lang="es-PE" dirty="0"/>
              <a:t>Programa ejecutado</a:t>
            </a:r>
          </a:p>
        </p:txBody>
      </p:sp>
      <p:pic>
        <p:nvPicPr>
          <p:cNvPr id="4" name="Imagen 3">
            <a:extLst>
              <a:ext uri="{FF2B5EF4-FFF2-40B4-BE49-F238E27FC236}">
                <a16:creationId xmlns:a16="http://schemas.microsoft.com/office/drawing/2014/main" id="{3EC98AB7-A1AD-4A6B-A5AF-1F7CED401518}"/>
              </a:ext>
            </a:extLst>
          </p:cNvPr>
          <p:cNvPicPr/>
          <p:nvPr/>
        </p:nvPicPr>
        <p:blipFill rotWithShape="1">
          <a:blip r:embed="rId2">
            <a:extLst>
              <a:ext uri="{28A0092B-C50C-407E-A947-70E740481C1C}">
                <a14:useLocalDpi xmlns:a14="http://schemas.microsoft.com/office/drawing/2010/main" val="0"/>
              </a:ext>
            </a:extLst>
          </a:blip>
          <a:srcRect t="3511" r="52023" b="30017"/>
          <a:stretch/>
        </p:blipFill>
        <p:spPr bwMode="auto">
          <a:xfrm>
            <a:off x="3054441" y="2384055"/>
            <a:ext cx="5439110" cy="40921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027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PE" sz="4400" b="0" strike="noStrike" spc="-1">
                <a:solidFill>
                  <a:srgbClr val="262626"/>
                </a:solidFill>
                <a:latin typeface="Garamond"/>
              </a:rPr>
              <a:t>Ejercicio 3</a:t>
            </a:r>
            <a:endParaRPr lang="es-PE" sz="4400" b="0" strike="noStrike" spc="-1">
              <a:latin typeface="Arial"/>
            </a:endParaRPr>
          </a:p>
        </p:txBody>
      </p:sp>
      <p:pic>
        <p:nvPicPr>
          <p:cNvPr id="188" name="Imagen 187"/>
          <p:cNvPicPr/>
          <p:nvPr/>
        </p:nvPicPr>
        <p:blipFill>
          <a:blip r:embed="rId2"/>
          <a:stretch/>
        </p:blipFill>
        <p:spPr>
          <a:xfrm rot="21565800">
            <a:off x="1313280" y="2536920"/>
            <a:ext cx="3492360" cy="3492720"/>
          </a:xfrm>
          <a:prstGeom prst="rect">
            <a:avLst/>
          </a:prstGeom>
          <a:ln>
            <a:noFill/>
          </a:ln>
        </p:spPr>
      </p:pic>
      <p:sp>
        <p:nvSpPr>
          <p:cNvPr id="189" name="CustomShape 2"/>
          <p:cNvSpPr/>
          <p:nvPr/>
        </p:nvSpPr>
        <p:spPr>
          <a:xfrm>
            <a:off x="5902560" y="4011120"/>
            <a:ext cx="180360" cy="232200"/>
          </a:xfrm>
          <a:prstGeom prst="rect">
            <a:avLst/>
          </a:prstGeom>
          <a:noFill/>
          <a:ln>
            <a:noFill/>
          </a:ln>
        </p:spPr>
        <p:style>
          <a:lnRef idx="0">
            <a:scrgbClr r="0" g="0" b="0"/>
          </a:lnRef>
          <a:fillRef idx="0">
            <a:scrgbClr r="0" g="0" b="0"/>
          </a:fillRef>
          <a:effectRef idx="0">
            <a:scrgbClr r="0" g="0" b="0"/>
          </a:effectRef>
          <a:fontRef idx="minor"/>
        </p:style>
      </p:sp>
      <p:sp>
        <p:nvSpPr>
          <p:cNvPr id="190" name="CustomShape 3"/>
          <p:cNvSpPr/>
          <p:nvPr/>
        </p:nvSpPr>
        <p:spPr>
          <a:xfrm>
            <a:off x="4811040" y="2592000"/>
            <a:ext cx="6492600" cy="34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PE" sz="2400" b="0" strike="noStrike" spc="-1" dirty="0">
                <a:latin typeface="Times New Roman"/>
              </a:rPr>
              <a:t>Escriba un programa para implementar el método Runge-</a:t>
            </a:r>
            <a:r>
              <a:rPr lang="es-PE" sz="2400" b="0" strike="noStrike" spc="-1" dirty="0" err="1">
                <a:latin typeface="Times New Roman"/>
              </a:rPr>
              <a:t>Kutta</a:t>
            </a:r>
            <a:r>
              <a:rPr lang="es-PE" sz="2400" b="0" strike="noStrike" spc="-1" dirty="0">
                <a:latin typeface="Times New Roman"/>
              </a:rPr>
              <a:t> y utilícelo para resolver el siguiente caso:</a:t>
            </a:r>
            <a:endParaRPr lang="es-PE" sz="2400" b="0" strike="noStrike" spc="-1" dirty="0">
              <a:latin typeface="Arial"/>
            </a:endParaRPr>
          </a:p>
          <a:p>
            <a:pPr>
              <a:lnSpc>
                <a:spcPct val="100000"/>
              </a:lnSpc>
            </a:pPr>
            <a:r>
              <a:rPr lang="es-PE" sz="2400" b="0" strike="noStrike" spc="-1" dirty="0">
                <a:latin typeface="Times New Roman"/>
              </a:rPr>
              <a:t>El número de individuos en una población se mide cada año. Sea P (t) la población en el</a:t>
            </a:r>
            <a:endParaRPr lang="es-PE" sz="2400" b="0" strike="noStrike" spc="-1" dirty="0">
              <a:latin typeface="Arial"/>
            </a:endParaRPr>
          </a:p>
          <a:p>
            <a:pPr>
              <a:lnSpc>
                <a:spcPct val="100000"/>
              </a:lnSpc>
            </a:pPr>
            <a:r>
              <a:rPr lang="es-PE" sz="2400" b="0" strike="noStrike" spc="-1" dirty="0">
                <a:latin typeface="Times New Roman"/>
              </a:rPr>
              <a:t>año t. Sea α la tasa de natalidad y suponga que la tasa de mortalidad β es proporcional al</a:t>
            </a:r>
            <a:endParaRPr lang="es-PE" sz="2400" b="0" strike="noStrike" spc="-1" dirty="0">
              <a:latin typeface="Arial"/>
            </a:endParaRPr>
          </a:p>
          <a:p>
            <a:pPr>
              <a:lnSpc>
                <a:spcPct val="100000"/>
              </a:lnSpc>
            </a:pPr>
            <a:r>
              <a:rPr lang="es-PE" sz="2400" b="0" strike="noStrike" spc="-1" dirty="0">
                <a:latin typeface="Times New Roman"/>
              </a:rPr>
              <a:t>tamaño de la población, es decir, β = </a:t>
            </a:r>
            <a:r>
              <a:rPr lang="es-PE" sz="2400" b="0" strike="noStrike" spc="-1" dirty="0" err="1">
                <a:latin typeface="Times New Roman"/>
              </a:rPr>
              <a:t>γP</a:t>
            </a:r>
            <a:r>
              <a:rPr lang="es-PE" sz="2400" b="0" strike="noStrike" spc="-1" dirty="0">
                <a:latin typeface="Times New Roman"/>
              </a:rPr>
              <a:t> (t), donde γ es una constante.</a:t>
            </a:r>
            <a:endParaRPr lang="es-PE" sz="2400" b="0" strike="noStrike" spc="-1" dirty="0">
              <a:latin typeface="Arial"/>
            </a:endParaRPr>
          </a:p>
          <a:p>
            <a:pPr>
              <a:lnSpc>
                <a:spcPct val="100000"/>
              </a:lnSpc>
            </a:pPr>
            <a:endParaRPr lang="es-PE" sz="2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dirty="0">
                <a:solidFill>
                  <a:srgbClr val="262626"/>
                </a:solidFill>
                <a:latin typeface="Garamond"/>
              </a:rPr>
              <a:t>El método de Runge-</a:t>
            </a:r>
            <a:r>
              <a:rPr lang="es-PE" sz="4400" b="0" strike="noStrike" spc="-1" dirty="0" err="1">
                <a:solidFill>
                  <a:srgbClr val="262626"/>
                </a:solidFill>
                <a:latin typeface="Garamond"/>
              </a:rPr>
              <a:t>Kutta</a:t>
            </a:r>
            <a:endParaRPr lang="es-PE" sz="4400" b="0" strike="noStrike" spc="-1" dirty="0">
              <a:latin typeface="Arial"/>
            </a:endParaRPr>
          </a:p>
        </p:txBody>
      </p:sp>
      <p:pic>
        <p:nvPicPr>
          <p:cNvPr id="192" name="Imagen 191"/>
          <p:cNvPicPr/>
          <p:nvPr/>
        </p:nvPicPr>
        <p:blipFill>
          <a:blip r:embed="rId2"/>
          <a:stretch/>
        </p:blipFill>
        <p:spPr>
          <a:xfrm>
            <a:off x="792000" y="2106360"/>
            <a:ext cx="6047640" cy="1349280"/>
          </a:xfrm>
          <a:prstGeom prst="rect">
            <a:avLst/>
          </a:prstGeom>
          <a:ln>
            <a:noFill/>
          </a:ln>
        </p:spPr>
      </p:pic>
      <p:pic>
        <p:nvPicPr>
          <p:cNvPr id="193" name="Imagen 192"/>
          <p:cNvPicPr/>
          <p:nvPr/>
        </p:nvPicPr>
        <p:blipFill>
          <a:blip r:embed="rId3"/>
          <a:stretch/>
        </p:blipFill>
        <p:spPr>
          <a:xfrm>
            <a:off x="6545880" y="2183040"/>
            <a:ext cx="4757760" cy="4008600"/>
          </a:xfrm>
          <a:prstGeom prst="rect">
            <a:avLst/>
          </a:prstGeom>
          <a:ln>
            <a:noFill/>
          </a:ln>
        </p:spPr>
      </p:pic>
      <p:sp>
        <p:nvSpPr>
          <p:cNvPr id="194" name="CustomShape 2"/>
          <p:cNvSpPr/>
          <p:nvPr/>
        </p:nvSpPr>
        <p:spPr>
          <a:xfrm>
            <a:off x="1152000" y="4104000"/>
            <a:ext cx="503964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PE" sz="3200" b="0" strike="noStrike" spc="-1">
                <a:latin typeface="Times New Roman"/>
              </a:rPr>
              <a:t>x[n + 1] = x[0] + (n + 1)∆x </a:t>
            </a:r>
            <a:endParaRPr lang="es-PE" sz="3200" b="0" strike="noStrike" spc="-1">
              <a:latin typeface="Arial"/>
            </a:endParaRPr>
          </a:p>
          <a:p>
            <a:pPr>
              <a:lnSpc>
                <a:spcPct val="100000"/>
              </a:lnSpc>
            </a:pPr>
            <a:endParaRPr lang="es-PE" sz="3200" b="0" strike="noStrike" spc="-1">
              <a:latin typeface="Arial"/>
            </a:endParaRPr>
          </a:p>
          <a:p>
            <a:pPr>
              <a:lnSpc>
                <a:spcPct val="100000"/>
              </a:lnSpc>
            </a:pPr>
            <a:r>
              <a:rPr lang="es-PE" sz="3200" b="0" strike="noStrike" spc="-1">
                <a:latin typeface="Times New Roman"/>
              </a:rPr>
              <a:t>para n = 0, 1, 2, . . . </a:t>
            </a:r>
            <a:endParaRPr lang="es-PE" sz="3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Datos</a:t>
            </a:r>
            <a:endParaRPr lang="es-PE" sz="4400" b="0" strike="noStrike" spc="-1">
              <a:latin typeface="Arial"/>
            </a:endParaRPr>
          </a:p>
        </p:txBody>
      </p:sp>
      <p:sp>
        <p:nvSpPr>
          <p:cNvPr id="196" name="CustomShape 2"/>
          <p:cNvSpPr/>
          <p:nvPr/>
        </p:nvSpPr>
        <p:spPr>
          <a:xfrm>
            <a:off x="1295280" y="2016000"/>
            <a:ext cx="9600480" cy="385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3200" b="0" strike="noStrike" spc="-1" dirty="0">
                <a:latin typeface="Arial"/>
              </a:rPr>
              <a:t>Por tanto, la tasa de crecimiento de la población viene dada por la ecuación logística</a:t>
            </a:r>
          </a:p>
          <a:p>
            <a:pPr>
              <a:lnSpc>
                <a:spcPct val="100000"/>
              </a:lnSpc>
            </a:pPr>
            <a:r>
              <a:rPr lang="es-PE" sz="3200" b="0" strike="noStrike" spc="-1" dirty="0">
                <a:latin typeface="Arial"/>
              </a:rPr>
              <a:t>P '( t ) = αP ( t ) - γ [ P ( t )] 2</a:t>
            </a:r>
          </a:p>
          <a:p>
            <a:pPr>
              <a:lnSpc>
                <a:spcPct val="100000"/>
              </a:lnSpc>
            </a:pPr>
            <a:r>
              <a:rPr lang="es-PE" sz="3200" b="0" strike="noStrike" spc="-1" dirty="0">
                <a:latin typeface="Arial"/>
              </a:rPr>
              <a:t>Suponga que P (0) = 50 000</a:t>
            </a:r>
          </a:p>
          <a:p>
            <a:pPr>
              <a:lnSpc>
                <a:spcPct val="100000"/>
              </a:lnSpc>
            </a:pPr>
            <a:r>
              <a:rPr lang="es-PE" sz="3200" b="0" strike="noStrike" spc="-1" dirty="0">
                <a:latin typeface="Arial"/>
              </a:rPr>
              <a:t> α = 3 × 10–2</a:t>
            </a:r>
          </a:p>
          <a:p>
            <a:pPr>
              <a:lnSpc>
                <a:spcPct val="100000"/>
              </a:lnSpc>
            </a:pPr>
            <a:r>
              <a:rPr lang="es-PE" sz="3200" b="0" strike="noStrike" spc="-1" dirty="0">
                <a:latin typeface="Arial"/>
              </a:rPr>
              <a:t> γ = 1.5 × 10–7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4000" b="0" strike="noStrike" spc="-1">
                <a:solidFill>
                  <a:srgbClr val="000000"/>
                </a:solidFill>
                <a:latin typeface="Times New Roman"/>
              </a:rPr>
              <a:t>Primero se procedió a crear una estructura que contenía los datos anteriormente dados.</a:t>
            </a:r>
            <a:endParaRPr lang="es-PE" sz="4000" b="0" strike="noStrike" spc="-1">
              <a:latin typeface="Arial"/>
            </a:endParaRPr>
          </a:p>
        </p:txBody>
      </p:sp>
      <p:pic>
        <p:nvPicPr>
          <p:cNvPr id="198" name="Imagen 197"/>
          <p:cNvPicPr/>
          <p:nvPr/>
        </p:nvPicPr>
        <p:blipFill>
          <a:blip r:embed="rId2"/>
          <a:srcRect t="6085"/>
          <a:stretch/>
        </p:blipFill>
        <p:spPr>
          <a:xfrm>
            <a:off x="1296000" y="2664000"/>
            <a:ext cx="9600480" cy="309564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4000" b="0" strike="noStrike" spc="-1" dirty="0">
                <a:solidFill>
                  <a:srgbClr val="000000"/>
                </a:solidFill>
                <a:latin typeface="Times New Roman"/>
              </a:rPr>
              <a:t>Se definieron los valores iniciales y constantes</a:t>
            </a:r>
            <a:endParaRPr lang="es-PE" sz="4000" b="0" strike="noStrike" spc="-1" dirty="0">
              <a:latin typeface="Arial"/>
            </a:endParaRPr>
          </a:p>
        </p:txBody>
      </p:sp>
      <p:pic>
        <p:nvPicPr>
          <p:cNvPr id="200" name="Imagen 199"/>
          <p:cNvPicPr/>
          <p:nvPr/>
        </p:nvPicPr>
        <p:blipFill>
          <a:blip r:embed="rId2"/>
          <a:stretch/>
        </p:blipFill>
        <p:spPr>
          <a:xfrm>
            <a:off x="1294920" y="2968200"/>
            <a:ext cx="9600480" cy="24958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4000" b="0" strike="noStrike" spc="-1">
                <a:solidFill>
                  <a:srgbClr val="000000"/>
                </a:solidFill>
                <a:latin typeface="Times New Roman"/>
              </a:rPr>
              <a:t>Luego hallamos cada x[i] según nos pida la función que veremos a continuación.</a:t>
            </a:r>
            <a:endParaRPr lang="es-PE" sz="4000" b="0" strike="noStrike" spc="-1">
              <a:latin typeface="Arial"/>
            </a:endParaRPr>
          </a:p>
        </p:txBody>
      </p:sp>
      <p:pic>
        <p:nvPicPr>
          <p:cNvPr id="202" name="Imagen 201"/>
          <p:cNvPicPr/>
          <p:nvPr/>
        </p:nvPicPr>
        <p:blipFill>
          <a:blip r:embed="rId2"/>
          <a:stretch/>
        </p:blipFill>
        <p:spPr>
          <a:xfrm>
            <a:off x="1294920" y="2823480"/>
            <a:ext cx="9600480" cy="27849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4000" b="0" strike="noStrike" spc="-1">
                <a:solidFill>
                  <a:srgbClr val="000000"/>
                </a:solidFill>
                <a:latin typeface="Times New Roman"/>
              </a:rPr>
              <a:t>Se hallan k1,k2,k3,k4 para obtener y[i+1] ,se llama a  función(int x ,int y) .</a:t>
            </a:r>
            <a:endParaRPr lang="es-PE" sz="4000" b="0" strike="noStrike" spc="-1">
              <a:latin typeface="Arial"/>
            </a:endParaRPr>
          </a:p>
        </p:txBody>
      </p:sp>
      <p:pic>
        <p:nvPicPr>
          <p:cNvPr id="204" name="Imagen 203"/>
          <p:cNvPicPr/>
          <p:nvPr/>
        </p:nvPicPr>
        <p:blipFill>
          <a:blip r:embed="rId2"/>
          <a:stretch/>
        </p:blipFill>
        <p:spPr>
          <a:xfrm>
            <a:off x="2284920" y="2557080"/>
            <a:ext cx="7620480" cy="33181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295280" y="934946"/>
            <a:ext cx="9600480" cy="130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PE" sz="4400" b="0" strike="noStrike" spc="-1" dirty="0">
                <a:solidFill>
                  <a:srgbClr val="262626"/>
                </a:solidFill>
                <a:latin typeface="Garamond"/>
              </a:rPr>
              <a:t>Ejercicio 1</a:t>
            </a:r>
            <a:endParaRPr lang="es-PE" sz="4400" b="0" strike="noStrike" spc="-1" dirty="0">
              <a:latin typeface="Arial"/>
            </a:endParaRPr>
          </a:p>
        </p:txBody>
      </p:sp>
      <p:sp>
        <p:nvSpPr>
          <p:cNvPr id="184" name="CustomShape 2"/>
          <p:cNvSpPr/>
          <p:nvPr/>
        </p:nvSpPr>
        <p:spPr>
          <a:xfrm>
            <a:off x="1295280" y="2557080"/>
            <a:ext cx="9600480" cy="22694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a:lnSpc>
                <a:spcPct val="100000"/>
              </a:lnSpc>
              <a:spcBef>
                <a:spcPts val="479"/>
              </a:spcBef>
              <a:spcAft>
                <a:spcPts val="601"/>
              </a:spcAft>
            </a:pPr>
            <a:r>
              <a:rPr lang="es-ES" sz="1900" b="0" strike="noStrike" spc="-1" dirty="0">
                <a:solidFill>
                  <a:srgbClr val="262626"/>
                </a:solidFill>
                <a:latin typeface="Garamond"/>
              </a:rPr>
              <a:t>Considere una matriz rectangular de células, cada una de las cuales puede contener un organismo. Si se supone que la matriz se extiende indefinidamente en ambas direcciones, cada celda tendrá ocho vecinas, las ocho celdas que la rodean. Los nacimientos y las muertes ocurren de acuerdo con las siguientes reglas:</a:t>
            </a:r>
          </a:p>
          <a:p>
            <a:pPr>
              <a:lnSpc>
                <a:spcPct val="100000"/>
              </a:lnSpc>
              <a:spcBef>
                <a:spcPts val="479"/>
              </a:spcBef>
              <a:spcAft>
                <a:spcPts val="601"/>
              </a:spcAft>
            </a:pPr>
            <a:r>
              <a:rPr lang="es-ES" sz="1900" b="0" strike="noStrike" spc="-1" dirty="0">
                <a:solidFill>
                  <a:srgbClr val="262626"/>
                </a:solidFill>
                <a:latin typeface="Garamond"/>
              </a:rPr>
              <a:t>a. Un organismo nace en una celda vacía que tiene exactamente tres vecinos.</a:t>
            </a:r>
          </a:p>
          <a:p>
            <a:pPr>
              <a:lnSpc>
                <a:spcPct val="100000"/>
              </a:lnSpc>
              <a:spcBef>
                <a:spcPts val="479"/>
              </a:spcBef>
              <a:spcAft>
                <a:spcPts val="601"/>
              </a:spcAft>
            </a:pPr>
            <a:r>
              <a:rPr lang="es-ES" sz="1900" b="0" strike="noStrike" spc="-1" dirty="0">
                <a:solidFill>
                  <a:srgbClr val="262626"/>
                </a:solidFill>
                <a:latin typeface="Garamond"/>
              </a:rPr>
              <a:t>b. Un organismo morirá por aislamiento si tiene menos de dos vecinos.</a:t>
            </a:r>
          </a:p>
          <a:p>
            <a:pPr>
              <a:lnSpc>
                <a:spcPct val="100000"/>
              </a:lnSpc>
              <a:spcBef>
                <a:spcPts val="479"/>
              </a:spcBef>
              <a:spcAft>
                <a:spcPts val="601"/>
              </a:spcAft>
            </a:pPr>
            <a:r>
              <a:rPr lang="es-ES" sz="1900" b="0" strike="noStrike" spc="-1" dirty="0">
                <a:solidFill>
                  <a:srgbClr val="262626"/>
                </a:solidFill>
                <a:latin typeface="Garamond"/>
              </a:rPr>
              <a:t>C. Un organismo morirá de hacinamiento si tiene más de tres vecinos.</a:t>
            </a:r>
            <a:r>
              <a:rPr lang="es-PE" sz="1900" b="0" strike="noStrike" spc="-1" dirty="0">
                <a:solidFill>
                  <a:srgbClr val="262626"/>
                </a:solidFill>
                <a:latin typeface="Garamond"/>
              </a:rPr>
              <a:t> </a:t>
            </a:r>
            <a:endParaRPr lang="es-PE" sz="1900" b="0" strike="noStrike" spc="-1" dirty="0">
              <a:latin typeface="Arial"/>
            </a:endParaRPr>
          </a:p>
          <a:p>
            <a:pPr>
              <a:lnSpc>
                <a:spcPct val="100000"/>
              </a:lnSpc>
              <a:spcBef>
                <a:spcPts val="479"/>
              </a:spcBef>
              <a:spcAft>
                <a:spcPts val="601"/>
              </a:spcAft>
            </a:pPr>
            <a:endParaRPr lang="es-PE" sz="2400" b="0" strike="noStrike" spc="-1" dirty="0">
              <a:latin typeface="Arial"/>
            </a:endParaRPr>
          </a:p>
        </p:txBody>
      </p:sp>
      <p:pic>
        <p:nvPicPr>
          <p:cNvPr id="4" name="Imagen 3">
            <a:extLst>
              <a:ext uri="{FF2B5EF4-FFF2-40B4-BE49-F238E27FC236}">
                <a16:creationId xmlns:a16="http://schemas.microsoft.com/office/drawing/2014/main" id="{21771DE2-2167-4E2F-9328-61151F685E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5949" y="4973268"/>
            <a:ext cx="3444240" cy="7010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295280" y="790200"/>
            <a:ext cx="9600480" cy="1686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s-PE" sz="4000" b="0" strike="noStrike" spc="-1">
                <a:solidFill>
                  <a:srgbClr val="000000"/>
                </a:solidFill>
                <a:latin typeface="Times New Roman"/>
              </a:rPr>
              <a:t>En la función se calcula la tasa de crecimiento de la población dada por la ecuación logística se retorna el resultado.</a:t>
            </a:r>
            <a:endParaRPr lang="es-PE" sz="4000" b="0" strike="noStrike" spc="-1">
              <a:latin typeface="Arial"/>
            </a:endParaRPr>
          </a:p>
        </p:txBody>
      </p:sp>
      <p:pic>
        <p:nvPicPr>
          <p:cNvPr id="206" name="Imagen 205"/>
          <p:cNvPicPr/>
          <p:nvPr/>
        </p:nvPicPr>
        <p:blipFill>
          <a:blip r:embed="rId2"/>
          <a:stretch/>
        </p:blipFill>
        <p:spPr>
          <a:xfrm>
            <a:off x="1294920" y="3096360"/>
            <a:ext cx="9600480" cy="22395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Programa ejecutado</a:t>
            </a:r>
            <a:endParaRPr lang="es-PE" sz="4400" b="0" strike="noStrike" spc="-1">
              <a:latin typeface="Arial"/>
            </a:endParaRPr>
          </a:p>
        </p:txBody>
      </p:sp>
      <p:pic>
        <p:nvPicPr>
          <p:cNvPr id="208" name="Imagen 207"/>
          <p:cNvPicPr/>
          <p:nvPr/>
        </p:nvPicPr>
        <p:blipFill>
          <a:blip r:embed="rId2"/>
          <a:srcRect t="22970" r="48846" b="39196"/>
          <a:stretch/>
        </p:blipFill>
        <p:spPr>
          <a:xfrm>
            <a:off x="1944000" y="2736000"/>
            <a:ext cx="8495640" cy="30888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Ejercicio 4</a:t>
            </a:r>
            <a:endParaRPr lang="es-PE" sz="4400" b="0" strike="noStrike" spc="-1">
              <a:latin typeface="Arial"/>
            </a:endParaRPr>
          </a:p>
        </p:txBody>
      </p:sp>
      <p:pic>
        <p:nvPicPr>
          <p:cNvPr id="210" name="Imagen 209"/>
          <p:cNvPicPr/>
          <p:nvPr/>
        </p:nvPicPr>
        <p:blipFill>
          <a:blip r:embed="rId2"/>
          <a:stretch/>
        </p:blipFill>
        <p:spPr>
          <a:xfrm>
            <a:off x="1152000" y="1944000"/>
            <a:ext cx="3671640" cy="4078440"/>
          </a:xfrm>
          <a:prstGeom prst="rect">
            <a:avLst/>
          </a:prstGeom>
          <a:ln>
            <a:noFill/>
          </a:ln>
        </p:spPr>
      </p:pic>
      <p:sp>
        <p:nvSpPr>
          <p:cNvPr id="211" name="CustomShape 2"/>
          <p:cNvSpPr/>
          <p:nvPr/>
        </p:nvSpPr>
        <p:spPr>
          <a:xfrm>
            <a:off x="4824000" y="2520000"/>
            <a:ext cx="6119640" cy="352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PE" sz="1800" b="0" strike="noStrike" spc="-1">
                <a:latin typeface="Arial"/>
              </a:rPr>
              <a:t> </a:t>
            </a:r>
            <a:r>
              <a:rPr lang="es-PE" sz="2600" b="0" strike="noStrike" spc="-1">
                <a:latin typeface="Times New Roman"/>
              </a:rPr>
              <a:t> </a:t>
            </a:r>
            <a:r>
              <a:rPr lang="en-GB" sz="2600" b="0" strike="noStrike" spc="-1">
                <a:latin typeface="Times New Roman"/>
                <a:ea typeface="Noto Sans CJK SC"/>
              </a:rPr>
              <a:t>Escriba un programa para ayudar a un restaurante local a automatizar su sistema de</a:t>
            </a:r>
            <a:endParaRPr lang="es-PE" sz="2600" b="0" strike="noStrike" spc="-1">
              <a:latin typeface="Arial"/>
            </a:endParaRPr>
          </a:p>
          <a:p>
            <a:pPr>
              <a:lnSpc>
                <a:spcPct val="100000"/>
              </a:lnSpc>
            </a:pPr>
            <a:r>
              <a:rPr lang="en-GB" sz="2600" b="0" strike="noStrike" spc="-1">
                <a:latin typeface="Times New Roman"/>
                <a:ea typeface="Noto Sans CJK SC"/>
              </a:rPr>
              <a:t>facturación de desayuno. El programa debe hacer lo siguiente:</a:t>
            </a:r>
            <a:endParaRPr lang="es-PE" sz="2600" b="0" strike="noStrike" spc="-1">
              <a:latin typeface="Arial"/>
            </a:endParaRPr>
          </a:p>
          <a:p>
            <a:pPr>
              <a:lnSpc>
                <a:spcPct val="100000"/>
              </a:lnSpc>
            </a:pPr>
            <a:r>
              <a:rPr lang="en-GB" sz="2600" b="0" strike="noStrike" spc="-1">
                <a:latin typeface="Times New Roman"/>
                <a:ea typeface="Noto Sans CJK SC"/>
              </a:rPr>
              <a:t>a. Mostrar al cliente los diferentes productos de desayuno que ofrece el restaurante.</a:t>
            </a:r>
            <a:endParaRPr lang="es-PE" sz="2600" b="0" strike="noStrike" spc="-1">
              <a:latin typeface="Arial"/>
            </a:endParaRPr>
          </a:p>
          <a:p>
            <a:pPr>
              <a:lnSpc>
                <a:spcPct val="100000"/>
              </a:lnSpc>
            </a:pPr>
            <a:r>
              <a:rPr lang="en-GB" sz="2600" b="0" strike="noStrike" spc="-1">
                <a:latin typeface="Times New Roman"/>
                <a:ea typeface="Noto Sans CJK SC"/>
              </a:rPr>
              <a:t>b. Permita que el cliente seleccione más de un artículo del menú.</a:t>
            </a:r>
            <a:endParaRPr lang="es-PE" sz="2600" b="0" strike="noStrike" spc="-1">
              <a:latin typeface="Arial"/>
            </a:endParaRPr>
          </a:p>
          <a:p>
            <a:pPr>
              <a:lnSpc>
                <a:spcPct val="100000"/>
              </a:lnSpc>
            </a:pPr>
            <a:r>
              <a:rPr lang="en-GB" sz="2600" b="0" strike="noStrike" spc="-1">
                <a:latin typeface="Times New Roman"/>
                <a:ea typeface="Noto Sans CJK SC"/>
              </a:rPr>
              <a:t>c. Calcula e imprime la factura</a:t>
            </a:r>
            <a:r>
              <a:rPr lang="en-GB" sz="1800" b="0" strike="noStrike" spc="-1">
                <a:latin typeface="Times New Roman"/>
                <a:ea typeface="Noto Sans CJK SC"/>
              </a:rPr>
              <a:t>.</a:t>
            </a:r>
            <a:endParaRPr lang="es-PE"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295280" y="981360"/>
            <a:ext cx="9600480" cy="1304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Definimos tres funciones que veremos próximamente</a:t>
            </a:r>
            <a:endParaRPr lang="es-PE" sz="4400" b="0" strike="noStrike" spc="-1">
              <a:latin typeface="Arial"/>
            </a:endParaRPr>
          </a:p>
        </p:txBody>
      </p:sp>
      <p:pic>
        <p:nvPicPr>
          <p:cNvPr id="213" name="Imagen 212"/>
          <p:cNvPicPr/>
          <p:nvPr/>
        </p:nvPicPr>
        <p:blipFill>
          <a:blip r:embed="rId2"/>
          <a:stretch/>
        </p:blipFill>
        <p:spPr>
          <a:xfrm>
            <a:off x="1294920" y="3044160"/>
            <a:ext cx="9600480" cy="234396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Creamos una estructura</a:t>
            </a:r>
            <a:endParaRPr lang="es-PE" sz="4400" b="0" strike="noStrike" spc="-1">
              <a:latin typeface="Arial"/>
            </a:endParaRPr>
          </a:p>
        </p:txBody>
      </p:sp>
      <p:pic>
        <p:nvPicPr>
          <p:cNvPr id="215" name="Imagen 214"/>
          <p:cNvPicPr/>
          <p:nvPr/>
        </p:nvPicPr>
        <p:blipFill>
          <a:blip r:embed="rId2"/>
          <a:stretch/>
        </p:blipFill>
        <p:spPr>
          <a:xfrm>
            <a:off x="2355480" y="2557080"/>
            <a:ext cx="7479360" cy="33181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295280" y="835200"/>
            <a:ext cx="960048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3600" b="0" strike="noStrike" spc="-1">
                <a:solidFill>
                  <a:srgbClr val="262626"/>
                </a:solidFill>
                <a:latin typeface="Garamond"/>
              </a:rPr>
              <a:t>Primera función llamada obtenerDatos() luego se muestra la función mostrarMenu()</a:t>
            </a:r>
            <a:endParaRPr lang="es-PE" sz="3600" b="0" strike="noStrike" spc="-1">
              <a:latin typeface="Arial"/>
            </a:endParaRPr>
          </a:p>
        </p:txBody>
      </p:sp>
      <p:pic>
        <p:nvPicPr>
          <p:cNvPr id="217" name="Imagen 216"/>
          <p:cNvPicPr/>
          <p:nvPr/>
        </p:nvPicPr>
        <p:blipFill>
          <a:blip r:embed="rId2"/>
          <a:stretch/>
        </p:blipFill>
        <p:spPr>
          <a:xfrm>
            <a:off x="1294920" y="3073680"/>
            <a:ext cx="9600480" cy="22845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1295280" y="981360"/>
            <a:ext cx="9600480" cy="1304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Se colocan los datos del menuLista()</a:t>
            </a:r>
            <a:endParaRPr lang="es-PE" sz="4400" b="0" strike="noStrike" spc="-1">
              <a:latin typeface="Arial"/>
            </a:endParaRPr>
          </a:p>
        </p:txBody>
      </p:sp>
      <p:pic>
        <p:nvPicPr>
          <p:cNvPr id="219" name="Imagen 218"/>
          <p:cNvPicPr/>
          <p:nvPr/>
        </p:nvPicPr>
        <p:blipFill>
          <a:blip r:embed="rId2"/>
          <a:stretch/>
        </p:blipFill>
        <p:spPr>
          <a:xfrm>
            <a:off x="1294920" y="2713320"/>
            <a:ext cx="9600480" cy="300528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295280" y="981360"/>
            <a:ext cx="9600480" cy="1304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400" b="0" strike="noStrike" spc="-1">
                <a:solidFill>
                  <a:srgbClr val="262626"/>
                </a:solidFill>
                <a:latin typeface="Garamond"/>
              </a:rPr>
              <a:t>Nos muestra cada articulo con su respectivo costo </a:t>
            </a:r>
            <a:endParaRPr lang="es-PE" sz="4400" b="0" strike="noStrike" spc="-1">
              <a:latin typeface="Arial"/>
            </a:endParaRPr>
          </a:p>
        </p:txBody>
      </p:sp>
      <p:pic>
        <p:nvPicPr>
          <p:cNvPr id="221" name="Imagen 220"/>
          <p:cNvPicPr/>
          <p:nvPr/>
        </p:nvPicPr>
        <p:blipFill>
          <a:blip r:embed="rId2"/>
          <a:stretch/>
        </p:blipFill>
        <p:spPr>
          <a:xfrm>
            <a:off x="1391760" y="2557080"/>
            <a:ext cx="9406800" cy="33181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295280" y="982080"/>
            <a:ext cx="9600480" cy="130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000" b="0" strike="noStrike" spc="-1">
                <a:solidFill>
                  <a:srgbClr val="262626"/>
                </a:solidFill>
                <a:latin typeface="Garamond"/>
              </a:rPr>
              <a:t>Utilizamos do while para seleccionar los artículos del menuLista.</a:t>
            </a:r>
            <a:endParaRPr lang="es-PE" sz="4000" b="0" strike="noStrike" spc="-1">
              <a:latin typeface="Arial"/>
            </a:endParaRPr>
          </a:p>
        </p:txBody>
      </p:sp>
      <p:pic>
        <p:nvPicPr>
          <p:cNvPr id="223" name="Imagen 222"/>
          <p:cNvPicPr/>
          <p:nvPr/>
        </p:nvPicPr>
        <p:blipFill>
          <a:blip r:embed="rId2"/>
          <a:stretch/>
        </p:blipFill>
        <p:spPr>
          <a:xfrm>
            <a:off x="3020760" y="2557080"/>
            <a:ext cx="6148800" cy="33181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44000" y="504000"/>
            <a:ext cx="11159640" cy="1956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s-PE" sz="4000" b="0" strike="noStrike" spc="-1">
                <a:solidFill>
                  <a:srgbClr val="262626"/>
                </a:solidFill>
                <a:latin typeface="Garamond"/>
              </a:rPr>
              <a:t>Se imprime los artículos seleccionados ,calcula el impuesto y el total a pagar</a:t>
            </a:r>
            <a:endParaRPr lang="es-PE" sz="4000" b="0" strike="noStrike" spc="-1">
              <a:latin typeface="Arial"/>
            </a:endParaRPr>
          </a:p>
        </p:txBody>
      </p:sp>
      <p:pic>
        <p:nvPicPr>
          <p:cNvPr id="225" name="Imagen 224"/>
          <p:cNvPicPr/>
          <p:nvPr/>
        </p:nvPicPr>
        <p:blipFill>
          <a:blip r:embed="rId2"/>
          <a:stretch/>
        </p:blipFill>
        <p:spPr>
          <a:xfrm>
            <a:off x="1368000" y="2344320"/>
            <a:ext cx="9307800" cy="45133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6F3A5-74C6-41FE-9D8E-01729BD210A9}"/>
              </a:ext>
            </a:extLst>
          </p:cNvPr>
          <p:cNvSpPr>
            <a:spLocks noGrp="1"/>
          </p:cNvSpPr>
          <p:nvPr>
            <p:ph type="title"/>
          </p:nvPr>
        </p:nvSpPr>
        <p:spPr/>
        <p:txBody>
          <a:bodyPr/>
          <a:lstStyle/>
          <a:p>
            <a:r>
              <a:rPr lang="es-PE" sz="3200" dirty="0"/>
              <a:t>El primer paso seria crear un tablero o ciclo inicial y esto se hará con la función generar</a:t>
            </a:r>
            <a:br>
              <a:rPr lang="es-PE" dirty="0"/>
            </a:br>
            <a:endParaRPr lang="es-PE" dirty="0"/>
          </a:p>
        </p:txBody>
      </p:sp>
      <p:pic>
        <p:nvPicPr>
          <p:cNvPr id="4" name="Imagen 3">
            <a:extLst>
              <a:ext uri="{FF2B5EF4-FFF2-40B4-BE49-F238E27FC236}">
                <a16:creationId xmlns:a16="http://schemas.microsoft.com/office/drawing/2014/main" id="{BADA5658-6D51-41ED-A31B-86CD1867BBCD}"/>
              </a:ext>
            </a:extLst>
          </p:cNvPr>
          <p:cNvPicPr>
            <a:picLocks noChangeAspect="1"/>
          </p:cNvPicPr>
          <p:nvPr/>
        </p:nvPicPr>
        <p:blipFill>
          <a:blip r:embed="rId2"/>
          <a:stretch>
            <a:fillRect/>
          </a:stretch>
        </p:blipFill>
        <p:spPr>
          <a:xfrm>
            <a:off x="1193041" y="2344832"/>
            <a:ext cx="5047503" cy="3530368"/>
          </a:xfrm>
          <a:prstGeom prst="rect">
            <a:avLst/>
          </a:prstGeom>
        </p:spPr>
      </p:pic>
      <p:sp>
        <p:nvSpPr>
          <p:cNvPr id="3" name="Subtítulo 2">
            <a:extLst>
              <a:ext uri="{FF2B5EF4-FFF2-40B4-BE49-F238E27FC236}">
                <a16:creationId xmlns:a16="http://schemas.microsoft.com/office/drawing/2014/main" id="{7ED623F1-9BF3-4AED-9141-C68792BAE69E}"/>
              </a:ext>
            </a:extLst>
          </p:cNvPr>
          <p:cNvSpPr>
            <a:spLocks noGrp="1"/>
          </p:cNvSpPr>
          <p:nvPr>
            <p:ph type="subTitle"/>
          </p:nvPr>
        </p:nvSpPr>
        <p:spPr>
          <a:xfrm>
            <a:off x="6947554" y="2557080"/>
            <a:ext cx="3948205" cy="3318120"/>
          </a:xfrm>
        </p:spPr>
        <p:txBody>
          <a:bodyPr/>
          <a:lstStyle/>
          <a:p>
            <a:pPr marL="0" indent="0">
              <a:buNone/>
            </a:pPr>
            <a:r>
              <a:rPr lang="es-PE" sz="2000" dirty="0"/>
              <a:t>En la función generar inicializamos una matriz rectangular en 0 y luego cambiamos este valor a 1 seleccionando el lugar aleatoriamente los lugares dentro de la matriz</a:t>
            </a:r>
          </a:p>
        </p:txBody>
      </p:sp>
    </p:spTree>
    <p:extLst>
      <p:ext uri="{BB962C8B-B14F-4D97-AF65-F5344CB8AC3E}">
        <p14:creationId xmlns:p14="http://schemas.microsoft.com/office/powerpoint/2010/main" val="303317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Imagen 225"/>
          <p:cNvPicPr/>
          <p:nvPr/>
        </p:nvPicPr>
        <p:blipFill>
          <a:blip r:embed="rId2"/>
          <a:srcRect r="15876" b="13019"/>
          <a:stretch/>
        </p:blipFill>
        <p:spPr>
          <a:xfrm rot="21589200">
            <a:off x="455760" y="520920"/>
            <a:ext cx="11269800" cy="59443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DA5A6-7411-4A43-94C0-E328FFF4BDE7}"/>
              </a:ext>
            </a:extLst>
          </p:cNvPr>
          <p:cNvSpPr>
            <a:spLocks noGrp="1"/>
          </p:cNvSpPr>
          <p:nvPr>
            <p:ph type="title"/>
          </p:nvPr>
        </p:nvSpPr>
        <p:spPr/>
        <p:txBody>
          <a:bodyPr/>
          <a:lstStyle/>
          <a:p>
            <a:r>
              <a:rPr lang="es-PE" dirty="0"/>
              <a:t>Tenemos la función imprimir para que se visualice como el ejemplo</a:t>
            </a:r>
          </a:p>
        </p:txBody>
      </p:sp>
      <p:pic>
        <p:nvPicPr>
          <p:cNvPr id="4" name="Imagen 3">
            <a:extLst>
              <a:ext uri="{FF2B5EF4-FFF2-40B4-BE49-F238E27FC236}">
                <a16:creationId xmlns:a16="http://schemas.microsoft.com/office/drawing/2014/main" id="{777CBCBB-0E5A-453D-8928-48BE0CAF68C7}"/>
              </a:ext>
            </a:extLst>
          </p:cNvPr>
          <p:cNvPicPr>
            <a:picLocks noChangeAspect="1"/>
          </p:cNvPicPr>
          <p:nvPr/>
        </p:nvPicPr>
        <p:blipFill>
          <a:blip r:embed="rId2"/>
          <a:stretch>
            <a:fillRect/>
          </a:stretch>
        </p:blipFill>
        <p:spPr>
          <a:xfrm>
            <a:off x="3199920" y="2623067"/>
            <a:ext cx="5791200" cy="3571875"/>
          </a:xfrm>
          <a:prstGeom prst="rect">
            <a:avLst/>
          </a:prstGeom>
        </p:spPr>
      </p:pic>
    </p:spTree>
    <p:extLst>
      <p:ext uri="{BB962C8B-B14F-4D97-AF65-F5344CB8AC3E}">
        <p14:creationId xmlns:p14="http://schemas.microsoft.com/office/powerpoint/2010/main" val="30369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2D5E1AE-D9BE-43A8-8C49-5484D7877CEB}"/>
              </a:ext>
            </a:extLst>
          </p:cNvPr>
          <p:cNvSpPr>
            <a:spLocks noGrp="1"/>
          </p:cNvSpPr>
          <p:nvPr>
            <p:ph type="subTitle"/>
          </p:nvPr>
        </p:nvSpPr>
        <p:spPr>
          <a:xfrm>
            <a:off x="2780905" y="5403793"/>
            <a:ext cx="6862715" cy="890206"/>
          </a:xfrm>
        </p:spPr>
        <p:txBody>
          <a:bodyPr/>
          <a:lstStyle/>
          <a:p>
            <a:pPr marL="0" indent="0">
              <a:buNone/>
            </a:pPr>
            <a:r>
              <a:rPr lang="es-PE" sz="1800" dirty="0"/>
              <a:t>En la función ciclo revisamos las 8 posiciones alrededor de un organismo y contamos para saber si cumple la condición de vivir o morir </a:t>
            </a:r>
          </a:p>
        </p:txBody>
      </p:sp>
      <p:pic>
        <p:nvPicPr>
          <p:cNvPr id="4" name="Imagen 3">
            <a:extLst>
              <a:ext uri="{FF2B5EF4-FFF2-40B4-BE49-F238E27FC236}">
                <a16:creationId xmlns:a16="http://schemas.microsoft.com/office/drawing/2014/main" id="{53F16FE5-F0E0-47E7-8F10-F93D3AD6FB54}"/>
              </a:ext>
            </a:extLst>
          </p:cNvPr>
          <p:cNvPicPr>
            <a:picLocks noChangeAspect="1"/>
          </p:cNvPicPr>
          <p:nvPr/>
        </p:nvPicPr>
        <p:blipFill>
          <a:blip r:embed="rId2"/>
          <a:stretch>
            <a:fillRect/>
          </a:stretch>
        </p:blipFill>
        <p:spPr>
          <a:xfrm>
            <a:off x="2426632" y="688784"/>
            <a:ext cx="7338735" cy="4715009"/>
          </a:xfrm>
          <a:prstGeom prst="rect">
            <a:avLst/>
          </a:prstGeom>
        </p:spPr>
      </p:pic>
    </p:spTree>
    <p:extLst>
      <p:ext uri="{BB962C8B-B14F-4D97-AF65-F5344CB8AC3E}">
        <p14:creationId xmlns:p14="http://schemas.microsoft.com/office/powerpoint/2010/main" val="372944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8CC9EA6-95BA-434D-9E83-26DF13017D15}"/>
              </a:ext>
            </a:extLst>
          </p:cNvPr>
          <p:cNvSpPr>
            <a:spLocks noGrp="1"/>
          </p:cNvSpPr>
          <p:nvPr>
            <p:ph type="subTitle"/>
          </p:nvPr>
        </p:nvSpPr>
        <p:spPr>
          <a:xfrm>
            <a:off x="5723031" y="1769940"/>
            <a:ext cx="5362226" cy="3318120"/>
          </a:xfrm>
        </p:spPr>
        <p:txBody>
          <a:bodyPr/>
          <a:lstStyle/>
          <a:p>
            <a:pPr marL="0" indent="0">
              <a:buNone/>
            </a:pPr>
            <a:r>
              <a:rPr lang="es-PE" sz="1800" dirty="0"/>
              <a:t>En esta parte del código vemos si cumple la condición de vivir o morir.</a:t>
            </a:r>
          </a:p>
          <a:p>
            <a:pPr marL="0" indent="0">
              <a:buNone/>
            </a:pPr>
            <a:r>
              <a:rPr lang="es-PE" sz="1800" dirty="0"/>
              <a:t>Como se ve no se hace los cambios en el tablero inicial sino en el otro tablero y luego copiamos al tablero original y limpiamos que segundo (nos sirve de auxiliar o de apoyo)</a:t>
            </a:r>
          </a:p>
        </p:txBody>
      </p:sp>
      <p:pic>
        <p:nvPicPr>
          <p:cNvPr id="4" name="Imagen 3">
            <a:extLst>
              <a:ext uri="{FF2B5EF4-FFF2-40B4-BE49-F238E27FC236}">
                <a16:creationId xmlns:a16="http://schemas.microsoft.com/office/drawing/2014/main" id="{24474553-656B-46B6-A44F-B19915B69308}"/>
              </a:ext>
            </a:extLst>
          </p:cNvPr>
          <p:cNvPicPr>
            <a:picLocks noChangeAspect="1"/>
          </p:cNvPicPr>
          <p:nvPr/>
        </p:nvPicPr>
        <p:blipFill>
          <a:blip r:embed="rId2"/>
          <a:stretch>
            <a:fillRect/>
          </a:stretch>
        </p:blipFill>
        <p:spPr>
          <a:xfrm>
            <a:off x="1106743" y="1316751"/>
            <a:ext cx="4313669" cy="4224498"/>
          </a:xfrm>
          <a:prstGeom prst="rect">
            <a:avLst/>
          </a:prstGeom>
        </p:spPr>
      </p:pic>
    </p:spTree>
    <p:extLst>
      <p:ext uri="{BB962C8B-B14F-4D97-AF65-F5344CB8AC3E}">
        <p14:creationId xmlns:p14="http://schemas.microsoft.com/office/powerpoint/2010/main" val="14174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1E906-71BE-4CC8-9464-D16242D8667D}"/>
              </a:ext>
            </a:extLst>
          </p:cNvPr>
          <p:cNvSpPr>
            <a:spLocks noGrp="1"/>
          </p:cNvSpPr>
          <p:nvPr>
            <p:ph type="title"/>
          </p:nvPr>
        </p:nvSpPr>
        <p:spPr>
          <a:xfrm>
            <a:off x="1295280" y="675600"/>
            <a:ext cx="9600480" cy="738421"/>
          </a:xfrm>
        </p:spPr>
        <p:txBody>
          <a:bodyPr/>
          <a:lstStyle/>
          <a:p>
            <a:pPr algn="ctr"/>
            <a:r>
              <a:rPr lang="es-PE" sz="3600" dirty="0"/>
              <a:t>Programa ejecutado</a:t>
            </a:r>
          </a:p>
        </p:txBody>
      </p:sp>
      <p:pic>
        <p:nvPicPr>
          <p:cNvPr id="6" name="Imagen 5">
            <a:extLst>
              <a:ext uri="{FF2B5EF4-FFF2-40B4-BE49-F238E27FC236}">
                <a16:creationId xmlns:a16="http://schemas.microsoft.com/office/drawing/2014/main" id="{AC0208CE-C38C-4355-887F-D4D5264B3EA6}"/>
              </a:ext>
            </a:extLst>
          </p:cNvPr>
          <p:cNvPicPr/>
          <p:nvPr/>
        </p:nvPicPr>
        <p:blipFill rotWithShape="1">
          <a:blip r:embed="rId2">
            <a:extLst>
              <a:ext uri="{28A0092B-C50C-407E-A947-70E740481C1C}">
                <a14:useLocalDpi xmlns:a14="http://schemas.microsoft.com/office/drawing/2010/main" val="0"/>
              </a:ext>
            </a:extLst>
          </a:blip>
          <a:srcRect t="2508" r="66557" b="16722"/>
          <a:stretch/>
        </p:blipFill>
        <p:spPr bwMode="auto">
          <a:xfrm>
            <a:off x="2505282" y="1705498"/>
            <a:ext cx="3424177" cy="4288365"/>
          </a:xfrm>
          <a:prstGeom prst="rect">
            <a:avLst/>
          </a:prstGeom>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E7B949E0-C23C-484A-BA0B-15E5B8957FD4}"/>
              </a:ext>
            </a:extLst>
          </p:cNvPr>
          <p:cNvPicPr/>
          <p:nvPr/>
        </p:nvPicPr>
        <p:blipFill rotWithShape="1">
          <a:blip r:embed="rId3">
            <a:extLst>
              <a:ext uri="{28A0092B-C50C-407E-A947-70E740481C1C}">
                <a14:useLocalDpi xmlns:a14="http://schemas.microsoft.com/office/drawing/2010/main" val="0"/>
              </a:ext>
            </a:extLst>
          </a:blip>
          <a:srcRect t="2257" r="68109" b="15217"/>
          <a:stretch/>
        </p:blipFill>
        <p:spPr bwMode="auto">
          <a:xfrm>
            <a:off x="6825439" y="1705498"/>
            <a:ext cx="3195253" cy="4403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551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5439E-A2AD-4315-95F2-66063EEEA95C}"/>
              </a:ext>
            </a:extLst>
          </p:cNvPr>
          <p:cNvSpPr>
            <a:spLocks noGrp="1"/>
          </p:cNvSpPr>
          <p:nvPr>
            <p:ph type="title"/>
          </p:nvPr>
        </p:nvSpPr>
        <p:spPr>
          <a:xfrm>
            <a:off x="1295760" y="683603"/>
            <a:ext cx="9600480" cy="1303200"/>
          </a:xfrm>
        </p:spPr>
        <p:txBody>
          <a:bodyPr/>
          <a:lstStyle/>
          <a:p>
            <a:pPr algn="ctr"/>
            <a:r>
              <a:rPr lang="es-PE" dirty="0"/>
              <a:t>Ejercicio 2</a:t>
            </a:r>
          </a:p>
        </p:txBody>
      </p:sp>
      <p:sp>
        <p:nvSpPr>
          <p:cNvPr id="6" name="Rectángulo 5">
            <a:extLst>
              <a:ext uri="{FF2B5EF4-FFF2-40B4-BE49-F238E27FC236}">
                <a16:creationId xmlns:a16="http://schemas.microsoft.com/office/drawing/2014/main" id="{F0270899-0B43-415B-89FC-5615310E3BF7}"/>
              </a:ext>
            </a:extLst>
          </p:cNvPr>
          <p:cNvSpPr/>
          <p:nvPr/>
        </p:nvSpPr>
        <p:spPr>
          <a:xfrm>
            <a:off x="1473724" y="2484847"/>
            <a:ext cx="9499076" cy="3019096"/>
          </a:xfrm>
          <a:prstGeom prst="rect">
            <a:avLst/>
          </a:prstGeom>
        </p:spPr>
        <p:txBody>
          <a:bodyPr wrap="square">
            <a:spAutoFit/>
          </a:bodyPr>
          <a:lstStyle/>
          <a:p>
            <a:pPr>
              <a:lnSpc>
                <a:spcPct val="107000"/>
              </a:lnSpc>
              <a:spcAft>
                <a:spcPts val="800"/>
              </a:spcAft>
            </a:pPr>
            <a:r>
              <a:rPr lang="es-PE" dirty="0">
                <a:latin typeface="Times New Roman" panose="02020603050405020304" pitchFamily="18" charset="0"/>
                <a:ea typeface="Calibri" panose="020F0502020204030204" pitchFamily="34" charset="0"/>
                <a:cs typeface="Calibri" panose="020F0502020204030204" pitchFamily="34" charset="0"/>
              </a:rPr>
              <a:t>Siempre que la relación entre dos cantidades x e y parece ser aproximadamente lineal, es decir, cuando un conjunto de puntos (x, y) tiende a caer a lo largo de una línea recta, se puede pedir la ecuación y = </a:t>
            </a:r>
            <a:r>
              <a:rPr lang="es-PE" dirty="0" err="1">
                <a:latin typeface="Times New Roman" panose="02020603050405020304" pitchFamily="18" charset="0"/>
                <a:ea typeface="Calibri" panose="020F0502020204030204" pitchFamily="34" charset="0"/>
                <a:cs typeface="Calibri" panose="020F0502020204030204" pitchFamily="34" charset="0"/>
              </a:rPr>
              <a:t>mx</a:t>
            </a:r>
            <a:r>
              <a:rPr lang="es-PE" dirty="0">
                <a:latin typeface="Times New Roman" panose="02020603050405020304" pitchFamily="18" charset="0"/>
                <a:ea typeface="Calibri" panose="020F0502020204030204" pitchFamily="34" charset="0"/>
                <a:cs typeface="Calibri" panose="020F0502020204030204" pitchFamily="34" charset="0"/>
              </a:rPr>
              <a:t> + b de una recta de mejor ajuste para estos puntos. Esta ecuación (llamada ecuación de regresión) se puede usar para predecir el valor de y evaluando la ecuación para un valor dado de x.</a:t>
            </a:r>
          </a:p>
          <a:p>
            <a:pPr>
              <a:lnSpc>
                <a:spcPct val="107000"/>
              </a:lnSpc>
              <a:spcAft>
                <a:spcPts val="800"/>
              </a:spcAft>
            </a:pPr>
            <a:br>
              <a:rPr kumimoji="0" lang="es-PE" altLang="es-PE"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s-PE" altLang="es-PE"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Grafique los datos de la siguiente tabla recopilados en un experimento para medir el efecto de la temperatura sobre la resistencia utilizando el eje horizontal para la temperatura y el eje vertical para la resistencia. Tenga en cuenta que los puntos parecen estar a lo largo de una recta. Escriba una ecuaci</a:t>
            </a:r>
            <a:r>
              <a:rPr kumimoji="0" lang="es-PE" altLang="es-PE"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s-PE" altLang="es-PE"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de una recta que se aproxime a estos datos.</a:t>
            </a:r>
            <a:endParaRPr kumimoji="0" lang="es-PE" altLang="es-PE" sz="2400" b="0" i="0" u="none" strike="noStrike" cap="none" normalizeH="0" baseline="0" dirty="0">
              <a:ln>
                <a:noFill/>
              </a:ln>
              <a:solidFill>
                <a:schemeClr val="tx1"/>
              </a:solidFill>
              <a:effectLst/>
              <a:latin typeface="Arial" panose="020B0604020202020204" pitchFamily="34" charset="0"/>
            </a:endParaRPr>
          </a:p>
          <a:p>
            <a:pPr>
              <a:lnSpc>
                <a:spcPct val="107000"/>
              </a:lnSpc>
              <a:spcAft>
                <a:spcPts val="800"/>
              </a:spcAft>
            </a:pPr>
            <a:endParaRPr lang="es-PE"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5">
            <a:extLst>
              <a:ext uri="{FF2B5EF4-FFF2-40B4-BE49-F238E27FC236}">
                <a16:creationId xmlns:a16="http://schemas.microsoft.com/office/drawing/2014/main" id="{A5DA59B6-7D33-413D-85B9-9BE24BBE79E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2052" name="Imagen 24">
            <a:extLst>
              <a:ext uri="{FF2B5EF4-FFF2-40B4-BE49-F238E27FC236}">
                <a16:creationId xmlns:a16="http://schemas.microsoft.com/office/drawing/2014/main" id="{8A8DBE8E-5A0D-43AD-A962-6B1E28F85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491" t="21321" r="52588" b="63629"/>
          <a:stretch>
            <a:fillRect/>
          </a:stretch>
        </p:blipFill>
        <p:spPr bwMode="auto">
          <a:xfrm>
            <a:off x="4477731" y="4819979"/>
            <a:ext cx="3236537" cy="152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7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22C3CBD-00B0-4B2C-B57F-2DF3F1FA6D7E}"/>
              </a:ext>
            </a:extLst>
          </p:cNvPr>
          <p:cNvSpPr>
            <a:spLocks noGrp="1"/>
          </p:cNvSpPr>
          <p:nvPr>
            <p:ph type="subTitle"/>
          </p:nvPr>
        </p:nvSpPr>
        <p:spPr>
          <a:xfrm>
            <a:off x="1180979" y="1075704"/>
            <a:ext cx="9600480" cy="5607900"/>
          </a:xfrm>
        </p:spPr>
        <p:txBody>
          <a:bodyPr/>
          <a:lstStyle/>
          <a:p>
            <a:pPr marL="0" indent="0">
              <a:buNone/>
            </a:pP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Un m</a:t>
            </a:r>
            <a:r>
              <a:rPr lang="es-PE" altLang="es-PE" sz="1800" dirty="0">
                <a:latin typeface="Calibri" panose="020F0502020204030204" pitchFamily="34" charset="0"/>
                <a:ea typeface="Calibri" panose="020F0502020204030204" pitchFamily="34" charset="0"/>
                <a:cs typeface="Times New Roman" panose="02020603050405020304" pitchFamily="18" charset="0"/>
              </a:rPr>
              <a:t>é</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todo est</a:t>
            </a:r>
            <a:r>
              <a:rPr lang="es-PE" altLang="es-PE" sz="1800" dirty="0">
                <a:latin typeface="Calibri" panose="020F0502020204030204" pitchFamily="34" charset="0"/>
                <a:ea typeface="Calibri" panose="020F0502020204030204" pitchFamily="34" charset="0"/>
                <a:cs typeface="Times New Roman" panose="02020603050405020304" pitchFamily="18" charset="0"/>
              </a:rPr>
              <a:t>á</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ndar para encontrar los coeficientes de regresi</a:t>
            </a:r>
            <a:r>
              <a:rPr lang="es-PE" altLang="es-PE" sz="1800" dirty="0">
                <a:latin typeface="Calibri" panose="020F0502020204030204" pitchFamily="34" charset="0"/>
                <a:ea typeface="Calibri" panose="020F0502020204030204" pitchFamily="34" charset="0"/>
                <a:cs typeface="Times New Roman" panose="02020603050405020304" pitchFamily="18" charset="0"/>
              </a:rPr>
              <a:t>ó</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n m y b es el m</a:t>
            </a:r>
            <a:r>
              <a:rPr lang="es-PE" altLang="es-PE" sz="1800" dirty="0">
                <a:latin typeface="Calibri" panose="020F0502020204030204" pitchFamily="34" charset="0"/>
                <a:ea typeface="Calibri" panose="020F0502020204030204" pitchFamily="34" charset="0"/>
                <a:cs typeface="Times New Roman" panose="02020603050405020304" pitchFamily="18" charset="0"/>
              </a:rPr>
              <a:t>é</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todo de m</a:t>
            </a:r>
            <a:r>
              <a:rPr lang="es-PE" altLang="es-PE" sz="1800" dirty="0">
                <a:latin typeface="Calibri" panose="020F0502020204030204" pitchFamily="34" charset="0"/>
                <a:ea typeface="Calibri" panose="020F0502020204030204" pitchFamily="34" charset="0"/>
                <a:cs typeface="Times New Roman" panose="02020603050405020304" pitchFamily="18" charset="0"/>
              </a:rPr>
              <a:t>í</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nimos cuadrados, llamado as</a:t>
            </a:r>
            <a:r>
              <a:rPr lang="es-PE" altLang="es-PE" sz="1800" dirty="0">
                <a:latin typeface="Calibri" panose="020F0502020204030204" pitchFamily="34" charset="0"/>
                <a:ea typeface="Calibri" panose="020F0502020204030204" pitchFamily="34" charset="0"/>
                <a:cs typeface="Times New Roman" panose="02020603050405020304" pitchFamily="18" charset="0"/>
              </a:rPr>
              <a:t>í</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 porque produce la recta para la cual la suma de los cuadrados de las desviaciones de los valores de y observados de los valores de y estimados (usando la ecuaci</a:t>
            </a:r>
            <a:r>
              <a:rPr lang="es-PE" altLang="es-PE" sz="1800" dirty="0">
                <a:latin typeface="Calibri" panose="020F0502020204030204" pitchFamily="34" charset="0"/>
                <a:ea typeface="Calibri" panose="020F0502020204030204" pitchFamily="34" charset="0"/>
                <a:cs typeface="Times New Roman" panose="02020603050405020304" pitchFamily="18" charset="0"/>
              </a:rPr>
              <a:t>ó</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n) es lo m</a:t>
            </a:r>
            <a:r>
              <a:rPr lang="es-PE" altLang="es-PE" sz="1800" dirty="0">
                <a:latin typeface="Calibri" panose="020F0502020204030204" pitchFamily="34" charset="0"/>
                <a:ea typeface="Calibri" panose="020F0502020204030204" pitchFamily="34" charset="0"/>
                <a:cs typeface="Times New Roman" panose="02020603050405020304" pitchFamily="18" charset="0"/>
              </a:rPr>
              <a:t>á</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s peque</a:t>
            </a:r>
            <a:r>
              <a:rPr lang="es-PE" altLang="es-PE" sz="1800" dirty="0">
                <a:latin typeface="Calibri" panose="020F0502020204030204" pitchFamily="34" charset="0"/>
                <a:ea typeface="Calibri" panose="020F0502020204030204" pitchFamily="34" charset="0"/>
                <a:cs typeface="Times New Roman" panose="02020603050405020304" pitchFamily="18" charset="0"/>
              </a:rPr>
              <a:t>ñ</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a posible; es decir, la suma </a:t>
            </a: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indent="0">
              <a:buNone/>
            </a:pPr>
            <a:endParaRPr lang="es-PE" altLang="es-PE" sz="2000" dirty="0"/>
          </a:p>
          <a:p>
            <a:pPr marL="0" indent="0">
              <a:buNone/>
            </a:pPr>
            <a:endParaRPr lang="es-PE" altLang="es-PE" sz="1200" dirty="0"/>
          </a:p>
          <a:p>
            <a:pPr marL="0" indent="0">
              <a:buNone/>
            </a:pP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se minimiza. La pendiente m (</a:t>
            </a:r>
            <a:r>
              <a:rPr lang="es-PE" altLang="es-PE" sz="1800" dirty="0" err="1">
                <a:latin typeface="Times New Roman" panose="02020603050405020304" pitchFamily="18" charset="0"/>
                <a:ea typeface="Calibri" panose="020F0502020204030204" pitchFamily="34" charset="0"/>
                <a:cs typeface="Times New Roman" panose="02020603050405020304" pitchFamily="18" charset="0"/>
              </a:rPr>
              <a:t>slope</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 y la intersecci</a:t>
            </a:r>
            <a:r>
              <a:rPr lang="es-PE" altLang="es-PE" sz="1800" dirty="0">
                <a:latin typeface="Calibri" panose="020F0502020204030204" pitchFamily="34" charset="0"/>
                <a:ea typeface="Calibri" panose="020F0502020204030204" pitchFamily="34" charset="0"/>
                <a:cs typeface="Times New Roman" panose="02020603050405020304" pitchFamily="18" charset="0"/>
              </a:rPr>
              <a:t>ó</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n con el eje y, b (</a:t>
            </a:r>
            <a:r>
              <a:rPr lang="es-PE" altLang="es-PE" sz="1800" dirty="0" err="1">
                <a:latin typeface="Times New Roman" panose="02020603050405020304" pitchFamily="18" charset="0"/>
                <a:ea typeface="Calibri" panose="020F0502020204030204" pitchFamily="34" charset="0"/>
                <a:cs typeface="Times New Roman" panose="02020603050405020304" pitchFamily="18" charset="0"/>
              </a:rPr>
              <a:t>intercept</a:t>
            </a:r>
            <a:r>
              <a:rPr lang="es-PE" altLang="es-PE" sz="1800" dirty="0">
                <a:latin typeface="Times New Roman" panose="02020603050405020304" pitchFamily="18" charset="0"/>
                <a:ea typeface="Calibri" panose="020F0502020204030204" pitchFamily="34" charset="0"/>
                <a:cs typeface="Times New Roman" panose="02020603050405020304" pitchFamily="18" charset="0"/>
              </a:rPr>
              <a:t>) se pueden calcular mediante</a:t>
            </a:r>
            <a:endParaRPr kumimoji="0" lang="es-PE" altLang="es-PE" b="0" i="0" u="none" strike="noStrike" cap="none" normalizeH="0" baseline="0" dirty="0">
              <a:ln>
                <a:noFill/>
              </a:ln>
              <a:solidFill>
                <a:schemeClr val="tx1"/>
              </a:solidFill>
              <a:effectLst/>
              <a:latin typeface="Arial" panose="020B0604020202020204" pitchFamily="34" charset="0"/>
            </a:endParaRPr>
          </a:p>
          <a:p>
            <a:pPr marL="0" indent="0">
              <a:buNone/>
            </a:pPr>
            <a:endParaRPr lang="es-PE" sz="2000" dirty="0"/>
          </a:p>
          <a:p>
            <a:pPr marL="0" indent="0">
              <a:buNone/>
            </a:pPr>
            <a:endParaRPr lang="es-PE" sz="1800" dirty="0"/>
          </a:p>
          <a:p>
            <a:pPr marL="0" indent="0">
              <a:buNone/>
            </a:pPr>
            <a:endParaRPr lang="es-PE" dirty="0"/>
          </a:p>
          <a:p>
            <a:pPr marL="0" indent="0">
              <a:buNone/>
            </a:pPr>
            <a:r>
              <a:rPr lang="es-PE" sz="1800" dirty="0">
                <a:latin typeface="Times New Roman" panose="02020603050405020304" pitchFamily="18" charset="0"/>
                <a:cs typeface="Times New Roman" panose="02020603050405020304" pitchFamily="18" charset="0"/>
              </a:rPr>
              <a:t>donde </a:t>
            </a:r>
            <a:r>
              <a:rPr lang="es-PE" sz="1800" dirty="0" err="1">
                <a:latin typeface="Times New Roman" panose="02020603050405020304" pitchFamily="18" charset="0"/>
                <a:cs typeface="Times New Roman" panose="02020603050405020304" pitchFamily="18" charset="0"/>
              </a:rPr>
              <a:t>Σx</a:t>
            </a:r>
            <a:r>
              <a:rPr lang="es-PE" sz="1800" dirty="0">
                <a:latin typeface="Times New Roman" panose="02020603050405020304" pitchFamily="18" charset="0"/>
                <a:cs typeface="Times New Roman" panose="02020603050405020304" pitchFamily="18" charset="0"/>
              </a:rPr>
              <a:t> es la suma de los valores x, Σx2 es la suma de los cuadrados de los valores x, </a:t>
            </a:r>
            <a:r>
              <a:rPr lang="es-PE" sz="1800" dirty="0" err="1">
                <a:latin typeface="Times New Roman" panose="02020603050405020304" pitchFamily="18" charset="0"/>
                <a:cs typeface="Times New Roman" panose="02020603050405020304" pitchFamily="18" charset="0"/>
              </a:rPr>
              <a:t>Σxy</a:t>
            </a:r>
            <a:r>
              <a:rPr lang="es-PE" sz="1800" dirty="0">
                <a:latin typeface="Times New Roman" panose="02020603050405020304" pitchFamily="18" charset="0"/>
                <a:cs typeface="Times New Roman" panose="02020603050405020304" pitchFamily="18" charset="0"/>
              </a:rPr>
              <a:t> es la suma de los productos </a:t>
            </a:r>
            <a:r>
              <a:rPr lang="es-PE" sz="1800" dirty="0" err="1">
                <a:latin typeface="Times New Roman" panose="02020603050405020304" pitchFamily="18" charset="0"/>
                <a:cs typeface="Times New Roman" panose="02020603050405020304" pitchFamily="18" charset="0"/>
              </a:rPr>
              <a:t>xy</a:t>
            </a:r>
            <a:r>
              <a:rPr lang="es-PE" sz="1800" dirty="0">
                <a:latin typeface="Times New Roman" panose="02020603050405020304" pitchFamily="18" charset="0"/>
                <a:cs typeface="Times New Roman" panose="02020603050405020304" pitchFamily="18" charset="0"/>
              </a:rPr>
              <a:t> de los valores x e y correspondientes, x̅ e y̅ son las medias de los valores x e y, respectivamente. Escriba un programa para ingresar los valores x e y </a:t>
            </a:r>
            <a:r>
              <a:rPr lang="es-PE" sz="1800" dirty="0" err="1">
                <a:latin typeface="Times New Roman" panose="02020603050405020304" pitchFamily="18" charset="0"/>
                <a:cs typeface="Times New Roman" panose="02020603050405020304" pitchFamily="18" charset="0"/>
              </a:rPr>
              <a:t>y</a:t>
            </a:r>
            <a:r>
              <a:rPr lang="es-PE" sz="1800" dirty="0">
                <a:latin typeface="Times New Roman" panose="02020603050405020304" pitchFamily="18" charset="0"/>
                <a:cs typeface="Times New Roman" panose="02020603050405020304" pitchFamily="18" charset="0"/>
              </a:rPr>
              <a:t> calcule la ecuación de la recta de mínimos cuadrados.</a:t>
            </a:r>
          </a:p>
          <a:p>
            <a:pPr marL="0" indent="0">
              <a:buNone/>
            </a:pPr>
            <a:endParaRPr lang="es-PE" dirty="0"/>
          </a:p>
        </p:txBody>
      </p:sp>
      <p:pic>
        <p:nvPicPr>
          <p:cNvPr id="3073" name="Imagen 25">
            <a:extLst>
              <a:ext uri="{FF2B5EF4-FFF2-40B4-BE49-F238E27FC236}">
                <a16:creationId xmlns:a16="http://schemas.microsoft.com/office/drawing/2014/main" id="{1DF84B13-CEAF-4DA1-91C8-495D7578C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762" t="46655" r="60490" b="45821"/>
          <a:stretch>
            <a:fillRect/>
          </a:stretch>
        </p:blipFill>
        <p:spPr bwMode="auto">
          <a:xfrm>
            <a:off x="4945332" y="2105579"/>
            <a:ext cx="1918939" cy="9294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1ECAE91-7D4D-4565-9E7D-864D5D992A4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3076" name="Imagen 26">
            <a:extLst>
              <a:ext uri="{FF2B5EF4-FFF2-40B4-BE49-F238E27FC236}">
                <a16:creationId xmlns:a16="http://schemas.microsoft.com/office/drawing/2014/main" id="{313E7D04-F855-4726-841C-05037278A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609" t="60201" r="55692" b="25250"/>
          <a:stretch>
            <a:fillRect/>
          </a:stretch>
        </p:blipFill>
        <p:spPr bwMode="auto">
          <a:xfrm>
            <a:off x="4860181" y="3464961"/>
            <a:ext cx="2089242" cy="134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426</TotalTime>
  <Words>1021</Words>
  <Application>Microsoft Office PowerPoint</Application>
  <PresentationFormat>Panorámica</PresentationFormat>
  <Paragraphs>63</Paragraphs>
  <Slides>30</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30</vt:i4>
      </vt:variant>
    </vt:vector>
  </HeadingPairs>
  <TitlesOfParts>
    <vt:vector size="40" baseType="lpstr">
      <vt:lpstr>Arial</vt:lpstr>
      <vt:lpstr>Calibri</vt:lpstr>
      <vt:lpstr>Garamond</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El primer paso seria crear un tablero o ciclo inicial y esto se hará con la función generar </vt:lpstr>
      <vt:lpstr>Tenemos la función imprimir para que se visualice como el ejemplo</vt:lpstr>
      <vt:lpstr>Presentación de PowerPoint</vt:lpstr>
      <vt:lpstr>Presentación de PowerPoint</vt:lpstr>
      <vt:lpstr>Programa ejecutado</vt:lpstr>
      <vt:lpstr>Ejercicio 2</vt:lpstr>
      <vt:lpstr>Presentación de PowerPoint</vt:lpstr>
      <vt:lpstr>Presentación de PowerPoint</vt:lpstr>
      <vt:lpstr>Presentación de PowerPoint</vt:lpstr>
      <vt:lpstr>Programa ejecutado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Formativo</dc:title>
  <dc:subject/>
  <dc:creator>sebastian ferreyra</dc:creator>
  <dc:description/>
  <cp:lastModifiedBy>sebastian ferreyra</cp:lastModifiedBy>
  <cp:revision>5</cp:revision>
  <dcterms:created xsi:type="dcterms:W3CDTF">2020-09-04T15:46:36Z</dcterms:created>
  <dcterms:modified xsi:type="dcterms:W3CDTF">2020-09-07T22:50:39Z</dcterms:modified>
  <dc:language>es-PE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