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2" r:id="rId5"/>
    <p:sldId id="264" r:id="rId6"/>
    <p:sldId id="265" r:id="rId7"/>
    <p:sldId id="266" r:id="rId8"/>
    <p:sldId id="267" r:id="rId9"/>
    <p:sldId id="268" r:id="rId10"/>
    <p:sldId id="276" r:id="rId11"/>
    <p:sldId id="274" r:id="rId12"/>
    <p:sldId id="270" r:id="rId13"/>
    <p:sldId id="278" r:id="rId14"/>
    <p:sldId id="279" r:id="rId15"/>
    <p:sldId id="280" r:id="rId16"/>
    <p:sldId id="281" r:id="rId17"/>
    <p:sldId id="282" r:id="rId18"/>
    <p:sldId id="271" r:id="rId19"/>
    <p:sldId id="273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1B6693-A114-44DF-8EB2-E537B136F211}" type="doc">
      <dgm:prSet loTypeId="urn:microsoft.com/office/officeart/2005/8/layout/process2" loCatId="process" qsTypeId="urn:microsoft.com/office/officeart/2005/8/quickstyle/3d3" qsCatId="3D" csTypeId="urn:microsoft.com/office/officeart/2005/8/colors/accent1_1" csCatId="accent1" phldr="1"/>
      <dgm:spPr/>
    </dgm:pt>
    <dgm:pt modelId="{E282DB39-EAB4-40B3-AB31-B1ED3F91A3A6}">
      <dgm:prSet phldrT="[Text]"/>
      <dgm:spPr/>
      <dgm:t>
        <a:bodyPr/>
        <a:lstStyle/>
        <a:p>
          <a:r>
            <a:rPr lang="en-IN" b="1"/>
            <a:t>Face Detection</a:t>
          </a:r>
        </a:p>
      </dgm:t>
    </dgm:pt>
    <dgm:pt modelId="{5A38B25C-72F7-4243-B9AD-FC779756FA53}" type="parTrans" cxnId="{2DAAFE06-95AD-4F5B-B42D-81453F53EAD1}">
      <dgm:prSet/>
      <dgm:spPr/>
      <dgm:t>
        <a:bodyPr/>
        <a:lstStyle/>
        <a:p>
          <a:endParaRPr lang="en-IN"/>
        </a:p>
      </dgm:t>
    </dgm:pt>
    <dgm:pt modelId="{E1316383-1D92-492C-8EF4-A9CFADA79E82}" type="sibTrans" cxnId="{2DAAFE06-95AD-4F5B-B42D-81453F53EAD1}">
      <dgm:prSet/>
      <dgm:spPr/>
      <dgm:t>
        <a:bodyPr/>
        <a:lstStyle/>
        <a:p>
          <a:endParaRPr lang="en-IN"/>
        </a:p>
      </dgm:t>
    </dgm:pt>
    <dgm:pt modelId="{C972AC89-B623-4C03-93C4-CB0B2572DE17}">
      <dgm:prSet phldrT="[Text]"/>
      <dgm:spPr/>
      <dgm:t>
        <a:bodyPr/>
        <a:lstStyle/>
        <a:p>
          <a:r>
            <a:rPr lang="en-IN" b="1"/>
            <a:t>Frontend Upload</a:t>
          </a:r>
        </a:p>
      </dgm:t>
    </dgm:pt>
    <dgm:pt modelId="{530CACF5-3910-4051-888D-3909BBA2E2D0}" type="parTrans" cxnId="{9BD51DB4-B67A-425F-9D55-C953BFC3E570}">
      <dgm:prSet/>
      <dgm:spPr/>
      <dgm:t>
        <a:bodyPr/>
        <a:lstStyle/>
        <a:p>
          <a:endParaRPr lang="en-IN"/>
        </a:p>
      </dgm:t>
    </dgm:pt>
    <dgm:pt modelId="{8F510DB3-ECC2-46CA-96C9-811FD10107AF}" type="sibTrans" cxnId="{9BD51DB4-B67A-425F-9D55-C953BFC3E570}">
      <dgm:prSet/>
      <dgm:spPr/>
      <dgm:t>
        <a:bodyPr/>
        <a:lstStyle/>
        <a:p>
          <a:endParaRPr lang="en-IN"/>
        </a:p>
      </dgm:t>
    </dgm:pt>
    <dgm:pt modelId="{E606D710-B17D-41AF-8125-91469670CF30}">
      <dgm:prSet phldrT="[Text]"/>
      <dgm:spPr/>
      <dgm:t>
        <a:bodyPr/>
        <a:lstStyle/>
        <a:p>
          <a:r>
            <a:rPr lang="en-IN" b="1"/>
            <a:t>Backend Frame Extraction</a:t>
          </a:r>
        </a:p>
      </dgm:t>
    </dgm:pt>
    <dgm:pt modelId="{595B22C2-B614-4FF9-966A-05A6CCD5A8F5}" type="parTrans" cxnId="{E25AC16E-39F9-49F5-8B01-2A9A87B9EEDE}">
      <dgm:prSet/>
      <dgm:spPr/>
      <dgm:t>
        <a:bodyPr/>
        <a:lstStyle/>
        <a:p>
          <a:endParaRPr lang="en-IN"/>
        </a:p>
      </dgm:t>
    </dgm:pt>
    <dgm:pt modelId="{F38B8277-7CE6-40DC-9A04-1909408BFDC6}" type="sibTrans" cxnId="{E25AC16E-39F9-49F5-8B01-2A9A87B9EEDE}">
      <dgm:prSet/>
      <dgm:spPr/>
      <dgm:t>
        <a:bodyPr/>
        <a:lstStyle/>
        <a:p>
          <a:endParaRPr lang="en-IN"/>
        </a:p>
      </dgm:t>
    </dgm:pt>
    <dgm:pt modelId="{E0144CE7-1EEF-4245-BB55-E9F8C660BFB9}">
      <dgm:prSet phldrT="[Text]"/>
      <dgm:spPr/>
      <dgm:t>
        <a:bodyPr/>
        <a:lstStyle/>
        <a:p>
          <a:r>
            <a:rPr lang="en-IN" b="1"/>
            <a:t>Frame Annotation</a:t>
          </a:r>
        </a:p>
      </dgm:t>
    </dgm:pt>
    <dgm:pt modelId="{20B95183-80DC-4AB3-8839-750599C31BD8}" type="parTrans" cxnId="{A830D4E9-DC0A-404A-BCD4-A9DD6DA70AFA}">
      <dgm:prSet/>
      <dgm:spPr/>
      <dgm:t>
        <a:bodyPr/>
        <a:lstStyle/>
        <a:p>
          <a:endParaRPr lang="en-IN"/>
        </a:p>
      </dgm:t>
    </dgm:pt>
    <dgm:pt modelId="{8A963602-2D66-431D-BDB9-222A73CCFC25}" type="sibTrans" cxnId="{A830D4E9-DC0A-404A-BCD4-A9DD6DA70AFA}">
      <dgm:prSet/>
      <dgm:spPr/>
      <dgm:t>
        <a:bodyPr/>
        <a:lstStyle/>
        <a:p>
          <a:endParaRPr lang="en-IN"/>
        </a:p>
      </dgm:t>
    </dgm:pt>
    <dgm:pt modelId="{6C1D02D5-4939-4E85-9219-D70731BC3674}">
      <dgm:prSet phldrT="[Text]"/>
      <dgm:spPr/>
      <dgm:t>
        <a:bodyPr/>
        <a:lstStyle/>
        <a:p>
          <a:r>
            <a:rPr lang="en-IN" b="1"/>
            <a:t>Video Compilation</a:t>
          </a:r>
        </a:p>
      </dgm:t>
    </dgm:pt>
    <dgm:pt modelId="{C5BD2F26-507E-4F6F-BD8B-28B1E1E60B20}" type="parTrans" cxnId="{85D1E50A-4680-4016-BA90-B59480B20CFD}">
      <dgm:prSet/>
      <dgm:spPr/>
      <dgm:t>
        <a:bodyPr/>
        <a:lstStyle/>
        <a:p>
          <a:endParaRPr lang="en-IN"/>
        </a:p>
      </dgm:t>
    </dgm:pt>
    <dgm:pt modelId="{2365526B-B284-4558-8DB6-338ABC7537B5}" type="sibTrans" cxnId="{85D1E50A-4680-4016-BA90-B59480B20CFD}">
      <dgm:prSet/>
      <dgm:spPr/>
      <dgm:t>
        <a:bodyPr/>
        <a:lstStyle/>
        <a:p>
          <a:endParaRPr lang="en-IN"/>
        </a:p>
      </dgm:t>
    </dgm:pt>
    <dgm:pt modelId="{2C8DF771-425E-42EA-BF78-42E24DC9C09D}">
      <dgm:prSet phldrT="[Text]"/>
      <dgm:spPr/>
      <dgm:t>
        <a:bodyPr/>
        <a:lstStyle/>
        <a:p>
          <a:r>
            <a:rPr lang="en-IN" b="1"/>
            <a:t>Output Video Delivery</a:t>
          </a:r>
        </a:p>
      </dgm:t>
    </dgm:pt>
    <dgm:pt modelId="{7A9403CC-A17C-486D-A8B5-0EB74370D836}" type="parTrans" cxnId="{3AF1EE54-403B-49D7-A9CB-E3C86F6807A8}">
      <dgm:prSet/>
      <dgm:spPr/>
      <dgm:t>
        <a:bodyPr/>
        <a:lstStyle/>
        <a:p>
          <a:endParaRPr lang="en-IN"/>
        </a:p>
      </dgm:t>
    </dgm:pt>
    <dgm:pt modelId="{606602EE-77D9-4F70-9A72-312908AF7FC1}" type="sibTrans" cxnId="{3AF1EE54-403B-49D7-A9CB-E3C86F6807A8}">
      <dgm:prSet/>
      <dgm:spPr/>
      <dgm:t>
        <a:bodyPr/>
        <a:lstStyle/>
        <a:p>
          <a:endParaRPr lang="en-IN"/>
        </a:p>
      </dgm:t>
    </dgm:pt>
    <dgm:pt modelId="{10DFB017-6A1B-4C3C-8C6C-FF3B103DF1DB}" type="pres">
      <dgm:prSet presAssocID="{321B6693-A114-44DF-8EB2-E537B136F211}" presName="linearFlow" presStyleCnt="0">
        <dgm:presLayoutVars>
          <dgm:resizeHandles val="exact"/>
        </dgm:presLayoutVars>
      </dgm:prSet>
      <dgm:spPr/>
    </dgm:pt>
    <dgm:pt modelId="{278F1F68-CE1C-4AF9-8DA8-1AAE81DE5671}" type="pres">
      <dgm:prSet presAssocID="{C972AC89-B623-4C03-93C4-CB0B2572DE17}" presName="node" presStyleLbl="node1" presStyleIdx="0" presStyleCnt="6">
        <dgm:presLayoutVars>
          <dgm:bulletEnabled val="1"/>
        </dgm:presLayoutVars>
      </dgm:prSet>
      <dgm:spPr/>
    </dgm:pt>
    <dgm:pt modelId="{EC0F854D-7792-492D-B2F1-8B679FCB4110}" type="pres">
      <dgm:prSet presAssocID="{8F510DB3-ECC2-46CA-96C9-811FD10107AF}" presName="sibTrans" presStyleLbl="sibTrans2D1" presStyleIdx="0" presStyleCnt="5"/>
      <dgm:spPr/>
    </dgm:pt>
    <dgm:pt modelId="{5D457579-89D3-46E3-85BA-21E1F7486167}" type="pres">
      <dgm:prSet presAssocID="{8F510DB3-ECC2-46CA-96C9-811FD10107AF}" presName="connectorText" presStyleLbl="sibTrans2D1" presStyleIdx="0" presStyleCnt="5"/>
      <dgm:spPr/>
    </dgm:pt>
    <dgm:pt modelId="{8697AEE7-0A82-41E4-891B-ECB9A581317B}" type="pres">
      <dgm:prSet presAssocID="{E606D710-B17D-41AF-8125-91469670CF30}" presName="node" presStyleLbl="node1" presStyleIdx="1" presStyleCnt="6">
        <dgm:presLayoutVars>
          <dgm:bulletEnabled val="1"/>
        </dgm:presLayoutVars>
      </dgm:prSet>
      <dgm:spPr/>
    </dgm:pt>
    <dgm:pt modelId="{2B28E42F-9C17-48DF-93CE-09EA158DFDBF}" type="pres">
      <dgm:prSet presAssocID="{F38B8277-7CE6-40DC-9A04-1909408BFDC6}" presName="sibTrans" presStyleLbl="sibTrans2D1" presStyleIdx="1" presStyleCnt="5"/>
      <dgm:spPr/>
    </dgm:pt>
    <dgm:pt modelId="{2A291726-7A80-4586-B9FE-7BCF1C8390FA}" type="pres">
      <dgm:prSet presAssocID="{F38B8277-7CE6-40DC-9A04-1909408BFDC6}" presName="connectorText" presStyleLbl="sibTrans2D1" presStyleIdx="1" presStyleCnt="5"/>
      <dgm:spPr/>
    </dgm:pt>
    <dgm:pt modelId="{C190C205-6EA3-499C-B7BF-C26A425045BB}" type="pres">
      <dgm:prSet presAssocID="{E282DB39-EAB4-40B3-AB31-B1ED3F91A3A6}" presName="node" presStyleLbl="node1" presStyleIdx="2" presStyleCnt="6">
        <dgm:presLayoutVars>
          <dgm:bulletEnabled val="1"/>
        </dgm:presLayoutVars>
      </dgm:prSet>
      <dgm:spPr/>
    </dgm:pt>
    <dgm:pt modelId="{C702E868-3115-42AA-AE2A-55EB706C5B22}" type="pres">
      <dgm:prSet presAssocID="{E1316383-1D92-492C-8EF4-A9CFADA79E82}" presName="sibTrans" presStyleLbl="sibTrans2D1" presStyleIdx="2" presStyleCnt="5"/>
      <dgm:spPr/>
    </dgm:pt>
    <dgm:pt modelId="{AC475385-4BCF-44B2-A616-620B34216DE1}" type="pres">
      <dgm:prSet presAssocID="{E1316383-1D92-492C-8EF4-A9CFADA79E82}" presName="connectorText" presStyleLbl="sibTrans2D1" presStyleIdx="2" presStyleCnt="5"/>
      <dgm:spPr/>
    </dgm:pt>
    <dgm:pt modelId="{5F6754D1-48C8-45F8-B5E0-E64963368DA8}" type="pres">
      <dgm:prSet presAssocID="{E0144CE7-1EEF-4245-BB55-E9F8C660BFB9}" presName="node" presStyleLbl="node1" presStyleIdx="3" presStyleCnt="6">
        <dgm:presLayoutVars>
          <dgm:bulletEnabled val="1"/>
        </dgm:presLayoutVars>
      </dgm:prSet>
      <dgm:spPr/>
    </dgm:pt>
    <dgm:pt modelId="{DEDFE4B2-AE04-4CE6-B390-9FEC7399CC51}" type="pres">
      <dgm:prSet presAssocID="{8A963602-2D66-431D-BDB9-222A73CCFC25}" presName="sibTrans" presStyleLbl="sibTrans2D1" presStyleIdx="3" presStyleCnt="5"/>
      <dgm:spPr/>
    </dgm:pt>
    <dgm:pt modelId="{C7284888-3394-484F-867F-C13B5748D3F5}" type="pres">
      <dgm:prSet presAssocID="{8A963602-2D66-431D-BDB9-222A73CCFC25}" presName="connectorText" presStyleLbl="sibTrans2D1" presStyleIdx="3" presStyleCnt="5"/>
      <dgm:spPr/>
    </dgm:pt>
    <dgm:pt modelId="{2FE3210F-60E1-45EF-84AB-0570E8BCD6C5}" type="pres">
      <dgm:prSet presAssocID="{6C1D02D5-4939-4E85-9219-D70731BC3674}" presName="node" presStyleLbl="node1" presStyleIdx="4" presStyleCnt="6">
        <dgm:presLayoutVars>
          <dgm:bulletEnabled val="1"/>
        </dgm:presLayoutVars>
      </dgm:prSet>
      <dgm:spPr/>
    </dgm:pt>
    <dgm:pt modelId="{B03562B6-E597-4FA7-8C27-2E76178DB077}" type="pres">
      <dgm:prSet presAssocID="{2365526B-B284-4558-8DB6-338ABC7537B5}" presName="sibTrans" presStyleLbl="sibTrans2D1" presStyleIdx="4" presStyleCnt="5"/>
      <dgm:spPr/>
    </dgm:pt>
    <dgm:pt modelId="{01044F98-74BD-4960-A5C5-207341143CDC}" type="pres">
      <dgm:prSet presAssocID="{2365526B-B284-4558-8DB6-338ABC7537B5}" presName="connectorText" presStyleLbl="sibTrans2D1" presStyleIdx="4" presStyleCnt="5"/>
      <dgm:spPr/>
    </dgm:pt>
    <dgm:pt modelId="{CB741F51-FBFA-4147-A146-51088845EEE9}" type="pres">
      <dgm:prSet presAssocID="{2C8DF771-425E-42EA-BF78-42E24DC9C09D}" presName="node" presStyleLbl="node1" presStyleIdx="5" presStyleCnt="6">
        <dgm:presLayoutVars>
          <dgm:bulletEnabled val="1"/>
        </dgm:presLayoutVars>
      </dgm:prSet>
      <dgm:spPr/>
    </dgm:pt>
  </dgm:ptLst>
  <dgm:cxnLst>
    <dgm:cxn modelId="{2DAAFE06-95AD-4F5B-B42D-81453F53EAD1}" srcId="{321B6693-A114-44DF-8EB2-E537B136F211}" destId="{E282DB39-EAB4-40B3-AB31-B1ED3F91A3A6}" srcOrd="2" destOrd="0" parTransId="{5A38B25C-72F7-4243-B9AD-FC779756FA53}" sibTransId="{E1316383-1D92-492C-8EF4-A9CFADA79E82}"/>
    <dgm:cxn modelId="{85D1E50A-4680-4016-BA90-B59480B20CFD}" srcId="{321B6693-A114-44DF-8EB2-E537B136F211}" destId="{6C1D02D5-4939-4E85-9219-D70731BC3674}" srcOrd="4" destOrd="0" parTransId="{C5BD2F26-507E-4F6F-BD8B-28B1E1E60B20}" sibTransId="{2365526B-B284-4558-8DB6-338ABC7537B5}"/>
    <dgm:cxn modelId="{DF0C5912-A7C0-4D3F-9D5C-122CE1E7C344}" type="presOf" srcId="{8F510DB3-ECC2-46CA-96C9-811FD10107AF}" destId="{5D457579-89D3-46E3-85BA-21E1F7486167}" srcOrd="1" destOrd="0" presId="urn:microsoft.com/office/officeart/2005/8/layout/process2"/>
    <dgm:cxn modelId="{6A78B717-D9D6-4F3F-B06A-F29838548AA0}" type="presOf" srcId="{8A963602-2D66-431D-BDB9-222A73CCFC25}" destId="{C7284888-3394-484F-867F-C13B5748D3F5}" srcOrd="1" destOrd="0" presId="urn:microsoft.com/office/officeart/2005/8/layout/process2"/>
    <dgm:cxn modelId="{BFFE1022-DE13-41FB-8B4D-7B3322AECAC6}" type="presOf" srcId="{2365526B-B284-4558-8DB6-338ABC7537B5}" destId="{01044F98-74BD-4960-A5C5-207341143CDC}" srcOrd="1" destOrd="0" presId="urn:microsoft.com/office/officeart/2005/8/layout/process2"/>
    <dgm:cxn modelId="{3C911D22-F054-4DD0-BF0B-98883AE7250D}" type="presOf" srcId="{F38B8277-7CE6-40DC-9A04-1909408BFDC6}" destId="{2B28E42F-9C17-48DF-93CE-09EA158DFDBF}" srcOrd="0" destOrd="0" presId="urn:microsoft.com/office/officeart/2005/8/layout/process2"/>
    <dgm:cxn modelId="{CB92962F-03AE-4234-913F-FFBFFA16835B}" type="presOf" srcId="{8F510DB3-ECC2-46CA-96C9-811FD10107AF}" destId="{EC0F854D-7792-492D-B2F1-8B679FCB4110}" srcOrd="0" destOrd="0" presId="urn:microsoft.com/office/officeart/2005/8/layout/process2"/>
    <dgm:cxn modelId="{4A760437-582D-4E66-BE8E-5C4E47D73A27}" type="presOf" srcId="{6C1D02D5-4939-4E85-9219-D70731BC3674}" destId="{2FE3210F-60E1-45EF-84AB-0570E8BCD6C5}" srcOrd="0" destOrd="0" presId="urn:microsoft.com/office/officeart/2005/8/layout/process2"/>
    <dgm:cxn modelId="{CBFE2138-7952-4B73-B41F-AD4380111C0F}" type="presOf" srcId="{E1316383-1D92-492C-8EF4-A9CFADA79E82}" destId="{AC475385-4BCF-44B2-A616-620B34216DE1}" srcOrd="1" destOrd="0" presId="urn:microsoft.com/office/officeart/2005/8/layout/process2"/>
    <dgm:cxn modelId="{E25AC16E-39F9-49F5-8B01-2A9A87B9EEDE}" srcId="{321B6693-A114-44DF-8EB2-E537B136F211}" destId="{E606D710-B17D-41AF-8125-91469670CF30}" srcOrd="1" destOrd="0" parTransId="{595B22C2-B614-4FF9-966A-05A6CCD5A8F5}" sibTransId="{F38B8277-7CE6-40DC-9A04-1909408BFDC6}"/>
    <dgm:cxn modelId="{09090454-C20A-4E38-A680-B6FB32ED35E8}" type="presOf" srcId="{E0144CE7-1EEF-4245-BB55-E9F8C660BFB9}" destId="{5F6754D1-48C8-45F8-B5E0-E64963368DA8}" srcOrd="0" destOrd="0" presId="urn:microsoft.com/office/officeart/2005/8/layout/process2"/>
    <dgm:cxn modelId="{3AF1EE54-403B-49D7-A9CB-E3C86F6807A8}" srcId="{321B6693-A114-44DF-8EB2-E537B136F211}" destId="{2C8DF771-425E-42EA-BF78-42E24DC9C09D}" srcOrd="5" destOrd="0" parTransId="{7A9403CC-A17C-486D-A8B5-0EB74370D836}" sibTransId="{606602EE-77D9-4F70-9A72-312908AF7FC1}"/>
    <dgm:cxn modelId="{7C4CDD78-9E09-4F2F-A29D-FF529F1075A6}" type="presOf" srcId="{8A963602-2D66-431D-BDB9-222A73CCFC25}" destId="{DEDFE4B2-AE04-4CE6-B390-9FEC7399CC51}" srcOrd="0" destOrd="0" presId="urn:microsoft.com/office/officeart/2005/8/layout/process2"/>
    <dgm:cxn modelId="{E54FF080-91B1-4DCC-826F-469ECE169DA0}" type="presOf" srcId="{E282DB39-EAB4-40B3-AB31-B1ED3F91A3A6}" destId="{C190C205-6EA3-499C-B7BF-C26A425045BB}" srcOrd="0" destOrd="0" presId="urn:microsoft.com/office/officeart/2005/8/layout/process2"/>
    <dgm:cxn modelId="{61D7DFA9-63A0-4885-A306-E529A92B23B6}" type="presOf" srcId="{2365526B-B284-4558-8DB6-338ABC7537B5}" destId="{B03562B6-E597-4FA7-8C27-2E76178DB077}" srcOrd="0" destOrd="0" presId="urn:microsoft.com/office/officeart/2005/8/layout/process2"/>
    <dgm:cxn modelId="{9BD51DB4-B67A-425F-9D55-C953BFC3E570}" srcId="{321B6693-A114-44DF-8EB2-E537B136F211}" destId="{C972AC89-B623-4C03-93C4-CB0B2572DE17}" srcOrd="0" destOrd="0" parTransId="{530CACF5-3910-4051-888D-3909BBA2E2D0}" sibTransId="{8F510DB3-ECC2-46CA-96C9-811FD10107AF}"/>
    <dgm:cxn modelId="{047ACECF-32C1-4ADF-A2D8-4AFC8E4D4EA5}" type="presOf" srcId="{F38B8277-7CE6-40DC-9A04-1909408BFDC6}" destId="{2A291726-7A80-4586-B9FE-7BCF1C8390FA}" srcOrd="1" destOrd="0" presId="urn:microsoft.com/office/officeart/2005/8/layout/process2"/>
    <dgm:cxn modelId="{F8FE4ADF-87BC-40CF-9550-5A7C4B1C19E9}" type="presOf" srcId="{321B6693-A114-44DF-8EB2-E537B136F211}" destId="{10DFB017-6A1B-4C3C-8C6C-FF3B103DF1DB}" srcOrd="0" destOrd="0" presId="urn:microsoft.com/office/officeart/2005/8/layout/process2"/>
    <dgm:cxn modelId="{A830D4E9-DC0A-404A-BCD4-A9DD6DA70AFA}" srcId="{321B6693-A114-44DF-8EB2-E537B136F211}" destId="{E0144CE7-1EEF-4245-BB55-E9F8C660BFB9}" srcOrd="3" destOrd="0" parTransId="{20B95183-80DC-4AB3-8839-750599C31BD8}" sibTransId="{8A963602-2D66-431D-BDB9-222A73CCFC25}"/>
    <dgm:cxn modelId="{1D7FAAEF-9C15-4619-8792-95D053F1193A}" type="presOf" srcId="{E1316383-1D92-492C-8EF4-A9CFADA79E82}" destId="{C702E868-3115-42AA-AE2A-55EB706C5B22}" srcOrd="0" destOrd="0" presId="urn:microsoft.com/office/officeart/2005/8/layout/process2"/>
    <dgm:cxn modelId="{AF5808F0-CB0F-46DD-AE06-6727FB08B9CF}" type="presOf" srcId="{2C8DF771-425E-42EA-BF78-42E24DC9C09D}" destId="{CB741F51-FBFA-4147-A146-51088845EEE9}" srcOrd="0" destOrd="0" presId="urn:microsoft.com/office/officeart/2005/8/layout/process2"/>
    <dgm:cxn modelId="{60549EF3-831C-480E-B10A-F0311405ACA2}" type="presOf" srcId="{E606D710-B17D-41AF-8125-91469670CF30}" destId="{8697AEE7-0A82-41E4-891B-ECB9A581317B}" srcOrd="0" destOrd="0" presId="urn:microsoft.com/office/officeart/2005/8/layout/process2"/>
    <dgm:cxn modelId="{7283F6F7-408B-4716-9DA5-38AF1227AB85}" type="presOf" srcId="{C972AC89-B623-4C03-93C4-CB0B2572DE17}" destId="{278F1F68-CE1C-4AF9-8DA8-1AAE81DE5671}" srcOrd="0" destOrd="0" presId="urn:microsoft.com/office/officeart/2005/8/layout/process2"/>
    <dgm:cxn modelId="{110C09A2-B818-47F4-9422-8207A02AEE91}" type="presParOf" srcId="{10DFB017-6A1B-4C3C-8C6C-FF3B103DF1DB}" destId="{278F1F68-CE1C-4AF9-8DA8-1AAE81DE5671}" srcOrd="0" destOrd="0" presId="urn:microsoft.com/office/officeart/2005/8/layout/process2"/>
    <dgm:cxn modelId="{7430A988-79E4-40B9-8CAB-869689B62D20}" type="presParOf" srcId="{10DFB017-6A1B-4C3C-8C6C-FF3B103DF1DB}" destId="{EC0F854D-7792-492D-B2F1-8B679FCB4110}" srcOrd="1" destOrd="0" presId="urn:microsoft.com/office/officeart/2005/8/layout/process2"/>
    <dgm:cxn modelId="{550724FF-C6B8-4406-B518-15E1061FE9D7}" type="presParOf" srcId="{EC0F854D-7792-492D-B2F1-8B679FCB4110}" destId="{5D457579-89D3-46E3-85BA-21E1F7486167}" srcOrd="0" destOrd="0" presId="urn:microsoft.com/office/officeart/2005/8/layout/process2"/>
    <dgm:cxn modelId="{4EDD6FAC-8E8D-47B6-B074-5F8EE242B9A7}" type="presParOf" srcId="{10DFB017-6A1B-4C3C-8C6C-FF3B103DF1DB}" destId="{8697AEE7-0A82-41E4-891B-ECB9A581317B}" srcOrd="2" destOrd="0" presId="urn:microsoft.com/office/officeart/2005/8/layout/process2"/>
    <dgm:cxn modelId="{93954AA0-AB4E-4A63-8FB2-4376C4CE5536}" type="presParOf" srcId="{10DFB017-6A1B-4C3C-8C6C-FF3B103DF1DB}" destId="{2B28E42F-9C17-48DF-93CE-09EA158DFDBF}" srcOrd="3" destOrd="0" presId="urn:microsoft.com/office/officeart/2005/8/layout/process2"/>
    <dgm:cxn modelId="{18EFACBC-85D1-4396-B51F-5B25C0685DD1}" type="presParOf" srcId="{2B28E42F-9C17-48DF-93CE-09EA158DFDBF}" destId="{2A291726-7A80-4586-B9FE-7BCF1C8390FA}" srcOrd="0" destOrd="0" presId="urn:microsoft.com/office/officeart/2005/8/layout/process2"/>
    <dgm:cxn modelId="{9A3AB722-1489-4B01-9B5D-46B0725C9424}" type="presParOf" srcId="{10DFB017-6A1B-4C3C-8C6C-FF3B103DF1DB}" destId="{C190C205-6EA3-499C-B7BF-C26A425045BB}" srcOrd="4" destOrd="0" presId="urn:microsoft.com/office/officeart/2005/8/layout/process2"/>
    <dgm:cxn modelId="{F0B8DD4A-5F64-47EB-A646-2574082802BF}" type="presParOf" srcId="{10DFB017-6A1B-4C3C-8C6C-FF3B103DF1DB}" destId="{C702E868-3115-42AA-AE2A-55EB706C5B22}" srcOrd="5" destOrd="0" presId="urn:microsoft.com/office/officeart/2005/8/layout/process2"/>
    <dgm:cxn modelId="{9809A85D-D3AE-4405-AD7F-5C489553AE6D}" type="presParOf" srcId="{C702E868-3115-42AA-AE2A-55EB706C5B22}" destId="{AC475385-4BCF-44B2-A616-620B34216DE1}" srcOrd="0" destOrd="0" presId="urn:microsoft.com/office/officeart/2005/8/layout/process2"/>
    <dgm:cxn modelId="{491191ED-5B5D-4DF0-8DD4-E341779A6DDC}" type="presParOf" srcId="{10DFB017-6A1B-4C3C-8C6C-FF3B103DF1DB}" destId="{5F6754D1-48C8-45F8-B5E0-E64963368DA8}" srcOrd="6" destOrd="0" presId="urn:microsoft.com/office/officeart/2005/8/layout/process2"/>
    <dgm:cxn modelId="{E23F0A72-239B-4C6C-9D86-8346B58E2BB6}" type="presParOf" srcId="{10DFB017-6A1B-4C3C-8C6C-FF3B103DF1DB}" destId="{DEDFE4B2-AE04-4CE6-B390-9FEC7399CC51}" srcOrd="7" destOrd="0" presId="urn:microsoft.com/office/officeart/2005/8/layout/process2"/>
    <dgm:cxn modelId="{DE22BC91-D44A-4027-8A03-1C10C58F49F5}" type="presParOf" srcId="{DEDFE4B2-AE04-4CE6-B390-9FEC7399CC51}" destId="{C7284888-3394-484F-867F-C13B5748D3F5}" srcOrd="0" destOrd="0" presId="urn:microsoft.com/office/officeart/2005/8/layout/process2"/>
    <dgm:cxn modelId="{729B59DA-7580-47C5-BDB5-46B0D0B39FE6}" type="presParOf" srcId="{10DFB017-6A1B-4C3C-8C6C-FF3B103DF1DB}" destId="{2FE3210F-60E1-45EF-84AB-0570E8BCD6C5}" srcOrd="8" destOrd="0" presId="urn:microsoft.com/office/officeart/2005/8/layout/process2"/>
    <dgm:cxn modelId="{20C7B25A-D10C-4DC2-8539-2F381DD313F6}" type="presParOf" srcId="{10DFB017-6A1B-4C3C-8C6C-FF3B103DF1DB}" destId="{B03562B6-E597-4FA7-8C27-2E76178DB077}" srcOrd="9" destOrd="0" presId="urn:microsoft.com/office/officeart/2005/8/layout/process2"/>
    <dgm:cxn modelId="{5AE0BD57-4DC9-4BF8-ACEB-5F71A9F5CBD6}" type="presParOf" srcId="{B03562B6-E597-4FA7-8C27-2E76178DB077}" destId="{01044F98-74BD-4960-A5C5-207341143CDC}" srcOrd="0" destOrd="0" presId="urn:microsoft.com/office/officeart/2005/8/layout/process2"/>
    <dgm:cxn modelId="{058A77E1-084B-4162-A165-827BD2B71F46}" type="presParOf" srcId="{10DFB017-6A1B-4C3C-8C6C-FF3B103DF1DB}" destId="{CB741F51-FBFA-4147-A146-51088845EEE9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F1F68-CE1C-4AF9-8DA8-1AAE81DE5671}">
      <dsp:nvSpPr>
        <dsp:cNvPr id="0" name=""/>
        <dsp:cNvSpPr/>
      </dsp:nvSpPr>
      <dsp:spPr>
        <a:xfrm>
          <a:off x="4656768" y="1726"/>
          <a:ext cx="1202062" cy="5115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Frontend Upload</a:t>
          </a:r>
        </a:p>
      </dsp:txBody>
      <dsp:txXfrm>
        <a:off x="4671750" y="16708"/>
        <a:ext cx="1172098" cy="481551"/>
      </dsp:txXfrm>
    </dsp:sp>
    <dsp:sp modelId="{EC0F854D-7792-492D-B2F1-8B679FCB4110}">
      <dsp:nvSpPr>
        <dsp:cNvPr id="0" name=""/>
        <dsp:cNvSpPr/>
      </dsp:nvSpPr>
      <dsp:spPr>
        <a:xfrm rot="5400000">
          <a:off x="5161890" y="526030"/>
          <a:ext cx="191818" cy="230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5188745" y="545212"/>
        <a:ext cx="138110" cy="134273"/>
      </dsp:txXfrm>
    </dsp:sp>
    <dsp:sp modelId="{8697AEE7-0A82-41E4-891B-ECB9A581317B}">
      <dsp:nvSpPr>
        <dsp:cNvPr id="0" name=""/>
        <dsp:cNvSpPr/>
      </dsp:nvSpPr>
      <dsp:spPr>
        <a:xfrm>
          <a:off x="4656768" y="769000"/>
          <a:ext cx="1202062" cy="5115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Backend Frame Extraction</a:t>
          </a:r>
        </a:p>
      </dsp:txBody>
      <dsp:txXfrm>
        <a:off x="4671750" y="783982"/>
        <a:ext cx="1172098" cy="481551"/>
      </dsp:txXfrm>
    </dsp:sp>
    <dsp:sp modelId="{2B28E42F-9C17-48DF-93CE-09EA158DFDBF}">
      <dsp:nvSpPr>
        <dsp:cNvPr id="0" name=""/>
        <dsp:cNvSpPr/>
      </dsp:nvSpPr>
      <dsp:spPr>
        <a:xfrm rot="5400000">
          <a:off x="5161890" y="1293304"/>
          <a:ext cx="191818" cy="230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5188745" y="1312486"/>
        <a:ext cx="138110" cy="134273"/>
      </dsp:txXfrm>
    </dsp:sp>
    <dsp:sp modelId="{C190C205-6EA3-499C-B7BF-C26A425045BB}">
      <dsp:nvSpPr>
        <dsp:cNvPr id="0" name=""/>
        <dsp:cNvSpPr/>
      </dsp:nvSpPr>
      <dsp:spPr>
        <a:xfrm>
          <a:off x="4656768" y="1536274"/>
          <a:ext cx="1202062" cy="5115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Face Detection</a:t>
          </a:r>
        </a:p>
      </dsp:txBody>
      <dsp:txXfrm>
        <a:off x="4671750" y="1551256"/>
        <a:ext cx="1172098" cy="481551"/>
      </dsp:txXfrm>
    </dsp:sp>
    <dsp:sp modelId="{C702E868-3115-42AA-AE2A-55EB706C5B22}">
      <dsp:nvSpPr>
        <dsp:cNvPr id="0" name=""/>
        <dsp:cNvSpPr/>
      </dsp:nvSpPr>
      <dsp:spPr>
        <a:xfrm rot="5400000">
          <a:off x="5161890" y="2060577"/>
          <a:ext cx="191818" cy="230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5188745" y="2079759"/>
        <a:ext cx="138110" cy="134273"/>
      </dsp:txXfrm>
    </dsp:sp>
    <dsp:sp modelId="{5F6754D1-48C8-45F8-B5E0-E64963368DA8}">
      <dsp:nvSpPr>
        <dsp:cNvPr id="0" name=""/>
        <dsp:cNvSpPr/>
      </dsp:nvSpPr>
      <dsp:spPr>
        <a:xfrm>
          <a:off x="4656768" y="2303547"/>
          <a:ext cx="1202062" cy="5115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Frame Annotation</a:t>
          </a:r>
        </a:p>
      </dsp:txBody>
      <dsp:txXfrm>
        <a:off x="4671750" y="2318529"/>
        <a:ext cx="1172098" cy="481551"/>
      </dsp:txXfrm>
    </dsp:sp>
    <dsp:sp modelId="{DEDFE4B2-AE04-4CE6-B390-9FEC7399CC51}">
      <dsp:nvSpPr>
        <dsp:cNvPr id="0" name=""/>
        <dsp:cNvSpPr/>
      </dsp:nvSpPr>
      <dsp:spPr>
        <a:xfrm rot="5400000">
          <a:off x="5161890" y="2827851"/>
          <a:ext cx="191818" cy="230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5188745" y="2847033"/>
        <a:ext cx="138110" cy="134273"/>
      </dsp:txXfrm>
    </dsp:sp>
    <dsp:sp modelId="{2FE3210F-60E1-45EF-84AB-0570E8BCD6C5}">
      <dsp:nvSpPr>
        <dsp:cNvPr id="0" name=""/>
        <dsp:cNvSpPr/>
      </dsp:nvSpPr>
      <dsp:spPr>
        <a:xfrm>
          <a:off x="4656768" y="3070821"/>
          <a:ext cx="1202062" cy="5115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Video Compilation</a:t>
          </a:r>
        </a:p>
      </dsp:txBody>
      <dsp:txXfrm>
        <a:off x="4671750" y="3085803"/>
        <a:ext cx="1172098" cy="481551"/>
      </dsp:txXfrm>
    </dsp:sp>
    <dsp:sp modelId="{B03562B6-E597-4FA7-8C27-2E76178DB077}">
      <dsp:nvSpPr>
        <dsp:cNvPr id="0" name=""/>
        <dsp:cNvSpPr/>
      </dsp:nvSpPr>
      <dsp:spPr>
        <a:xfrm rot="5400000">
          <a:off x="5161890" y="3595125"/>
          <a:ext cx="191818" cy="2301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900" kern="1200"/>
        </a:p>
      </dsp:txBody>
      <dsp:txXfrm rot="-5400000">
        <a:off x="5188745" y="3614307"/>
        <a:ext cx="138110" cy="134273"/>
      </dsp:txXfrm>
    </dsp:sp>
    <dsp:sp modelId="{CB741F51-FBFA-4147-A146-51088845EEE9}">
      <dsp:nvSpPr>
        <dsp:cNvPr id="0" name=""/>
        <dsp:cNvSpPr/>
      </dsp:nvSpPr>
      <dsp:spPr>
        <a:xfrm>
          <a:off x="4656768" y="3838095"/>
          <a:ext cx="1202062" cy="51151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Output Video Delivery</a:t>
          </a:r>
        </a:p>
      </dsp:txBody>
      <dsp:txXfrm>
        <a:off x="4671750" y="3853077"/>
        <a:ext cx="1172098" cy="481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3EA1-8D91-E117-AC4B-C4AB468EB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1C26B-BFCC-A14E-004B-B3712D612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F3859-4C92-C871-C91D-C4C25CB2D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76CDE-09E2-36ED-033F-F8947B3D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F68D6-9DE7-3955-EF42-F8D87354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347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723B-5BE2-726F-9A10-C46AEED7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412DB-67B1-A18B-F13C-E57FC3A87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10541-CDDD-5F6F-E990-81E15D010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5EDA-6242-4E24-E06A-9C75E028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7EEA8-0204-A4FA-792F-4791B014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83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7E2F1-BE9D-8F38-AF3A-3FBF2F69E0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A161E-DCBD-4988-D1E9-3E2E04633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A4CFA-F0B9-D26F-714A-8FA99008B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39D60-85AC-E6CE-F590-F840F00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40E10-72B0-24B1-6293-D37470C6E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15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82B8-D95D-62A0-6278-D3C8917C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C74E-F97C-0BAB-D37B-FA6D91B04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A43B5-8D70-DF97-51B7-A41421429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6628A-218F-AFED-8CB8-E4D07C7E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8F09-E0FD-779E-F0EE-47AC0E7F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25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36CF7-D23D-F47A-3F91-25EF193D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CAD8E-43E3-A51C-731A-6B125853C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3180-3793-13B3-9EF0-57874F3E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D3A84-A5D4-0371-1FD4-04B652E9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8A0DF-53C9-F08F-1B15-0AEF093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75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5D49-CD83-A912-DE3C-99EB3C8E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4EB4-5664-2A95-F07D-DBBED38FDC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C07E6-436F-F412-F16D-A9386560B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8341A-0D9A-DB3B-E35D-60F12671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6E2D8-3588-F9B1-2FFC-EA3E9A1CA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756CA-03E6-B328-DDB7-4D919AD9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41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5686-BC35-22D1-03A7-05C737CFC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51B7-42C1-23D4-A3E8-05D59AC62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910D9-8CC5-5945-CF64-8534ADA6B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6DFD09-81A6-D0B4-0C4E-C40D49B82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33B59-EFD0-B8AE-99FD-86C3A0233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942C1-3D7B-90E7-A8A9-FEE74B9DD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40DEE8-87ED-ADA4-9907-59D11000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A0657-AE32-1D04-22B6-E7D86A30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55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87CE-9135-079B-184C-1A3AF47F6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01B56-BAB0-8DFC-D02A-F26010204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1D401-5EEE-426F-70E2-D54DAED5C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CBBB6-5DBF-360E-1F9B-F96E17BBC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36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441591-E8C9-1DE1-AE01-1599E21B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7314F8-FE59-9D36-54D7-DAFECD43A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FB20D-5AC6-7722-05A3-ACF60B53B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75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76E85-E2D5-AD63-75F1-97FE290CE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99B62-86F3-4019-E781-E59B24FA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18E0F-D686-30BA-32E9-025F00613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4C3FF-C5AB-A203-26D3-FD032216B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4ECE42-1A59-2C59-4988-E1A741D4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5B7DF-F121-2A59-3F34-84345046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0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620B-7874-8C98-3564-C0D27742E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79F74-BD71-F595-E6DA-7E8BF5AC6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50056-D9B7-57B1-B2F9-CAA7DDAD5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57BD3-BDAE-6549-FC41-9F4ACA28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9E9B-1AAA-4305-9E96-A6C4A2CC285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38541-965B-48B9-92F7-A1E07DC5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45F06-8AD0-38BA-01F6-995FD3A6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37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25FAB2-9DDB-0864-66A5-0EEBA484C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60BA8-E450-7589-29A5-23ABFAE8E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D855-318E-A803-F39F-74283F01C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B9E9B-1AAA-4305-9E96-A6C4A2CC285C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9135-B5DF-CA9D-8C98-113095CB23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9C09-C300-02DE-6487-80B40B35E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0569B-0B11-41A8-9AAD-D686D994C8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9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" TargetMode="External"/><Relationship Id="rId2" Type="http://schemas.openxmlformats.org/officeDocument/2006/relationships/hyperlink" Target="https://github.com/opencv/openc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actj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1BC12-7668-322E-DFAF-2EEBDE5A1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5188" y="645001"/>
            <a:ext cx="9144000" cy="1171431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chemeClr val="accent1">
                    <a:lumMod val="50000"/>
                  </a:schemeClr>
                </a:solidFill>
              </a:rPr>
              <a:t>Face Detection in a Video</a:t>
            </a:r>
            <a:endParaRPr lang="en-IN" sz="5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D43E9-895C-7A53-B418-AE7F7C5B7E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150953"/>
            <a:ext cx="12192000" cy="1663401"/>
          </a:xfrm>
        </p:spPr>
        <p:txBody>
          <a:bodyPr>
            <a:normAutofit fontScale="92500" lnSpcReduction="20000"/>
          </a:bodyPr>
          <a:lstStyle/>
          <a:p>
            <a:r>
              <a:rPr lang="en-IN" sz="2000" b="1" dirty="0"/>
              <a:t>Presented by</a:t>
            </a:r>
          </a:p>
          <a:p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Sankrita Patel</a:t>
            </a:r>
          </a:p>
          <a:p>
            <a:r>
              <a:rPr lang="en-IN" sz="2000" dirty="0"/>
              <a:t>Roll No: 22223078</a:t>
            </a:r>
          </a:p>
          <a:p>
            <a:pPr algn="ctr"/>
            <a:r>
              <a:rPr lang="en-IN" sz="1800" dirty="0"/>
              <a:t>MCA- VI Semester</a:t>
            </a:r>
          </a:p>
          <a:p>
            <a:pPr algn="ctr"/>
            <a:r>
              <a:rPr lang="en-IN" sz="1800" dirty="0"/>
              <a:t>(Session: 2024-2025)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F255A2-5E00-6B8C-7F1C-38CAD8A3CDEB}"/>
              </a:ext>
            </a:extLst>
          </p:cNvPr>
          <p:cNvGrpSpPr/>
          <p:nvPr/>
        </p:nvGrpSpPr>
        <p:grpSpPr>
          <a:xfrm>
            <a:off x="907370" y="4216485"/>
            <a:ext cx="10757761" cy="1077218"/>
            <a:chOff x="907370" y="4216485"/>
            <a:chExt cx="6933025" cy="10772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0CDAC3-C446-1606-7164-4912B292D913}"/>
                </a:ext>
              </a:extLst>
            </p:cNvPr>
            <p:cNvSpPr txBox="1"/>
            <p:nvPr/>
          </p:nvSpPr>
          <p:spPr>
            <a:xfrm>
              <a:off x="907370" y="4216485"/>
              <a:ext cx="32637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002060"/>
                  </a:solidFill>
                </a:rPr>
                <a:t>Dr. Priyanka Tripathi</a:t>
              </a:r>
            </a:p>
            <a:p>
              <a:pPr algn="ctr"/>
              <a:r>
                <a:rPr lang="en-IN" b="1" dirty="0"/>
                <a:t>Head</a:t>
              </a:r>
            </a:p>
            <a:p>
              <a:pPr algn="ctr"/>
              <a:r>
                <a:rPr lang="en-IN" sz="1400" dirty="0"/>
                <a:t>Department of Computer Applications</a:t>
              </a:r>
            </a:p>
            <a:p>
              <a:pPr algn="ctr"/>
              <a:r>
                <a:rPr lang="en-IN" sz="1400" dirty="0"/>
                <a:t>National Institute of Technology Raipur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AAFBED-CA4A-1083-82EC-CA05130FE93B}"/>
                </a:ext>
              </a:extLst>
            </p:cNvPr>
            <p:cNvSpPr txBox="1"/>
            <p:nvPr/>
          </p:nvSpPr>
          <p:spPr>
            <a:xfrm>
              <a:off x="4576691" y="4216485"/>
              <a:ext cx="3263704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solidFill>
                    <a:srgbClr val="002060"/>
                  </a:solidFill>
                </a:rPr>
                <a:t>Dr. Naeem Ahmad</a:t>
              </a:r>
            </a:p>
            <a:p>
              <a:pPr algn="ctr"/>
              <a:r>
                <a:rPr lang="en-IN" b="1" dirty="0"/>
                <a:t>Supervisor</a:t>
              </a:r>
            </a:p>
            <a:p>
              <a:pPr algn="ctr"/>
              <a:r>
                <a:rPr lang="en-IN" sz="1400" dirty="0"/>
                <a:t>Department of Computer Applications</a:t>
              </a:r>
            </a:p>
            <a:p>
              <a:pPr algn="ctr"/>
              <a:r>
                <a:rPr lang="en-IN" sz="1400" dirty="0"/>
                <a:t>National Institute of Technology Raipur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566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67D3A-91E3-0383-39F6-0C89A046D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B4C2-4A91-6F1C-EFDE-3B13BE49C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Workflow : User Authentication 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A6286B-0C5E-9B92-9467-B78F838AA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760" y="1690688"/>
            <a:ext cx="4652480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8964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3874D-00E7-FBB8-4C3A-330F14D61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0569-9F32-2CC8-D790-22D53C91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 Workflow: Face Detection Flow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745C40-E4C9-99FB-0273-E7D6E0A04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855" y="1690688"/>
            <a:ext cx="6326290" cy="4023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7073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F3C7-D2D1-D393-DF4A-428307FC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Results and Discussion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7089A-7BD5-E31C-5157-B2A6761E6B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Tested on various video lengths &amp; qualities</a:t>
                </a:r>
              </a:p>
              <a:p>
                <a:r>
                  <a:rPr lang="en-IN" dirty="0"/>
                  <a:t>Accuracy:</a:t>
                </a:r>
              </a:p>
              <a:p>
                <a:pPr lvl="1"/>
                <a:r>
                  <a:rPr lang="en-IN" dirty="0"/>
                  <a:t>High for frontal, well – lit faces</a:t>
                </a:r>
              </a:p>
              <a:p>
                <a:pPr lvl="1"/>
                <a:r>
                  <a:rPr lang="en-IN" dirty="0"/>
                  <a:t>Challenges in side faces, occlusion, poor lighting</a:t>
                </a:r>
              </a:p>
              <a:p>
                <a:r>
                  <a:rPr lang="en-IN" dirty="0"/>
                  <a:t>Performance:</a:t>
                </a:r>
              </a:p>
              <a:p>
                <a:pPr lvl="1"/>
                <a:r>
                  <a:rPr lang="en-IN" dirty="0"/>
                  <a:t>10-25 FPS processing speed</a:t>
                </a:r>
              </a:p>
              <a:p>
                <a:pPr lvl="1"/>
                <a:r>
                  <a:rPr lang="en-IN" dirty="0"/>
                  <a:t>Short videos (&lt; 30s): 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IN" dirty="0"/>
                  <a:t>Long videos (1-2 min): </a:t>
                </a:r>
                <a14:m>
                  <m:oMath xmlns:m="http://schemas.openxmlformats.org/officeDocument/2006/math"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30−45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Limitations:</a:t>
                </a:r>
              </a:p>
              <a:p>
                <a:pPr lvl="1"/>
                <a:r>
                  <a:rPr lang="en-IN" dirty="0"/>
                  <a:t>No real-time feed</a:t>
                </a:r>
              </a:p>
              <a:p>
                <a:pPr lvl="1"/>
                <a:r>
                  <a:rPr lang="en-IN" dirty="0"/>
                  <a:t>Sensitive to lighting and motion blur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77089A-7BD5-E31C-5157-B2A6761E6B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b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592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2A76C-CA14-D3BD-BE5F-B0619DE43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7AD3-C1EE-BB57-ABB0-3ADE2A9F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UI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870F4-9C0E-8677-80E3-6CD63C602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User Registration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B4A52-4DCF-0BF8-552D-DC7903AF7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"/>
          <a:stretch>
            <a:fillRect/>
          </a:stretch>
        </p:blipFill>
        <p:spPr bwMode="auto">
          <a:xfrm>
            <a:off x="5606382" y="1825625"/>
            <a:ext cx="3289300" cy="38703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53611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00F46-AED0-0642-3A05-C808DAAA6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B47D-8E69-2636-8EFE-52EB68C9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UI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A3BE2-6332-9099-2E14-6B2908729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Login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B16E1-7886-5362-03B3-7A78A9801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672" y="1932539"/>
            <a:ext cx="3020695" cy="27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51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6F031-CF70-6E0D-8B09-6EC9644BC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87A1-A4BE-9E2C-BC14-4E7388681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UI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C2326-FDA8-BB6A-091E-F94354EA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Forgot Password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A3AE5-5B32-A90B-6A3B-01DE206B2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200" y="2629059"/>
            <a:ext cx="3479800" cy="2744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AD7E2B-D561-F57D-A57C-AB0F21AF3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293" y="2629059"/>
            <a:ext cx="3340769" cy="293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27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2DD5E-6F52-1900-FFAD-A55F0DE84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E2F8-1409-2BBC-40F5-4CF89E17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UI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ADFE-B3B1-B701-A17A-DED08D14B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Upload Video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CFA41-18A0-25BA-D8C0-3531F234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20" y="1690688"/>
            <a:ext cx="6334760" cy="462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50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DDD8A-B5C6-552D-459F-89A95F2ED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9300-6E2F-B4BB-C89D-C9EB45BC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UI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5C18-E32B-5D99-5121-B33051878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Processed Video page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1CC3F-6116-2826-8D23-469CD978B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57" y="1825625"/>
            <a:ext cx="6334760" cy="41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6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F3C7-D2D1-D393-DF4A-428307FC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Conclusion and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089A-7BD5-E31C-5157-B2A6761E6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196"/>
            <a:ext cx="10515600" cy="4562767"/>
          </a:xfrm>
        </p:spPr>
        <p:txBody>
          <a:bodyPr>
            <a:normAutofit/>
          </a:bodyPr>
          <a:lstStyle/>
          <a:p>
            <a:r>
              <a:rPr lang="en-IN" dirty="0"/>
              <a:t>Conclusion:</a:t>
            </a:r>
          </a:p>
          <a:p>
            <a:pPr lvl="1"/>
            <a:r>
              <a:rPr lang="en-IN" dirty="0"/>
              <a:t>Successfully implemented a face detection system in video using traditional ML (Haar Cascade).</a:t>
            </a:r>
          </a:p>
          <a:p>
            <a:pPr lvl="1"/>
            <a:r>
              <a:rPr lang="en-IN" dirty="0"/>
              <a:t>Integrated with a user-friendly web interface.</a:t>
            </a:r>
          </a:p>
          <a:p>
            <a:r>
              <a:rPr lang="en-IN" dirty="0"/>
              <a:t>Future Enhancements:</a:t>
            </a:r>
          </a:p>
          <a:p>
            <a:pPr lvl="1"/>
            <a:r>
              <a:rPr lang="en-IN" dirty="0"/>
              <a:t>Add real-time webcam feed detection</a:t>
            </a:r>
          </a:p>
          <a:p>
            <a:pPr lvl="1"/>
            <a:r>
              <a:rPr lang="en-IN" dirty="0"/>
              <a:t>Use advanced models (YOLO, MTCNN, SSD)</a:t>
            </a:r>
          </a:p>
          <a:p>
            <a:pPr lvl="1"/>
            <a:r>
              <a:rPr lang="en-IN" dirty="0"/>
              <a:t>UI/UX improvement with modern designs</a:t>
            </a:r>
          </a:p>
        </p:txBody>
      </p:sp>
    </p:spTree>
    <p:extLst>
      <p:ext uri="{BB962C8B-B14F-4D97-AF65-F5344CB8AC3E}">
        <p14:creationId xmlns:p14="http://schemas.microsoft.com/office/powerpoint/2010/main" val="2621020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F3C7-D2D1-D393-DF4A-428307FC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089A-7BD5-E31C-5157-B2A6761E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OpenCV Haar Cascades – </a:t>
            </a:r>
            <a:r>
              <a:rPr lang="en-IN" dirty="0">
                <a:hlinkClick r:id="rId2"/>
              </a:rPr>
              <a:t>https://github.com/opencv/opencv</a:t>
            </a:r>
            <a:endParaRPr lang="en-IN" dirty="0"/>
          </a:p>
          <a:p>
            <a:r>
              <a:rPr lang="en-IN" dirty="0"/>
              <a:t>Django Documentation – </a:t>
            </a:r>
            <a:r>
              <a:rPr lang="en-IN" dirty="0">
                <a:hlinkClick r:id="rId3"/>
              </a:rPr>
              <a:t>https://docs.djangoproject.com</a:t>
            </a:r>
            <a:endParaRPr lang="en-IN" dirty="0"/>
          </a:p>
          <a:p>
            <a:r>
              <a:rPr lang="en-IN" dirty="0"/>
              <a:t>React.js – </a:t>
            </a:r>
            <a:r>
              <a:rPr lang="en-IN" dirty="0">
                <a:hlinkClick r:id="rId4"/>
              </a:rPr>
              <a:t>https://reactjs.org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3320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BFFF-7AA1-D451-93A7-FE0DC591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3280-C2FB-F8FB-B7EC-38F2E96CC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800" dirty="0"/>
              <a:t>The completion certificate from the organization </a:t>
            </a:r>
            <a:endParaRPr lang="en-IN" sz="28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Organization Details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Problem Formulation and Definition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Motivation </a:t>
            </a:r>
            <a:endParaRPr lang="en-IN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Contribution </a:t>
            </a:r>
            <a:endParaRPr lang="en-IN" sz="2800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Methodology/ Proposed Algorithm </a:t>
            </a:r>
            <a:endParaRPr lang="en-IN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Design/ Architecture/ Workflow </a:t>
            </a:r>
            <a:endParaRPr lang="en-IN" dirty="0">
              <a:solidFill>
                <a:srgbClr val="C0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Testing &amp; Implementation/Results and Discussion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Conclusion and Future Scope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References/ Bibliography </a:t>
            </a:r>
            <a:endParaRPr lang="en-IN" sz="2800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831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A318-7262-1601-7CB8-7DF85E6D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034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IN" sz="6000" b="1" dirty="0"/>
              <a:t>Thank You!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3A481A-C79A-7549-6B6B-0E239B0F2DBD}"/>
              </a:ext>
            </a:extLst>
          </p:cNvPr>
          <p:cNvSpPr txBox="1">
            <a:spLocks/>
          </p:cNvSpPr>
          <p:nvPr/>
        </p:nvSpPr>
        <p:spPr>
          <a:xfrm>
            <a:off x="4624251" y="3927883"/>
            <a:ext cx="26517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>
                <a:solidFill>
                  <a:srgbClr val="FF0000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40924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F3C7-D2D1-D393-DF4A-428307FC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Organization  detail</a:t>
            </a:r>
            <a:br>
              <a:rPr lang="en-IN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089A-7BD5-E31C-5157-B2A6761E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Organization Name: National Informatics Centre, Raipur</a:t>
            </a:r>
          </a:p>
          <a:p>
            <a:r>
              <a:rPr lang="en-IN" dirty="0"/>
              <a:t>Date of Joining: 01 – January – 2025 </a:t>
            </a:r>
          </a:p>
          <a:p>
            <a:r>
              <a:rPr lang="en-IN" dirty="0"/>
              <a:t>Completion Date: 20 – June – 2025 </a:t>
            </a:r>
          </a:p>
          <a:p>
            <a:r>
              <a:rPr lang="en-IN" dirty="0"/>
              <a:t>Mentor Detail:</a:t>
            </a:r>
          </a:p>
          <a:p>
            <a:pPr lvl="1"/>
            <a:r>
              <a:rPr lang="en-IN" dirty="0"/>
              <a:t>Name: Dr. P. C. Verma</a:t>
            </a:r>
          </a:p>
          <a:p>
            <a:pPr lvl="1"/>
            <a:r>
              <a:rPr lang="en-IN" dirty="0"/>
              <a:t>Email ID: verma.pc@gmail.com</a:t>
            </a:r>
          </a:p>
          <a:p>
            <a:pPr lvl="1"/>
            <a:r>
              <a:rPr lang="en-IN" dirty="0"/>
              <a:t>Ph. No: 9424272972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80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F3C7-D2D1-D393-DF4A-428307FC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The completion certificate from the organization </a:t>
            </a:r>
            <a:br>
              <a:rPr lang="en-IN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82C4E5-0E0A-781F-EF96-CA7450787B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5719" y="1690688"/>
            <a:ext cx="3960562" cy="4351338"/>
          </a:xfrm>
        </p:spPr>
      </p:pic>
    </p:spTree>
    <p:extLst>
      <p:ext uri="{BB962C8B-B14F-4D97-AF65-F5344CB8AC3E}">
        <p14:creationId xmlns:p14="http://schemas.microsoft.com/office/powerpoint/2010/main" val="34194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F3C7-D2D1-D393-DF4A-428307FC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Problem Formulation and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089A-7BD5-E31C-5157-B2A6761E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Face Detection is a key step in computer vision for identifying human faces in digital content.</a:t>
            </a:r>
          </a:p>
          <a:p>
            <a:r>
              <a:rPr lang="en-IN" dirty="0"/>
              <a:t>Real – time and offline face detection has wide applications in surveillance, tagging and Interaction.</a:t>
            </a:r>
          </a:p>
          <a:p>
            <a:r>
              <a:rPr lang="en-IN" dirty="0"/>
              <a:t>Challenges Include:</a:t>
            </a:r>
          </a:p>
          <a:p>
            <a:pPr lvl="1"/>
            <a:r>
              <a:rPr lang="en-IN" dirty="0"/>
              <a:t>Variations in lighting, occlusions, facial expressions and movement.</a:t>
            </a:r>
          </a:p>
          <a:p>
            <a:pPr lvl="1"/>
            <a:r>
              <a:rPr lang="en-IN" dirty="0"/>
              <a:t>Efficient video frame processing and reassembly.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561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F3C7-D2D1-D393-DF4A-428307FC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089A-7BD5-E31C-5157-B2A6761E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Increased video content across platforms demands automated face analysis.</a:t>
            </a:r>
          </a:p>
          <a:p>
            <a:r>
              <a:rPr lang="en-IN" dirty="0"/>
              <a:t>Practical use cases include</a:t>
            </a:r>
          </a:p>
          <a:p>
            <a:pPr lvl="1"/>
            <a:r>
              <a:rPr lang="en-IN" dirty="0"/>
              <a:t>Monitoring, privacy protection, tagging</a:t>
            </a:r>
          </a:p>
          <a:p>
            <a:r>
              <a:rPr lang="en-IN" dirty="0"/>
              <a:t>Aim: Develop a web app that accepts videos and returns processed results with detected faces.</a:t>
            </a:r>
          </a:p>
        </p:txBody>
      </p:sp>
    </p:spTree>
    <p:extLst>
      <p:ext uri="{BB962C8B-B14F-4D97-AF65-F5344CB8AC3E}">
        <p14:creationId xmlns:p14="http://schemas.microsoft.com/office/powerpoint/2010/main" val="235664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F3C7-D2D1-D393-DF4A-428307FC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089A-7BD5-E31C-5157-B2A6761E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Developed a modular face detection system using modern web and ML technologies.</a:t>
            </a:r>
          </a:p>
          <a:p>
            <a:r>
              <a:rPr lang="en-IN" dirty="0"/>
              <a:t>Frontend in React.js, Backend in Django with OpenCV for frame-wise face detection.</a:t>
            </a:r>
          </a:p>
          <a:p>
            <a:r>
              <a:rPr lang="en-IN" dirty="0"/>
              <a:t>Output: Processed video with bounding boxes around detected faces.</a:t>
            </a:r>
          </a:p>
          <a:p>
            <a:r>
              <a:rPr lang="en-IN" dirty="0"/>
              <a:t>Includes:</a:t>
            </a:r>
          </a:p>
          <a:p>
            <a:pPr lvl="1"/>
            <a:r>
              <a:rPr lang="en-IN" dirty="0"/>
              <a:t>Upload UI, Frame – by – Frame Detection and Download Interface</a:t>
            </a:r>
          </a:p>
        </p:txBody>
      </p:sp>
    </p:spTree>
    <p:extLst>
      <p:ext uri="{BB962C8B-B14F-4D97-AF65-F5344CB8AC3E}">
        <p14:creationId xmlns:p14="http://schemas.microsoft.com/office/powerpoint/2010/main" val="21570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F3C7-D2D1-D393-DF4A-428307FCF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7089A-7BD5-E31C-5157-B2A6761E6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Haar Cascade Classifier from OpenCV</a:t>
            </a:r>
          </a:p>
          <a:p>
            <a:r>
              <a:rPr lang="en-IN" dirty="0"/>
              <a:t>Step – by – step Process: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Upload video from UI (React.js)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Extract Frames (OpenCV)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Apply Haar cascade classifier to detect faces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Draw rectangles on detected faces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Reconstruct video from processed frames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dirty="0"/>
              <a:t>Return Final output to user</a:t>
            </a:r>
          </a:p>
        </p:txBody>
      </p:sp>
    </p:spTree>
    <p:extLst>
      <p:ext uri="{BB962C8B-B14F-4D97-AF65-F5344CB8AC3E}">
        <p14:creationId xmlns:p14="http://schemas.microsoft.com/office/powerpoint/2010/main" val="259601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F3C7-D2D1-D393-DF4A-428307FC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931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Face Detection Pipeline		                           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3095554-F5F9-6FC8-43EC-C5318ACE98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71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562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Face Detection in a Video</vt:lpstr>
      <vt:lpstr>Contents:</vt:lpstr>
      <vt:lpstr>Organization  detail </vt:lpstr>
      <vt:lpstr>The completion certificate from the organization  </vt:lpstr>
      <vt:lpstr>Problem Formulation and Definition</vt:lpstr>
      <vt:lpstr>Motivation</vt:lpstr>
      <vt:lpstr>Contributions</vt:lpstr>
      <vt:lpstr>Methodology</vt:lpstr>
      <vt:lpstr>Face Detection Pipeline                              </vt:lpstr>
      <vt:lpstr>Workflow : User Authentication Flow</vt:lpstr>
      <vt:lpstr> Workflow: Face Detection Flow</vt:lpstr>
      <vt:lpstr>Results and Discussion </vt:lpstr>
      <vt:lpstr>UI Screenshots</vt:lpstr>
      <vt:lpstr>UI Screenshots</vt:lpstr>
      <vt:lpstr>UI Screenshots</vt:lpstr>
      <vt:lpstr>UI Screenshots</vt:lpstr>
      <vt:lpstr>UI Screenshots</vt:lpstr>
      <vt:lpstr>Conclusion and Future Scope</vt:lpstr>
      <vt:lpstr>References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Term Paper: &lt;Title, Bold, 50pt&gt;</dc:title>
  <dc:creator>Dr. Dibakar Saha</dc:creator>
  <cp:lastModifiedBy>Sankrita Patel</cp:lastModifiedBy>
  <cp:revision>14</cp:revision>
  <dcterms:created xsi:type="dcterms:W3CDTF">2022-05-23T08:18:33Z</dcterms:created>
  <dcterms:modified xsi:type="dcterms:W3CDTF">2025-06-23T05:11:18Z</dcterms:modified>
</cp:coreProperties>
</file>