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B49D38-12C2-468F-91FF-258114F92635}">
  <a:tblStyle styleId="{54B49D38-12C2-468F-91FF-258114F926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3239bc3a_1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93239bc3a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bfdf226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bfdf226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9333093d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9333093d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93239bc3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93239bc3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ffc68d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bffc68d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ffc68de4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bffc68de4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fe02a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fe02a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66a20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66a20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9333093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9333093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58c3e52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a58c3e52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bfe02a0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bfe02a0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a58c3e52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a58c3e52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274175" y="1783275"/>
            <a:ext cx="6525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Predicting Spatio-temporal temperature variations using Machine learning models</a:t>
            </a:r>
            <a:endParaRPr b="1"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186150" y="2836600"/>
            <a:ext cx="6525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rPr b="1" lang="en" sz="1500">
                <a:solidFill>
                  <a:srgbClr val="44484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CSE541  Computer Vision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075" y="3466750"/>
            <a:ext cx="44388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1</a:t>
            </a:r>
            <a:b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Instructed by - Prof. Mehul Raval</a:t>
            </a:r>
            <a:endParaRPr sz="21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4603300" y="283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{54B49D38-12C2-468F-91FF-258114F92635}</a:tableStyleId>
              </a:tblPr>
              <a:tblGrid>
                <a:gridCol w="2208050"/>
                <a:gridCol w="2230700"/>
              </a:tblGrid>
              <a:tr h="4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Sanket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AU2140057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Ruchil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Saumya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AU2140165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Bhavy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Jhaveri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AU2140168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5"/>
          <p:cNvSpPr txBox="1"/>
          <p:nvPr/>
        </p:nvSpPr>
        <p:spPr>
          <a:xfrm>
            <a:off x="5022500" y="4516375"/>
            <a:ext cx="384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-Presented by Group 9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36825" y="86925"/>
            <a:ext cx="7886700" cy="530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916"/>
                </a:solidFill>
              </a:rPr>
              <a:t>Conclusion:</a:t>
            </a:r>
            <a:endParaRPr>
              <a:solidFill>
                <a:srgbClr val="7D1916"/>
              </a:solidFill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40525" y="835901"/>
            <a:ext cx="8397900" cy="30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Helvetica Neue"/>
              <a:buChar char="•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Temperature forecasting and image classification challenges are addressed with innovative methodologies.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•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Comprehensive solutions are developed leveraging Convolutional LSTM networks for temperature forecasting and transfer learning with VGG19 for image classification.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•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The combined approaches offer a comprehensive solution applicable to various domains including weather prediction, industrial processes.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36825" y="174025"/>
            <a:ext cx="7886700" cy="62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916"/>
                </a:solidFill>
              </a:rPr>
              <a:t>References</a:t>
            </a:r>
            <a:endParaRPr>
              <a:solidFill>
                <a:srgbClr val="7D1916"/>
              </a:solidFill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36820" y="1102138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1) Pawar, S., Rahman, S. M., Vaddireddy, H., San, O., Rasheed, A., &amp; Vedula, P. (2019). A deep learning enabler for nonintrusive reduced order modeling of fluid flows. Physics of Fluids.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2) Amato, F., Guignard, F., Robert, S., &amp; Kanevski, M. (2020). A novel framework for spatio-temporal prediction of environmental data using deep learning. Scientific Reports. 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3) Ahmed, S. E., San, O., Rasheed, A., &amp; Iliescu, T. (2021). Nonlinear proper orthogonal decomposition for convection-dominated flows. Physics of Fluids. 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4) Arun. (2022, January 6). Spatio-Temporal Data Analysis using Deep Learning - Arun - Medium. Medium.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2819250" y="2104800"/>
            <a:ext cx="3505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 b="1" sz="43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71175" y="-254523"/>
            <a:ext cx="7886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596400" y="1064775"/>
            <a:ext cx="79512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numerous scientific and engineering disciplines, understanding spatio-temporal variations in physical parameters is critical for insightful analysis and predictive modeling.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project aims to address the challenge of classifying spatio-temporal data images into distinct categories based on the underlying physical parameter they represent.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Specifically, we focus on leveraging transfer learning techniques in conjunction with the VGG19 deep learning architecture to achieve accurate classification.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29900" y="-466648"/>
            <a:ext cx="7886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198800" y="833275"/>
            <a:ext cx="78867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project, we initially propose a predictive model for temperature forecasting utilizing Convolutional LSTM networks.</a:t>
            </a:r>
            <a:endParaRPr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By leveraging deep learning techniques like Convolutional LSTM networks, we aimed to capture complex temporal dependencies in temperature data effectively.</a:t>
            </a:r>
            <a:endParaRPr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Also, used spatio-temporal dataset parameters such as pressure, velocity, temperature,  total-energy, heat-flux for classification approach based on the contour. </a:t>
            </a:r>
            <a:endParaRPr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Employed transfer learning with VGG19 for classifying various spatio-temporal parameters images, addressing challenges in computer vision.</a:t>
            </a:r>
            <a:endParaRPr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40527" y="38335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>
                <a:solidFill>
                  <a:schemeClr val="dk2"/>
                </a:solidFill>
              </a:rPr>
              <a:t>Datasets Discussions: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0"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77560"/>
            <a:ext cx="8991600" cy="25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>
                <a:solidFill>
                  <a:schemeClr val="dk2"/>
                </a:solidFill>
              </a:rPr>
              <a:t>Datasets Discussions: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845600"/>
            <a:ext cx="6960301" cy="3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69600" y="630300"/>
            <a:ext cx="78867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Convo-LSTM approach: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through Convo-lstm network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Asking the user for the input of particular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parameter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the collected data into a 2D space.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 contours using the transformed 2D data arrays.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 VGG19 architecture for transfer learning-based classification.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 the model to classify contours into  eg-heat flux or temperature categories.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Results(1/3):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69600" y="761550"/>
            <a:ext cx="78867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00" y="647650"/>
            <a:ext cx="5508373" cy="36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Results(2/3)</a:t>
            </a: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69600" y="761550"/>
            <a:ext cx="78867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75" y="1329951"/>
            <a:ext cx="79057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75" y="2854450"/>
            <a:ext cx="7769550" cy="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Results(3/3):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69600" y="761550"/>
            <a:ext cx="78867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4652" l="5740" r="0" t="0"/>
          <a:stretch/>
        </p:blipFill>
        <p:spPr>
          <a:xfrm>
            <a:off x="600025" y="672225"/>
            <a:ext cx="2626076" cy="2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78" y="2935175"/>
            <a:ext cx="3325698" cy="3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 rotWithShape="1">
          <a:blip r:embed="rId5">
            <a:alphaModFix/>
          </a:blip>
          <a:srcRect b="5294" l="5962" r="0" t="0"/>
          <a:stretch/>
        </p:blipFill>
        <p:spPr>
          <a:xfrm>
            <a:off x="6375838" y="740262"/>
            <a:ext cx="2520574" cy="20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7913" y="2955325"/>
            <a:ext cx="2996403" cy="3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1801" y="2161150"/>
            <a:ext cx="2728925" cy="22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1667" y="4507600"/>
            <a:ext cx="2941950" cy="2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