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Open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OpenSans-boldItalic.fntdata"/><Relationship Id="rId9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OpenSans-regular.fntdata"/><Relationship Id="rId8" Type="http://schemas.openxmlformats.org/officeDocument/2006/relationships/font" Target="fonts/Open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b="1" lang="en"/>
              <a:t>File</a:t>
            </a:r>
            <a:r>
              <a:rPr lang="en"/>
              <a:t> &gt; </a:t>
            </a:r>
            <a:r>
              <a:rPr b="1" lang="en"/>
              <a:t>Make a Copy…</a:t>
            </a:r>
            <a:r>
              <a:rPr lang="en"/>
              <a:t> to make your own canvas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next slide for instructions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30ce0bb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30ce0bb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09075" y="717175"/>
            <a:ext cx="1389600" cy="25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1- Lack of knowledge about commons among academics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2- Inefficiency in allocating common resources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3- Doers have too little say on the allocation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232225" y="739575"/>
            <a:ext cx="13896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Organize a reproducible training workshop and spread the word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32225" y="2196350"/>
            <a:ext cx="13896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1 workshop with &gt;20 participants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&gt; 1 project on managing a commons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97875" y="3563475"/>
            <a:ext cx="28239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Workshop material and speakers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Project(s) to actualize and communication channels for best practices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77775" y="728375"/>
            <a:ext cx="40566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 convincing workshop and workflow for starting a commons project </a:t>
            </a: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to solve a real life issue </a:t>
            </a: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that is based on </a:t>
            </a: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 academic knowledge about successful governance of commons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77775" y="2398050"/>
            <a:ext cx="24765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Academics, librarians, university administrators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143075" y="2241175"/>
            <a:ext cx="15912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Organizing workshops and repeating those. Podcast as medium for communication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77775" y="3765175"/>
            <a:ext cx="24765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Experts in commons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Engaged users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Workshop organizers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120650" y="3798775"/>
            <a:ext cx="16137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Invitation before, during, and after the workshop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787175" y="67225"/>
            <a:ext cx="32916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Commons for Academics Workshop</a:t>
            </a:r>
            <a:endParaRPr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832925" y="3955675"/>
            <a:ext cx="11541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See next slide for instructions!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