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351"/>
    <a:srgbClr val="666699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5EC2-8C40-4271-A9D1-FB341CED3F31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76E76-77C2-4C57-BB9B-5D6E419427E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770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10C1-3B47-4827-83D4-69A8658D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9A71-C817-3B34-3487-D2B933A15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43C8-4B79-BD2B-B634-4BAB7C40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1D4F-851D-D4EE-F732-D2EDFE5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701FC-64C2-6A3F-12DE-5FF9C6B2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385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866C-5C13-99C8-66E1-47ACAEDF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3D820-75F9-C739-B489-32B1F94E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8972-B366-8D25-F9A3-6ADFA061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F30B-6426-4A1B-55BF-EBA1D2CB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4641-367A-DCD0-7BBF-EF873888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07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435EB-ECB1-FFC9-85EA-D7EA8D182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A6C6-9123-D4D4-8CF9-08CAF8BAE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4FDC-F209-B170-190C-6983874A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AE33D-45F1-6B97-157C-B531A1EE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01CE-C9AF-417B-0FE3-FCA970E2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9B50-E5CD-FEE9-43FA-DE1AC476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8E3D-D253-581D-4044-DBFE84C7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7D7E-5FCA-568E-039D-13383374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5B86-3306-F9FB-7893-E21E238F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EFB9-7971-1416-0487-38E01586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01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9461-1ACC-8DBE-9F93-935E601F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EF542-92CF-556D-DFDE-4E736EBD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42F6-0BB6-4D3B-B319-510D32D0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7F0D-2300-255C-AD7A-B86F8B06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1A90-E252-5D47-03D2-8FF0905A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798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7A9A-3A61-38B9-783E-C6362DC2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D89D-E930-6397-97A3-9A3E346DC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F32FD-4675-91B6-E562-566A8E90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5387F-0DB5-C518-FA4B-77E5199E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30220-98B0-8DE9-C29E-B47718E0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F0308-04CF-FAE3-76FB-78FF570D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59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AB6-394E-FA39-3C57-722C3CD4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29105-C9BA-94F3-AC93-51B961C5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4EA82-CE9D-CA28-5130-19D8BFB8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5FAC7-E1BC-DD9E-AD71-1F518A4F5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5496D-2C47-437B-D0A4-69A1194D7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6980F-889B-0623-A9D0-7E974A3C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FC03E-AFC0-5113-0E0C-F45B5CB7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281F7-4587-9E13-C98A-AA003104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378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570-976F-C85A-4E3F-C7BABF84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6D8FC-8621-EFB4-9DEA-003C6406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33970-E116-680E-6869-785C4BAC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FE448-3B44-79BD-A37C-555EBFD7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431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DCF56-AAF2-A44A-F675-7416B17A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DAC34-25B3-F708-9163-3D8D5E6E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1DD83-0460-935A-6A5F-A78AAD8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041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B857-3EFA-0677-BAB6-2701DE41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5C08-ACC4-350F-2B04-E3679F75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01D50-F1FD-33A4-AEC1-8989AA90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B0F04-D04B-D34B-2573-C4059502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27DCC-1491-ECA6-5196-BE9470F0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53DB0-2011-66C0-7BA5-D5D9DFBD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16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D07C-D417-C39F-8D32-E160606B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44758-E826-70A6-F5D7-46AFC7FFD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54723-3002-E400-262C-83379EEBB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FBE2D-6D72-8D82-FCFA-098DAAF0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9BA3-8A61-56EC-B180-DE574DC8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C040-5441-4A84-92D8-141D7D7A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11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bg2">
                <a:lumMod val="25000"/>
              </a:schemeClr>
            </a:gs>
            <a:gs pos="18360">
              <a:srgbClr val="69635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19557-6702-2A82-2A1B-8C07F852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F54E-7915-7FCA-3F02-4E0D0113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4958-59B8-9C65-0833-631A82424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7AC0-27BC-496C-81B3-C2425C5D47F0}" type="datetimeFigureOut">
              <a:rPr lang="cs-CZ" smtClean="0"/>
              <a:t>21.10.2023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783C-1C37-7FA8-4A2F-43257105A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B0F-791B-F1E3-3CB0-89CCB0745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DF52-DEB7-48B5-8339-ADFBD846DB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1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8E14-3BF9-E212-91D8-3B7C53C25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7CDA6-3CC6-2274-A4A8-8B6811B32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71766-E380-C0F1-890C-FC48813419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" y="0"/>
            <a:ext cx="1214306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728A5-CF36-A444-A1ED-BC5F7ED154C0}"/>
              </a:ext>
            </a:extLst>
          </p:cNvPr>
          <p:cNvSpPr txBox="1"/>
          <p:nvPr/>
        </p:nvSpPr>
        <p:spPr>
          <a:xfrm>
            <a:off x="2910736" y="1600200"/>
            <a:ext cx="6905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72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Docx.</a:t>
            </a:r>
            <a:r>
              <a:rPr lang="cs-CZ" sz="8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Merger</a:t>
            </a:r>
            <a:endParaRPr lang="cs-CZ" sz="72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A731E-7AC6-9A64-74FA-BEC4BDE96072}"/>
              </a:ext>
            </a:extLst>
          </p:cNvPr>
          <p:cNvSpPr txBox="1"/>
          <p:nvPr/>
        </p:nvSpPr>
        <p:spPr>
          <a:xfrm>
            <a:off x="3589952" y="2809115"/>
            <a:ext cx="569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CS50‘s </a:t>
            </a:r>
            <a:r>
              <a:rPr lang="cs-CZ" sz="3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final</a:t>
            </a:r>
            <a:r>
              <a:rPr lang="cs-CZ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sz="3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project</a:t>
            </a:r>
            <a:r>
              <a:rPr lang="cs-CZ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E17A7-3C9F-F597-C207-4ED3059A7A2B}"/>
              </a:ext>
            </a:extLst>
          </p:cNvPr>
          <p:cNvSpPr txBox="1"/>
          <p:nvPr/>
        </p:nvSpPr>
        <p:spPr>
          <a:xfrm>
            <a:off x="2886267" y="4163459"/>
            <a:ext cx="6905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Vojtěch Ettler</a:t>
            </a:r>
          </a:p>
          <a:p>
            <a:pPr algn="ctr"/>
            <a:r>
              <a:rPr lang="cs-CZ" sz="3600" dirty="0">
                <a:solidFill>
                  <a:schemeClr val="bg1"/>
                </a:solidFill>
                <a:latin typeface="Bahnschrift Light" panose="020B0502040204020203" pitchFamily="34" charset="0"/>
              </a:rPr>
              <a:t>Brno, Czech Republic</a:t>
            </a:r>
          </a:p>
        </p:txBody>
      </p:sp>
    </p:spTree>
    <p:extLst>
      <p:ext uri="{BB962C8B-B14F-4D97-AF65-F5344CB8AC3E}">
        <p14:creationId xmlns:p14="http://schemas.microsoft.com/office/powerpoint/2010/main" val="167229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E1CF-94FC-ACFB-E967-ABAD04FB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Functions</a:t>
            </a:r>
            <a:endParaRPr lang="cs-CZ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4A2F-2F5A-C31B-4B86-6D22E50F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Lets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users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navigate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to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folder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their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chosing</a:t>
            </a:r>
            <a:endParaRPr lang="cs-CZ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Combines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all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Word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documents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there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while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skipping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any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other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files</a:t>
            </a:r>
            <a:endParaRPr lang="cs-CZ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Saves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result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with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datestamp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and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labels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it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as a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merged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item</a:t>
            </a:r>
            <a:endParaRPr lang="cs-CZ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Counts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words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characters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and standard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pages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output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95C909-2EA0-8039-8AD3-89D453D4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43" y="4672242"/>
            <a:ext cx="1369784" cy="136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AEDB874-D39E-E06B-A0B4-A219F203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5" y="4672242"/>
            <a:ext cx="1369784" cy="136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67D1C6E-CF38-5358-4893-249F47BE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05" y="4672242"/>
            <a:ext cx="1369784" cy="136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9367E-CF2D-F468-3404-3E1D65C8065F}"/>
              </a:ext>
            </a:extLst>
          </p:cNvPr>
          <p:cNvSpPr txBox="1"/>
          <p:nvPr/>
        </p:nvSpPr>
        <p:spPr>
          <a:xfrm>
            <a:off x="3582955" y="5064746"/>
            <a:ext cx="36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bg1"/>
                </a:solidFill>
              </a:rPr>
              <a:t>+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1BD0645-490C-CDA1-896C-07402415639B}"/>
              </a:ext>
            </a:extLst>
          </p:cNvPr>
          <p:cNvSpPr/>
          <p:nvPr/>
        </p:nvSpPr>
        <p:spPr>
          <a:xfrm>
            <a:off x="6418636" y="5167312"/>
            <a:ext cx="1035698" cy="3777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711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01CB-1793-311A-1028-3089AA2B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Uses</a:t>
            </a:r>
            <a:endParaRPr lang="cs-CZ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A341-66C2-3561-9603-1CF48C40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For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translators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authors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journalists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, and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other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text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specialists</a:t>
            </a:r>
            <a:endParaRPr lang="cs-CZ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For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office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workers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and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anyone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working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with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a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great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number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docx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.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documents</a:t>
            </a:r>
            <a:endParaRPr lang="cs-CZ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For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anyone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in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need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merging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several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Word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documents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into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one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while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keeping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style and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format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first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file</a:t>
            </a:r>
            <a:r>
              <a:rPr lang="cs-CZ" dirty="0">
                <a:solidFill>
                  <a:schemeClr val="bg1"/>
                </a:solidFill>
                <a:latin typeface="Bahnschrift Light" panose="020B0502040204020203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383BC-3657-B782-220C-3ECE94B00DDC}"/>
              </a:ext>
            </a:extLst>
          </p:cNvPr>
          <p:cNvSpPr txBox="1"/>
          <p:nvPr/>
        </p:nvSpPr>
        <p:spPr>
          <a:xfrm>
            <a:off x="1920551" y="5022232"/>
            <a:ext cx="83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merged_2023-10-21_test.docx</a:t>
            </a:r>
          </a:p>
        </p:txBody>
      </p:sp>
    </p:spTree>
    <p:extLst>
      <p:ext uri="{BB962C8B-B14F-4D97-AF65-F5344CB8AC3E}">
        <p14:creationId xmlns:p14="http://schemas.microsoft.com/office/powerpoint/2010/main" val="233212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F50E-60A5-5604-E7EF-9BECF7F7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AE5C-349E-6C3A-B99B-5A8D9837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sz="48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Thanks</a:t>
            </a:r>
            <a:r>
              <a:rPr lang="cs-CZ" sz="4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sz="48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for</a:t>
            </a:r>
            <a:r>
              <a:rPr lang="cs-CZ" sz="4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cs-CZ" sz="48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watching</a:t>
            </a:r>
            <a:r>
              <a:rPr lang="cs-CZ" sz="4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!</a:t>
            </a:r>
            <a:endParaRPr lang="cs-CZ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Light</vt:lpstr>
      <vt:lpstr>Calibri</vt:lpstr>
      <vt:lpstr>Calibri Light</vt:lpstr>
      <vt:lpstr>Courier New</vt:lpstr>
      <vt:lpstr>Office Theme</vt:lpstr>
      <vt:lpstr>PowerPoint Presentation</vt:lpstr>
      <vt:lpstr>Functions</vt:lpstr>
      <vt:lpstr>Uses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Vojtěch Ettler</dc:creator>
  <cp:lastModifiedBy>Vojtěch Ettler</cp:lastModifiedBy>
  <cp:revision>4</cp:revision>
  <dcterms:created xsi:type="dcterms:W3CDTF">2023-10-21T18:33:45Z</dcterms:created>
  <dcterms:modified xsi:type="dcterms:W3CDTF">2023-10-21T19:32:29Z</dcterms:modified>
</cp:coreProperties>
</file>