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9144000" cy="5143500"/>
  <p:embeddedFontLst>
    <p:embeddedFont>
      <p:font typeface="BTMONA+EBGaramond-Regular" panose="020B0604020202020204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CFJCTS+PublicSans-Bold" panose="020B0604020202020204" charset="0"/>
      <p:regular r:id="rId14"/>
    </p:embeddedFont>
    <p:embeddedFont>
      <p:font typeface="CFRUAJ+EBGaramond-Medium" panose="020B0604020202020204"/>
      <p:regular r:id="rId15"/>
    </p:embeddedFont>
    <p:embeddedFont>
      <p:font typeface="ILIIOR+EBGaramond-Bold" panose="020B0604020202020204" charset="0"/>
      <p:regular r:id="rId16"/>
    </p:embeddedFont>
    <p:embeddedFont>
      <p:font typeface="KQGMTU+Arial-BoldMT" panose="020B0604020202020204" charset="0"/>
      <p:regular r:id="rId17"/>
    </p:embeddedFont>
    <p:embeddedFont>
      <p:font typeface="PVLNNE+ArialMT" panose="020B0604020202020204" charset="0"/>
      <p:regular r:id="rId18"/>
    </p:embeddedFont>
    <p:embeddedFont>
      <p:font typeface="RMKPBC+PublicSans-BoldItalic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E8196-BCAA-483E-94BE-CF0E4FBE33D1}" v="5" dt="2023-11-15T16:40:0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umathi balamurugan" userId="7c4225492e2acf9f" providerId="LiveId" clId="{E8BE8196-BCAA-483E-94BE-CF0E4FBE33D1}"/>
    <pc:docChg chg="modSld">
      <pc:chgData name="charumathi balamurugan" userId="7c4225492e2acf9f" providerId="LiveId" clId="{E8BE8196-BCAA-483E-94BE-CF0E4FBE33D1}" dt="2023-11-15T16:39:50.980" v="1" actId="20578"/>
      <pc:docMkLst>
        <pc:docMk/>
      </pc:docMkLst>
      <pc:sldChg chg="modSp">
        <pc:chgData name="charumathi balamurugan" userId="7c4225492e2acf9f" providerId="LiveId" clId="{E8BE8196-BCAA-483E-94BE-CF0E4FBE33D1}" dt="2023-11-15T16:39:50.980" v="1" actId="20578"/>
        <pc:sldMkLst>
          <pc:docMk/>
          <pc:sldMk cId="0" sldId="261"/>
        </pc:sldMkLst>
        <pc:spChg chg="mod">
          <ac:chgData name="charumathi balamurugan" userId="7c4225492e2acf9f" providerId="LiveId" clId="{E8BE8196-BCAA-483E-94BE-CF0E4FBE33D1}" dt="2023-11-15T16:39:50.980" v="1" actId="20578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7c4225492e2acf9f/Desktop/fold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7152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+mj-lt"/>
                <a:ea typeface="Cambria Math" panose="02040503050406030204" pitchFamily="18" charset="0"/>
                <a:cs typeface="CFJCTS+PublicSans-Bold"/>
              </a:rPr>
              <a:t>News Media Web Application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041146" cy="29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+mj-lt"/>
                <a:cs typeface="ILIIOR+EBGaramond-Bold"/>
              </a:rPr>
              <a:t>News Media Web Application</a:t>
            </a:r>
            <a:endParaRPr sz="1850" b="1" spc="-10" dirty="0">
              <a:solidFill>
                <a:srgbClr val="C88C32"/>
              </a:solidFill>
              <a:latin typeface="+mj-lt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21922-2889-F509-29A4-C56C0FEF6BA4}"/>
              </a:ext>
            </a:extLst>
          </p:cNvPr>
          <p:cNvSpPr txBox="1"/>
          <p:nvPr/>
        </p:nvSpPr>
        <p:spPr>
          <a:xfrm>
            <a:off x="234710" y="2773165"/>
            <a:ext cx="170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au420420104042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5F82-919C-2C10-7CB8-66CE345FD058}"/>
              </a:ext>
            </a:extLst>
          </p:cNvPr>
          <p:cNvSpPr txBox="1"/>
          <p:nvPr/>
        </p:nvSpPr>
        <p:spPr>
          <a:xfrm>
            <a:off x="234709" y="3166231"/>
            <a:ext cx="170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au420420104040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6005A-DC49-38B7-03B4-B250D0C5D03B}"/>
              </a:ext>
            </a:extLst>
          </p:cNvPr>
          <p:cNvSpPr txBox="1"/>
          <p:nvPr/>
        </p:nvSpPr>
        <p:spPr>
          <a:xfrm>
            <a:off x="234709" y="3607910"/>
            <a:ext cx="170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au420420104007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C8B3C-8AC8-D1A8-B900-F02A739DB42F}"/>
              </a:ext>
            </a:extLst>
          </p:cNvPr>
          <p:cNvSpPr txBox="1"/>
          <p:nvPr/>
        </p:nvSpPr>
        <p:spPr>
          <a:xfrm>
            <a:off x="1972391" y="2790402"/>
            <a:ext cx="17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SANMATHI 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3427C-D6AB-DA18-0986-B185CA24A2A7}"/>
              </a:ext>
            </a:extLst>
          </p:cNvPr>
          <p:cNvSpPr txBox="1"/>
          <p:nvPr/>
        </p:nvSpPr>
        <p:spPr>
          <a:xfrm>
            <a:off x="1947886" y="3187618"/>
            <a:ext cx="17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SAKTHIUMA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0463B-4B82-2016-F6F7-13CF29E4BA50}"/>
              </a:ext>
            </a:extLst>
          </p:cNvPr>
          <p:cNvSpPr txBox="1"/>
          <p:nvPr/>
        </p:nvSpPr>
        <p:spPr>
          <a:xfrm>
            <a:off x="1972391" y="3576299"/>
            <a:ext cx="17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CHARUMATHI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C623B-B123-78EC-CD4C-6274BB8B9880}"/>
              </a:ext>
            </a:extLst>
          </p:cNvPr>
          <p:cNvSpPr txBox="1"/>
          <p:nvPr/>
        </p:nvSpPr>
        <p:spPr>
          <a:xfrm>
            <a:off x="3566540" y="2787809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8CEB1-32A9-BFEE-5272-65B1D6D0CD94}"/>
              </a:ext>
            </a:extLst>
          </p:cNvPr>
          <p:cNvSpPr txBox="1"/>
          <p:nvPr/>
        </p:nvSpPr>
        <p:spPr>
          <a:xfrm>
            <a:off x="3566539" y="3179461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5D04D-8C51-D70E-D0A6-015D7F17B391}"/>
              </a:ext>
            </a:extLst>
          </p:cNvPr>
          <p:cNvSpPr txBox="1"/>
          <p:nvPr/>
        </p:nvSpPr>
        <p:spPr>
          <a:xfrm>
            <a:off x="3566539" y="3573706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86290-CCE2-1F04-E281-2767C05127C6}"/>
              </a:ext>
            </a:extLst>
          </p:cNvPr>
          <p:cNvSpPr txBox="1"/>
          <p:nvPr/>
        </p:nvSpPr>
        <p:spPr>
          <a:xfrm>
            <a:off x="248659" y="1335518"/>
            <a:ext cx="486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The News media web applications can provide information about current </a:t>
            </a:r>
          </a:p>
          <a:p>
            <a:r>
              <a:rPr lang="en-US" sz="1100" dirty="0">
                <a:solidFill>
                  <a:schemeClr val="bg1"/>
                </a:solidFill>
              </a:rPr>
              <a:t>events and topics such as politics, sports, health, and entertainment. </a:t>
            </a:r>
          </a:p>
          <a:p>
            <a:r>
              <a:rPr lang="en-US" sz="1100" dirty="0">
                <a:solidFill>
                  <a:schemeClr val="bg1"/>
                </a:solidFill>
              </a:rPr>
              <a:t>News sites can be affiliated with newspapers, magazines, television </a:t>
            </a:r>
          </a:p>
          <a:p>
            <a:r>
              <a:rPr lang="en-US" sz="1100" dirty="0">
                <a:solidFill>
                  <a:schemeClr val="bg1"/>
                </a:solidFill>
              </a:rPr>
              <a:t>networks, businesses, or other entities.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CreateꢀSRSꢀ:ꢀ“YourꢀProject”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3968" y="213970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IN" sz="1400" b="1" dirty="0">
                <a:solidFill>
                  <a:srgbClr val="BD8738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RMKPBC+PublicSans-BoldItalic"/>
                <a:hlinkClick r:id="rId3"/>
              </a:rPr>
              <a:t>https://github.com/Sanmathi12345/NM-APEC-CSE-GROUP-S</a:t>
            </a:r>
            <a:endParaRPr sz="1400" b="1" dirty="0">
              <a:solidFill>
                <a:srgbClr val="BD8738"/>
              </a:solidFill>
              <a:latin typeface="Cambria Math" panose="02040503050406030204" pitchFamily="18" charset="0"/>
              <a:ea typeface="Cambria Math" panose="02040503050406030204" pitchFamily="18" charset="0"/>
              <a:cs typeface="RMKPBC+PublicSans-BoldIt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315</Words>
  <Application>Microsoft Office PowerPoint</Application>
  <PresentationFormat>On-screen Show (16:9)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RMKPBC+PublicSans-BoldItalic</vt:lpstr>
      <vt:lpstr>PVLNNE+ArialMT</vt:lpstr>
      <vt:lpstr>BTMONA+EBGaramond-Regular</vt:lpstr>
      <vt:lpstr>CFRUAJ+EBGaramond-Medium</vt:lpstr>
      <vt:lpstr>KQGMTU+Arial-BoldMT</vt:lpstr>
      <vt:lpstr>CFJCTS+PublicSans-Bold</vt:lpstr>
      <vt:lpstr>Times New Roman</vt:lpstr>
      <vt:lpstr>Cambria Math</vt:lpstr>
      <vt:lpstr>ILIIOR+EBGaramond-Bold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</dc:creator>
  <cp:lastModifiedBy>charumathi balamurugan</cp:lastModifiedBy>
  <cp:revision>4</cp:revision>
  <dcterms:modified xsi:type="dcterms:W3CDTF">2023-11-15T16:40:06Z</dcterms:modified>
</cp:coreProperties>
</file>