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58" r:id="rId4"/>
    <p:sldId id="259" r:id="rId5"/>
    <p:sldId id="265" r:id="rId6"/>
    <p:sldId id="260" r:id="rId7"/>
    <p:sldId id="268" r:id="rId8"/>
    <p:sldId id="262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CFJCTS+PublicSans-Bold" panose="020B0604020202020204" charset="0"/>
      <p:regular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KQGMTU+Arial-BoldMT" panose="020B0604020202020204" charset="0"/>
      <p:regular r:id="rId19"/>
    </p:embeddedFont>
    <p:embeddedFont>
      <p:font typeface="LNEEUU+EBGaramond-Regular" panose="020B0604020202020204"/>
      <p:regular r:id="rId20"/>
    </p:embeddedFont>
    <p:embeddedFont>
      <p:font typeface="PVLNNE+ArialMT" panose="020B0604020202020204" charset="0"/>
      <p:regular r:id="rId21"/>
    </p:embeddedFont>
    <p:embeddedFont>
      <p:font typeface="RMKPBC+PublicSans-BoldItalic" panose="020B0604020202020204" charset="0"/>
      <p:regular r:id="rId22"/>
    </p:embeddedFont>
    <p:embeddedFont>
      <p:font typeface="SJNKRS+ArialMT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E19CD-F77B-4C3F-A5EF-67F93AB0C5F0}" v="1" dt="2023-11-15T16:40:42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haru\OneDrive\Desktop\New%20fold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7152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+mj-lt"/>
                <a:ea typeface="Cambria Math" panose="02040503050406030204" pitchFamily="18" charset="0"/>
                <a:cs typeface="CFJCTS+PublicSans-Bold"/>
              </a:rPr>
              <a:t>News Media Web Application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041146" cy="29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+mj-lt"/>
                <a:cs typeface="ILIIOR+EBGaramond-Bold"/>
              </a:rPr>
              <a:t>News Media Web Application</a:t>
            </a:r>
            <a:endParaRPr sz="1850" b="1" spc="-10" dirty="0">
              <a:solidFill>
                <a:srgbClr val="C88C32"/>
              </a:solidFill>
              <a:latin typeface="+mj-lt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21922-2889-F509-29A4-C56C0FEF6BA4}"/>
              </a:ext>
            </a:extLst>
          </p:cNvPr>
          <p:cNvSpPr txBox="1"/>
          <p:nvPr/>
        </p:nvSpPr>
        <p:spPr>
          <a:xfrm>
            <a:off x="234710" y="2773165"/>
            <a:ext cx="170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au420420104042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5F82-919C-2C10-7CB8-66CE345FD058}"/>
              </a:ext>
            </a:extLst>
          </p:cNvPr>
          <p:cNvSpPr txBox="1"/>
          <p:nvPr/>
        </p:nvSpPr>
        <p:spPr>
          <a:xfrm>
            <a:off x="234709" y="3166231"/>
            <a:ext cx="170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au420420104040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6005A-DC49-38B7-03B4-B250D0C5D03B}"/>
              </a:ext>
            </a:extLst>
          </p:cNvPr>
          <p:cNvSpPr txBox="1"/>
          <p:nvPr/>
        </p:nvSpPr>
        <p:spPr>
          <a:xfrm>
            <a:off x="234709" y="3607910"/>
            <a:ext cx="1701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au420420104007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C8B3C-8AC8-D1A8-B900-F02A739DB42F}"/>
              </a:ext>
            </a:extLst>
          </p:cNvPr>
          <p:cNvSpPr txBox="1"/>
          <p:nvPr/>
        </p:nvSpPr>
        <p:spPr>
          <a:xfrm>
            <a:off x="1972391" y="2790402"/>
            <a:ext cx="17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SANMATHI 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3427C-D6AB-DA18-0986-B185CA24A2A7}"/>
              </a:ext>
            </a:extLst>
          </p:cNvPr>
          <p:cNvSpPr txBox="1"/>
          <p:nvPr/>
        </p:nvSpPr>
        <p:spPr>
          <a:xfrm>
            <a:off x="1947886" y="3187618"/>
            <a:ext cx="17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SAKTHI UMA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0463B-4B82-2016-F6F7-13CF29E4BA50}"/>
              </a:ext>
            </a:extLst>
          </p:cNvPr>
          <p:cNvSpPr txBox="1"/>
          <p:nvPr/>
        </p:nvSpPr>
        <p:spPr>
          <a:xfrm>
            <a:off x="1895664" y="3658074"/>
            <a:ext cx="17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CHARUMATHI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66-6057-EC1A-6911-3D2B5C152BA8}"/>
              </a:ext>
            </a:extLst>
          </p:cNvPr>
          <p:cNvSpPr txBox="1"/>
          <p:nvPr/>
        </p:nvSpPr>
        <p:spPr>
          <a:xfrm>
            <a:off x="1963187" y="3994738"/>
            <a:ext cx="1701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C623B-B123-78EC-CD4C-6274BB8B9880}"/>
              </a:ext>
            </a:extLst>
          </p:cNvPr>
          <p:cNvSpPr txBox="1"/>
          <p:nvPr/>
        </p:nvSpPr>
        <p:spPr>
          <a:xfrm>
            <a:off x="3566540" y="2787809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8CEB1-32A9-BFEE-5272-65B1D6D0CD94}"/>
              </a:ext>
            </a:extLst>
          </p:cNvPr>
          <p:cNvSpPr txBox="1"/>
          <p:nvPr/>
        </p:nvSpPr>
        <p:spPr>
          <a:xfrm>
            <a:off x="3566539" y="3179461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5D04D-8C51-D70E-D0A6-015D7F17B391}"/>
              </a:ext>
            </a:extLst>
          </p:cNvPr>
          <p:cNvSpPr txBox="1"/>
          <p:nvPr/>
        </p:nvSpPr>
        <p:spPr>
          <a:xfrm>
            <a:off x="3566539" y="3573706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7BC14-1FC7-D57A-8CA7-57F509AD86BD}"/>
              </a:ext>
            </a:extLst>
          </p:cNvPr>
          <p:cNvSpPr txBox="1"/>
          <p:nvPr/>
        </p:nvSpPr>
        <p:spPr>
          <a:xfrm>
            <a:off x="3566540" y="4000542"/>
            <a:ext cx="85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86290-CCE2-1F04-E281-2767C05127C6}"/>
              </a:ext>
            </a:extLst>
          </p:cNvPr>
          <p:cNvSpPr txBox="1"/>
          <p:nvPr/>
        </p:nvSpPr>
        <p:spPr>
          <a:xfrm>
            <a:off x="248659" y="1335518"/>
            <a:ext cx="486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The News media web applications can provide information about current </a:t>
            </a:r>
          </a:p>
          <a:p>
            <a:r>
              <a:rPr lang="en-US" sz="1100" dirty="0">
                <a:solidFill>
                  <a:schemeClr val="bg1"/>
                </a:solidFill>
              </a:rPr>
              <a:t>events and topics such as politics, sports, health, and entertainment. </a:t>
            </a:r>
          </a:p>
          <a:p>
            <a:r>
              <a:rPr lang="en-US" sz="1100" dirty="0">
                <a:solidFill>
                  <a:schemeClr val="bg1"/>
                </a:solidFill>
              </a:rPr>
              <a:t>News sites can be affiliated with newspapers, magazines, television </a:t>
            </a:r>
          </a:p>
          <a:p>
            <a:r>
              <a:rPr lang="en-US" sz="1100" dirty="0">
                <a:solidFill>
                  <a:schemeClr val="bg1"/>
                </a:solidFill>
              </a:rPr>
              <a:t>networks, businesses, or other entities.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SplitꢀdesignꢀintoꢀcomponentsꢀandꢀHigherꢀorderꢀComponents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Defineꢀstructureꢀofꢀtheꢀcomponents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Pointꢀbaseꢀapiꢀtoꢀtheꢀseversꢀbaseꢀurlꢀ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Designꢀapiꢀcallsꢀforꢀeachꢀelementꢀ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Handleꢀerrorsꢀinꢀtheꢀoutput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DevelopingꢀcomplicatedꢀUIꢀusingꢀreactꢀcomponents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DB789-53C4-69FD-0BED-3505CC76BB6F}"/>
              </a:ext>
            </a:extLst>
          </p:cNvPr>
          <p:cNvSpPr txBox="1"/>
          <p:nvPr/>
        </p:nvSpPr>
        <p:spPr>
          <a:xfrm>
            <a:off x="827584" y="410554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&lt;!DOCTYPE html&gt;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&lt;html </a:t>
            </a:r>
            <a:r>
              <a:rPr lang="en-US" sz="1200" dirty="0" err="1">
                <a:solidFill>
                  <a:srgbClr val="00B050"/>
                </a:solidFill>
              </a:rPr>
              <a:t>lang</a:t>
            </a:r>
            <a:r>
              <a:rPr lang="en-US" sz="1200" dirty="0">
                <a:solidFill>
                  <a:srgbClr val="00B050"/>
                </a:solidFill>
              </a:rPr>
              <a:t>="</a:t>
            </a:r>
            <a:r>
              <a:rPr lang="en-US" sz="1200" dirty="0" err="1">
                <a:solidFill>
                  <a:srgbClr val="00B050"/>
                </a:solidFill>
              </a:rPr>
              <a:t>en</a:t>
            </a:r>
            <a:r>
              <a:rPr lang="en-US" sz="1200" dirty="0">
                <a:solidFill>
                  <a:srgbClr val="00B050"/>
                </a:solidFill>
              </a:rPr>
              <a:t>"&gt;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&lt;head&gt;</a:t>
            </a:r>
          </a:p>
          <a:p>
            <a:r>
              <a:rPr lang="en-US" sz="1200" dirty="0"/>
              <a:t>    &lt;!-- Head content remains the same as before --&gt;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&lt;/head&gt;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&lt;body&gt;</a:t>
            </a:r>
          </a:p>
          <a:p>
            <a:r>
              <a:rPr lang="en-US" sz="1200" dirty="0"/>
              <a:t>    &lt;header&gt;</a:t>
            </a:r>
          </a:p>
          <a:p>
            <a:r>
              <a:rPr lang="en-US" sz="1200" dirty="0"/>
              <a:t>        &lt;h1&gt;Colorful News Media Web App&lt;/h1&gt;</a:t>
            </a:r>
          </a:p>
          <a:p>
            <a:r>
              <a:rPr lang="en-US" sz="1200" dirty="0"/>
              <a:t>    &lt;/header&gt;</a:t>
            </a:r>
          </a:p>
          <a:p>
            <a:endParaRPr lang="en-US" sz="1200" dirty="0"/>
          </a:p>
          <a:p>
            <a:r>
              <a:rPr lang="en-US" sz="1200" dirty="0"/>
              <a:t>    &lt;div id="news-container"&gt;&lt;/div&gt;</a:t>
            </a:r>
          </a:p>
          <a:p>
            <a:endParaRPr lang="en-US" sz="1200" dirty="0"/>
          </a:p>
          <a:p>
            <a:r>
              <a:rPr lang="en-US" sz="1200" dirty="0"/>
              <a:t>    &lt;script&gt;</a:t>
            </a:r>
          </a:p>
          <a:p>
            <a:r>
              <a:rPr lang="en-US" sz="1200" dirty="0"/>
              <a:t>        // Function to fetch news data from a hypothetical API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async</a:t>
            </a:r>
            <a:r>
              <a:rPr lang="en-US" sz="1200" dirty="0"/>
              <a:t> function </a:t>
            </a:r>
            <a:r>
              <a:rPr lang="en-US" sz="1200" dirty="0" err="1"/>
              <a:t>fetchNews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    try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const</a:t>
            </a:r>
            <a:r>
              <a:rPr lang="en-US" sz="1200" dirty="0"/>
              <a:t> response = await fetch('https://api.example.com/news');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const</a:t>
            </a:r>
            <a:r>
              <a:rPr lang="en-US" sz="1200" dirty="0"/>
              <a:t> data = await </a:t>
            </a:r>
            <a:r>
              <a:rPr lang="en-US" sz="1200" dirty="0" err="1"/>
              <a:t>response.json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    return </a:t>
            </a:r>
            <a:r>
              <a:rPr lang="en-US" sz="1200" dirty="0" err="1"/>
              <a:t>data.articles</a:t>
            </a:r>
            <a:r>
              <a:rPr lang="en-US" sz="1200" dirty="0"/>
              <a:t>; // Assuming the API returns an array of articles</a:t>
            </a:r>
          </a:p>
          <a:p>
            <a:r>
              <a:rPr lang="en-US" sz="1200" dirty="0"/>
              <a:t>            } catch (error)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console.error</a:t>
            </a:r>
            <a:r>
              <a:rPr lang="en-US" sz="1200" dirty="0"/>
              <a:t>('Error fetching news:', error);</a:t>
            </a:r>
          </a:p>
          <a:p>
            <a:r>
              <a:rPr lang="en-US" sz="1200" dirty="0"/>
              <a:t>                return [];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223669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DB789-53C4-69FD-0BED-3505CC76BB6F}"/>
              </a:ext>
            </a:extLst>
          </p:cNvPr>
          <p:cNvSpPr txBox="1"/>
          <p:nvPr/>
        </p:nvSpPr>
        <p:spPr>
          <a:xfrm>
            <a:off x="827584" y="269638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// Function to display news cards</a:t>
            </a:r>
          </a:p>
          <a:p>
            <a:r>
              <a:rPr lang="en-US" sz="1200" dirty="0"/>
              <a:t>        async function </a:t>
            </a:r>
            <a:r>
              <a:rPr lang="en-US" sz="1200" dirty="0" err="1"/>
              <a:t>displayNews</a:t>
            </a:r>
            <a:r>
              <a:rPr lang="en-US" sz="1200" dirty="0"/>
              <a:t>() {</a:t>
            </a:r>
          </a:p>
          <a:p>
            <a:r>
              <a:rPr lang="en-US" sz="1200" dirty="0"/>
              <a:t>            const </a:t>
            </a:r>
            <a:r>
              <a:rPr lang="en-US" sz="1200" dirty="0" err="1"/>
              <a:t>newsContainer</a:t>
            </a:r>
            <a:r>
              <a:rPr lang="en-US" sz="1200" dirty="0"/>
              <a:t> = </a:t>
            </a:r>
            <a:r>
              <a:rPr lang="en-US" sz="1200" dirty="0" err="1"/>
              <a:t>document.getElementById</a:t>
            </a:r>
            <a:r>
              <a:rPr lang="en-US" sz="1200" dirty="0"/>
              <a:t>('news-container');</a:t>
            </a:r>
          </a:p>
          <a:p>
            <a:endParaRPr lang="en-US" sz="1200" dirty="0"/>
          </a:p>
          <a:p>
            <a:r>
              <a:rPr lang="en-US" sz="1200" dirty="0"/>
              <a:t>            // Fetch news data</a:t>
            </a:r>
          </a:p>
          <a:p>
            <a:r>
              <a:rPr lang="en-US" sz="1200" dirty="0"/>
              <a:t>            const </a:t>
            </a:r>
            <a:r>
              <a:rPr lang="en-US" sz="1200" dirty="0" err="1"/>
              <a:t>newsData</a:t>
            </a:r>
            <a:r>
              <a:rPr lang="en-US" sz="1200" dirty="0"/>
              <a:t> = await </a:t>
            </a:r>
            <a:r>
              <a:rPr lang="en-US" sz="1200" dirty="0" err="1"/>
              <a:t>fetchNews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          // Display news cards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newsData.forEach</a:t>
            </a:r>
            <a:r>
              <a:rPr lang="en-US" sz="1200" dirty="0"/>
              <a:t>(news =&gt; {</a:t>
            </a:r>
          </a:p>
          <a:p>
            <a:r>
              <a:rPr lang="en-US" sz="1200" dirty="0"/>
              <a:t>                const </a:t>
            </a:r>
            <a:r>
              <a:rPr lang="en-US" sz="1200" dirty="0" err="1"/>
              <a:t>newsCard</a:t>
            </a:r>
            <a:r>
              <a:rPr lang="en-US" sz="1200" dirty="0"/>
              <a:t> = </a:t>
            </a:r>
            <a:r>
              <a:rPr lang="en-US" sz="1200" dirty="0" err="1"/>
              <a:t>document.createElement</a:t>
            </a:r>
            <a:r>
              <a:rPr lang="en-US" sz="1200" dirty="0"/>
              <a:t>('div');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newsCard.className</a:t>
            </a:r>
            <a:r>
              <a:rPr lang="en-US" sz="1200" dirty="0"/>
              <a:t> = 'news-card';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newsCard.innerHTML</a:t>
            </a:r>
            <a:r>
              <a:rPr lang="en-US" sz="1200" dirty="0"/>
              <a:t> = `</a:t>
            </a:r>
          </a:p>
          <a:p>
            <a:r>
              <a:rPr lang="en-US" sz="1200" dirty="0"/>
              <a:t>                    &lt;h2&gt;${</a:t>
            </a:r>
            <a:r>
              <a:rPr lang="en-US" sz="1200" dirty="0" err="1"/>
              <a:t>news.title</a:t>
            </a:r>
            <a:r>
              <a:rPr lang="en-US" sz="1200" dirty="0"/>
              <a:t>}&lt;/h2&gt;</a:t>
            </a:r>
          </a:p>
          <a:p>
            <a:r>
              <a:rPr lang="en-US" sz="1200" dirty="0"/>
              <a:t>                    &lt;p&gt;${</a:t>
            </a:r>
            <a:r>
              <a:rPr lang="en-US" sz="1200" dirty="0" err="1"/>
              <a:t>news.description</a:t>
            </a:r>
            <a:r>
              <a:rPr lang="en-US" sz="1200" dirty="0"/>
              <a:t>}&lt;/p&gt;</a:t>
            </a:r>
          </a:p>
          <a:p>
            <a:r>
              <a:rPr lang="en-US" sz="1200" dirty="0"/>
              <a:t>                `;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newsContainer.appendChild</a:t>
            </a:r>
            <a:r>
              <a:rPr lang="en-US" sz="1200" dirty="0"/>
              <a:t>(</a:t>
            </a:r>
            <a:r>
              <a:rPr lang="en-US" sz="1200" dirty="0" err="1"/>
              <a:t>newsCard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});</a:t>
            </a:r>
          </a:p>
          <a:p>
            <a:r>
              <a:rPr lang="en-US" sz="1200" dirty="0"/>
              <a:t>        }</a:t>
            </a:r>
          </a:p>
          <a:p>
            <a:endParaRPr lang="en-US" sz="1200" dirty="0"/>
          </a:p>
          <a:p>
            <a:r>
              <a:rPr lang="en-US" sz="1200" dirty="0"/>
              <a:t>        // Call the function to display news on page load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displayNews</a:t>
            </a:r>
            <a:r>
              <a:rPr lang="en-US" sz="1200" dirty="0"/>
              <a:t>();</a:t>
            </a:r>
          </a:p>
          <a:p>
            <a:r>
              <a:rPr lang="en-US" sz="1200" dirty="0"/>
              <a:t>    &lt;/script&gt;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&lt;/body&gt;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0884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SetupꢀProjectꢀforꢀCalculatorꢀ</a:t>
            </a:r>
          </a:p>
          <a:p>
            <a:pPr marL="102393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Createꢀaꢀbuttonꢀcomponentꢀ</a:t>
            </a:r>
          </a:p>
          <a:p>
            <a:pPr marL="3317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Createꢀaꢀ`ꢀevaluateExpresion`ꢀ</a:t>
            </a:r>
          </a:p>
          <a:p>
            <a:pPr marL="128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/>
                <a:cs typeface="LNEEUU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49200" y="33950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3968" y="213970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400" b="1" dirty="0">
              <a:solidFill>
                <a:srgbClr val="BD8738"/>
              </a:solidFill>
              <a:latin typeface="Cambria Math" panose="02040503050406030204" pitchFamily="18" charset="0"/>
              <a:ea typeface="Cambria Math" panose="02040503050406030204" pitchFamily="18" charset="0"/>
              <a:cs typeface="RMKPBC+PublicSans-Bold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14172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BD8738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RMKPBC+PublicSans-BoldItalic"/>
                <a:hlinkClick r:id="rId3" action="ppaction://hlinkfile"/>
              </a:rPr>
              <a:t>https://github.com/Sanmathi12345/NM-APEC-CSE-GROUP-S</a:t>
            </a:r>
            <a:endParaRPr lang="en-IN" b="1" dirty="0">
              <a:solidFill>
                <a:srgbClr val="BD8738"/>
              </a:solidFill>
              <a:latin typeface="Cambria Math" panose="02040503050406030204" pitchFamily="18" charset="0"/>
              <a:ea typeface="Cambria Math" panose="02040503050406030204" pitchFamily="18" charset="0"/>
              <a:cs typeface="RMKPBC+PublicSans-BoldItalic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705</Words>
  <Application>Microsoft Office PowerPoint</Application>
  <PresentationFormat>On-screen Show (16:9)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KQGMTU+Arial-BoldMT</vt:lpstr>
      <vt:lpstr>Times New Roman</vt:lpstr>
      <vt:lpstr>SJNKRS+ArialMT</vt:lpstr>
      <vt:lpstr>IDNLAK+EBGaramond-Medium</vt:lpstr>
      <vt:lpstr>Calibri</vt:lpstr>
      <vt:lpstr>CFJCTS+PublicSans-Bold</vt:lpstr>
      <vt:lpstr>Cambria Math</vt:lpstr>
      <vt:lpstr>RMKPBC+PublicSans-BoldItalic</vt:lpstr>
      <vt:lpstr>PVLNNE+ArialMT</vt:lpstr>
      <vt:lpstr>CHCNIJ+PublicSans-Bold</vt:lpstr>
      <vt:lpstr>CSBFGQ+EBGaramond-Bold</vt:lpstr>
      <vt:lpstr>LNEEUU+EBGaramond-Regular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</dc:creator>
  <cp:lastModifiedBy>charumathi balamurugan</cp:lastModifiedBy>
  <cp:revision>5</cp:revision>
  <dcterms:modified xsi:type="dcterms:W3CDTF">2023-11-15T16:40:47Z</dcterms:modified>
</cp:coreProperties>
</file>