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C483A-5754-494D-9013-64B852D16D79}" v="1" dt="2023-11-15T16:41:11.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9A70E-E2C2-4554-821A-85629C948D79}" type="datetimeFigureOut">
              <a:rPr lang="en-IN" smtClean="0"/>
              <a:t>15-11-2023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AAACC-2933-4F47-BFC2-F515A6057620}" type="slidenum">
              <a:rPr lang="en-IN" smtClean="0"/>
              <a:t>‹#›</a:t>
            </a:fld>
            <a:endParaRPr lang="en-IN"/>
          </a:p>
        </p:txBody>
      </p:sp>
    </p:spTree>
    <p:extLst>
      <p:ext uri="{BB962C8B-B14F-4D97-AF65-F5344CB8AC3E}">
        <p14:creationId xmlns:p14="http://schemas.microsoft.com/office/powerpoint/2010/main" val="86545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8057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FFBD-CD43-0806-402C-5572BEDDD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B01AB-5F5A-3220-A168-1CDDABD92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A23699-9FBE-93CC-88AA-81481F0C201D}"/>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5" name="Footer Placeholder 4">
            <a:extLst>
              <a:ext uri="{FF2B5EF4-FFF2-40B4-BE49-F238E27FC236}">
                <a16:creationId xmlns:a16="http://schemas.microsoft.com/office/drawing/2014/main" id="{C4A92F6C-37A4-0808-5F52-86C83A578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856-7415-4C49-949E-99C796C7431E}"/>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327714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F2D8-748A-32F1-0A2D-E65C2F1DD6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94A4E3-A9B8-9493-2C87-A3DB515F4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A5E50-E58C-0EC9-A4D1-B3EEFD408699}"/>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5" name="Footer Placeholder 4">
            <a:extLst>
              <a:ext uri="{FF2B5EF4-FFF2-40B4-BE49-F238E27FC236}">
                <a16:creationId xmlns:a16="http://schemas.microsoft.com/office/drawing/2014/main" id="{21A1A92E-ACB7-588F-08BD-B074C411F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016EE7-7DD5-36CE-6920-B5741488312C}"/>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331681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592EE-5CE3-4DDF-F819-B84B1EFB8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126DF6-18E5-9F0F-D122-090BA43EC3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1A4D9-BADF-7CA7-C1E9-47DD72853746}"/>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5" name="Footer Placeholder 4">
            <a:extLst>
              <a:ext uri="{FF2B5EF4-FFF2-40B4-BE49-F238E27FC236}">
                <a16:creationId xmlns:a16="http://schemas.microsoft.com/office/drawing/2014/main" id="{07115712-2674-4FEC-F901-008117A70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824FA-349B-B127-ABE5-2E44E4AEA2EA}"/>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267953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5522"/>
            <a:ext cx="12192000" cy="6846956"/>
          </a:xfrm>
          <a:prstGeom prst="rect">
            <a:avLst/>
          </a:prstGeom>
          <a:noFill/>
          <a:ln>
            <a:noFill/>
          </a:ln>
        </p:spPr>
      </p:pic>
      <p:cxnSp>
        <p:nvCxnSpPr>
          <p:cNvPr id="8" name="Google Shape;8;p214"/>
          <p:cNvCxnSpPr/>
          <p:nvPr/>
        </p:nvCxnSpPr>
        <p:spPr>
          <a:xfrm>
            <a:off x="458419" y="4343207"/>
            <a:ext cx="702724"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348339" y="3521268"/>
            <a:ext cx="4415572" cy="587408"/>
          </a:xfrm>
          <a:prstGeom prst="rect">
            <a:avLst/>
          </a:prstGeom>
          <a:noFill/>
          <a:ln>
            <a:noFill/>
          </a:ln>
        </p:spPr>
        <p:txBody>
          <a:bodyPr spcFirstLastPara="1" wrap="square" lIns="91425" tIns="45700" rIns="91425" bIns="45700" anchor="t" anchorCtr="0">
            <a:noAutofit/>
          </a:bodyPr>
          <a:lstStyle>
            <a:lvl1pPr marL="609585" marR="0" lvl="0"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487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E5C8-FB39-B6E6-D259-237490354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AC44A9-763D-25C1-F706-34930AF923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85294-1165-1F36-1437-57DFE77CAACD}"/>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5" name="Footer Placeholder 4">
            <a:extLst>
              <a:ext uri="{FF2B5EF4-FFF2-40B4-BE49-F238E27FC236}">
                <a16:creationId xmlns:a16="http://schemas.microsoft.com/office/drawing/2014/main" id="{0C0888A1-FAC4-35EC-2307-ABFCF9773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18FB4-831E-24BC-1D8F-41FAEFB72F59}"/>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213797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425A-931D-2F83-6370-FC0B8543E0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38F812-1C22-630B-7705-F958A4333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04D65-0192-D59F-AF2C-4C2934762D53}"/>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5" name="Footer Placeholder 4">
            <a:extLst>
              <a:ext uri="{FF2B5EF4-FFF2-40B4-BE49-F238E27FC236}">
                <a16:creationId xmlns:a16="http://schemas.microsoft.com/office/drawing/2014/main" id="{FC642EB3-FADD-F785-B278-44FE88B3A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51E19-A701-0308-BB66-7B9F3DECD7FD}"/>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259310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F0AF-7DCD-811D-EFEF-49DC476CC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EA708-6653-CA46-8D5E-B4DCE62D1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5532FE-4F0F-0538-6053-B627E40757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B26338-ED2B-C95B-81AE-416EBF0E1A6F}"/>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6" name="Footer Placeholder 5">
            <a:extLst>
              <a:ext uri="{FF2B5EF4-FFF2-40B4-BE49-F238E27FC236}">
                <a16:creationId xmlns:a16="http://schemas.microsoft.com/office/drawing/2014/main" id="{CDF9BB86-AD9F-B973-3FDF-2AA2840666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405045-C605-B020-294A-2883225D7117}"/>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376394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03C0-BAB2-7464-FE9F-CA2999FE4B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B38B3-70EC-19B1-0D7C-CBAB31070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BC5DB-0361-2057-7819-13821D6F3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443EAD-0BD7-4051-42D5-EB2C89332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D6D9A-0E18-403F-D725-227FD306E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95D4DA-3496-7002-138C-6A31938708D1}"/>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8" name="Footer Placeholder 7">
            <a:extLst>
              <a:ext uri="{FF2B5EF4-FFF2-40B4-BE49-F238E27FC236}">
                <a16:creationId xmlns:a16="http://schemas.microsoft.com/office/drawing/2014/main" id="{41843067-4BE3-8B87-572F-AEE07EDD8A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3521D5-4F0B-6786-3A5C-A3932316B4A5}"/>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112014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2F85-B056-A096-E064-63E9079FF3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05D47-6F6D-3ABB-D9C1-26896BAC1864}"/>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4" name="Footer Placeholder 3">
            <a:extLst>
              <a:ext uri="{FF2B5EF4-FFF2-40B4-BE49-F238E27FC236}">
                <a16:creationId xmlns:a16="http://schemas.microsoft.com/office/drawing/2014/main" id="{7BE3D3DD-0A7F-E1B5-C394-11EE4F2F11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FD8C30-FE60-A840-9A0F-8903F51ED1A3}"/>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99297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73686-9837-6385-939F-9A1B1DE3AAAD}"/>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3" name="Footer Placeholder 2">
            <a:extLst>
              <a:ext uri="{FF2B5EF4-FFF2-40B4-BE49-F238E27FC236}">
                <a16:creationId xmlns:a16="http://schemas.microsoft.com/office/drawing/2014/main" id="{978602A4-5861-8959-F406-3D9F2EB29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2B91C5-74B1-C838-E4FF-0D484BBF1D70}"/>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54437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4307-0C43-D9AD-BC8B-0C9A5E91D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1CA2D-25E1-A686-19CA-6C73B05FD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D7D0C9-F2F0-DB39-6C8A-F0AE228CB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9E51D-FE01-DDEF-76C8-CB8DAA7AF31C}"/>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6" name="Footer Placeholder 5">
            <a:extLst>
              <a:ext uri="{FF2B5EF4-FFF2-40B4-BE49-F238E27FC236}">
                <a16:creationId xmlns:a16="http://schemas.microsoft.com/office/drawing/2014/main" id="{C13369B1-6134-5212-F518-90B8DC42E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EAF03-E583-CAC9-3672-3C689356ECE5}"/>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139345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E72E-B4F1-C4AB-223B-59E4DB1C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34A9D-431E-BF3E-9DC8-80842FD24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C29676-5098-AD1B-0658-A2679AAF4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52C35-D2AC-3EFD-B6E4-3FD0872A6592}"/>
              </a:ext>
            </a:extLst>
          </p:cNvPr>
          <p:cNvSpPr>
            <a:spLocks noGrp="1"/>
          </p:cNvSpPr>
          <p:nvPr>
            <p:ph type="dt" sz="half" idx="10"/>
          </p:nvPr>
        </p:nvSpPr>
        <p:spPr/>
        <p:txBody>
          <a:bodyPr/>
          <a:lstStyle/>
          <a:p>
            <a:fld id="{644CA17F-6C0A-491C-819A-4A2323396B5C}" type="datetimeFigureOut">
              <a:rPr lang="en-IN" smtClean="0"/>
              <a:t>15-11-2023</a:t>
            </a:fld>
            <a:endParaRPr lang="en-IN"/>
          </a:p>
        </p:txBody>
      </p:sp>
      <p:sp>
        <p:nvSpPr>
          <p:cNvPr id="6" name="Footer Placeholder 5">
            <a:extLst>
              <a:ext uri="{FF2B5EF4-FFF2-40B4-BE49-F238E27FC236}">
                <a16:creationId xmlns:a16="http://schemas.microsoft.com/office/drawing/2014/main" id="{17FC2DC2-A7F8-3732-3030-F4393D2FF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25108-9BC2-6B5E-CCAB-CD15360EE468}"/>
              </a:ext>
            </a:extLst>
          </p:cNvPr>
          <p:cNvSpPr>
            <a:spLocks noGrp="1"/>
          </p:cNvSpPr>
          <p:nvPr>
            <p:ph type="sldNum" sz="quarter" idx="12"/>
          </p:nvPr>
        </p:nvSpPr>
        <p:spPr/>
        <p:txBody>
          <a:bodyPr/>
          <a:lstStyle/>
          <a:p>
            <a:fld id="{A663A9B2-C071-44BF-BBC7-AB8825591673}" type="slidenum">
              <a:rPr lang="en-IN" smtClean="0"/>
              <a:t>‹#›</a:t>
            </a:fld>
            <a:endParaRPr lang="en-IN"/>
          </a:p>
        </p:txBody>
      </p:sp>
    </p:spTree>
    <p:extLst>
      <p:ext uri="{BB962C8B-B14F-4D97-AF65-F5344CB8AC3E}">
        <p14:creationId xmlns:p14="http://schemas.microsoft.com/office/powerpoint/2010/main" val="262541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E6FA5-7025-1011-1635-F24A4E1B9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834CB-2EAC-CDBE-66AF-EED665D08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8B8687-1509-BFE0-D504-8C2A9BC97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A17F-6C0A-491C-819A-4A2323396B5C}" type="datetimeFigureOut">
              <a:rPr lang="en-IN" smtClean="0"/>
              <a:t>15-11-2023</a:t>
            </a:fld>
            <a:endParaRPr lang="en-IN"/>
          </a:p>
        </p:txBody>
      </p:sp>
      <p:sp>
        <p:nvSpPr>
          <p:cNvPr id="5" name="Footer Placeholder 4">
            <a:extLst>
              <a:ext uri="{FF2B5EF4-FFF2-40B4-BE49-F238E27FC236}">
                <a16:creationId xmlns:a16="http://schemas.microsoft.com/office/drawing/2014/main" id="{99B361FD-2BE0-A598-AAF6-C13BB4918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C845E8-7270-4FFF-526A-1FCA8B99C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3A9B2-C071-44BF-BBC7-AB8825591673}" type="slidenum">
              <a:rPr lang="en-IN" smtClean="0"/>
              <a:t>‹#›</a:t>
            </a:fld>
            <a:endParaRPr lang="en-IN"/>
          </a:p>
        </p:txBody>
      </p:sp>
    </p:spTree>
    <p:extLst>
      <p:ext uri="{BB962C8B-B14F-4D97-AF65-F5344CB8AC3E}">
        <p14:creationId xmlns:p14="http://schemas.microsoft.com/office/powerpoint/2010/main" val="28817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file:///C:\Users\Charu\OneDrive\Desktop\srs-library-management-system.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3" name="Text Placeholder 2">
            <a:extLst>
              <a:ext uri="{FF2B5EF4-FFF2-40B4-BE49-F238E27FC236}">
                <a16:creationId xmlns:a16="http://schemas.microsoft.com/office/drawing/2014/main" id="{160CCA82-E43B-886E-82DD-8D58B36CE644}"/>
              </a:ext>
            </a:extLst>
          </p:cNvPr>
          <p:cNvSpPr>
            <a:spLocks noGrp="1"/>
          </p:cNvSpPr>
          <p:nvPr>
            <p:ph type="body" idx="1"/>
          </p:nvPr>
        </p:nvSpPr>
        <p:spPr>
          <a:xfrm>
            <a:off x="1" y="4508239"/>
            <a:ext cx="4415572" cy="587408"/>
          </a:xfrm>
        </p:spPr>
        <p:txBody>
          <a:bodyPr/>
          <a:lstStyle/>
          <a:p>
            <a:r>
              <a:rPr lang="en-US" sz="2400" dirty="0"/>
              <a:t>TASK 3</a:t>
            </a:r>
            <a:endParaRPr lang="en-IN" sz="2400" dirty="0"/>
          </a:p>
        </p:txBody>
      </p:sp>
      <p:sp>
        <p:nvSpPr>
          <p:cNvPr id="5" name="Text Placeholder 4">
            <a:extLst>
              <a:ext uri="{FF2B5EF4-FFF2-40B4-BE49-F238E27FC236}">
                <a16:creationId xmlns:a16="http://schemas.microsoft.com/office/drawing/2014/main" id="{61C1F04B-0035-3051-68F3-E5364B8E9F88}"/>
              </a:ext>
            </a:extLst>
          </p:cNvPr>
          <p:cNvSpPr>
            <a:spLocks noGrp="1"/>
          </p:cNvSpPr>
          <p:nvPr>
            <p:ph type="body" idx="1"/>
          </p:nvPr>
        </p:nvSpPr>
        <p:spPr>
          <a:xfrm>
            <a:off x="79899" y="3712345"/>
            <a:ext cx="5104660" cy="587408"/>
          </a:xfrm>
        </p:spPr>
        <p:txBody>
          <a:bodyPr/>
          <a:lstStyle/>
          <a:p>
            <a:r>
              <a:rPr lang="en-IN" sz="2400" dirty="0"/>
              <a:t>News Media Web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E5BDCB2D-67E0-B718-3F5E-5A2BAC4B8E8C}"/>
              </a:ext>
            </a:extLst>
          </p:cNvPr>
          <p:cNvSpPr/>
          <p:nvPr/>
        </p:nvSpPr>
        <p:spPr>
          <a:xfrm>
            <a:off x="-6725" y="0"/>
            <a:ext cx="12173287" cy="68580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TextBox 2">
            <a:extLst>
              <a:ext uri="{FF2B5EF4-FFF2-40B4-BE49-F238E27FC236}">
                <a16:creationId xmlns:a16="http://schemas.microsoft.com/office/drawing/2014/main" id="{85E31F46-07CA-4079-0367-1B8AA526111A}"/>
              </a:ext>
            </a:extLst>
          </p:cNvPr>
          <p:cNvSpPr txBox="1"/>
          <p:nvPr/>
        </p:nvSpPr>
        <p:spPr>
          <a:xfrm>
            <a:off x="236434" y="1132762"/>
            <a:ext cx="6172200" cy="1815882"/>
          </a:xfrm>
          <a:prstGeom prst="rect">
            <a:avLst/>
          </a:prstGeom>
          <a:noFill/>
        </p:spPr>
        <p:txBody>
          <a:bodyPr wrap="square" rtlCol="0">
            <a:spAutoFit/>
          </a:bodyPr>
          <a:lstStyle/>
          <a:p>
            <a:r>
              <a:rPr lang="en-IN" sz="1600" dirty="0">
                <a:solidFill>
                  <a:srgbClr val="FFC000"/>
                </a:solidFill>
                <a:latin typeface="Times New Roman" panose="02020603050405020304" pitchFamily="18" charset="0"/>
                <a:cs typeface="Times New Roman" panose="02020603050405020304" pitchFamily="18" charset="0"/>
              </a:rPr>
              <a:t>News Media Web Application</a:t>
            </a:r>
          </a:p>
          <a:p>
            <a:endParaRPr lang="en-IN" sz="1600" dirty="0">
              <a:solidFill>
                <a:srgbClr val="FFC000"/>
              </a:solidFill>
              <a:latin typeface="Times New Roman" panose="02020603050405020304" pitchFamily="18" charset="0"/>
              <a:cs typeface="Times New Roman" panose="02020603050405020304" pitchFamily="18" charset="0"/>
            </a:endParaRPr>
          </a:p>
          <a:p>
            <a:r>
              <a:rPr lang="en-US" sz="1600" dirty="0">
                <a:solidFill>
                  <a:schemeClr val="bg1"/>
                </a:solidFill>
                <a:latin typeface="Cambria" panose="02040503050406030204" pitchFamily="18" charset="0"/>
                <a:ea typeface="Cambria" panose="02040503050406030204" pitchFamily="18" charset="0"/>
              </a:rPr>
              <a:t>The News media web applications can provide information about current events and topics such as politics, sports, health, and entertainment. News sites can be affiliated with newspapers, magazines, television networks, businesses, or other entities. </a:t>
            </a:r>
          </a:p>
          <a:p>
            <a:pPr algn="just"/>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EE568F-010C-C30B-C76E-2F6D7CB9DD95}"/>
              </a:ext>
            </a:extLst>
          </p:cNvPr>
          <p:cNvSpPr txBox="1"/>
          <p:nvPr/>
        </p:nvSpPr>
        <p:spPr>
          <a:xfrm>
            <a:off x="443752" y="3244334"/>
            <a:ext cx="2326342"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LMS USERNAME</a:t>
            </a:r>
          </a:p>
        </p:txBody>
      </p:sp>
      <p:sp>
        <p:nvSpPr>
          <p:cNvPr id="6" name="TextBox 5">
            <a:extLst>
              <a:ext uri="{FF2B5EF4-FFF2-40B4-BE49-F238E27FC236}">
                <a16:creationId xmlns:a16="http://schemas.microsoft.com/office/drawing/2014/main" id="{80D99D8E-0136-771E-3D4B-9376179B6332}"/>
              </a:ext>
            </a:extLst>
          </p:cNvPr>
          <p:cNvSpPr txBox="1"/>
          <p:nvPr/>
        </p:nvSpPr>
        <p:spPr>
          <a:xfrm>
            <a:off x="3195133" y="3244334"/>
            <a:ext cx="1949825"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NAME</a:t>
            </a:r>
          </a:p>
        </p:txBody>
      </p:sp>
      <p:sp>
        <p:nvSpPr>
          <p:cNvPr id="7" name="TextBox 6">
            <a:extLst>
              <a:ext uri="{FF2B5EF4-FFF2-40B4-BE49-F238E27FC236}">
                <a16:creationId xmlns:a16="http://schemas.microsoft.com/office/drawing/2014/main" id="{A9BC808A-DC62-811E-332C-26D88854EE6D}"/>
              </a:ext>
            </a:extLst>
          </p:cNvPr>
          <p:cNvSpPr txBox="1"/>
          <p:nvPr/>
        </p:nvSpPr>
        <p:spPr>
          <a:xfrm>
            <a:off x="4958156" y="3221033"/>
            <a:ext cx="1223682"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BATCH</a:t>
            </a:r>
          </a:p>
        </p:txBody>
      </p:sp>
      <p:sp>
        <p:nvSpPr>
          <p:cNvPr id="4" name="TextBox 3">
            <a:extLst>
              <a:ext uri="{FF2B5EF4-FFF2-40B4-BE49-F238E27FC236}">
                <a16:creationId xmlns:a16="http://schemas.microsoft.com/office/drawing/2014/main" id="{310A9FE1-2FE7-B130-4F02-EB5D36227CAF}"/>
              </a:ext>
            </a:extLst>
          </p:cNvPr>
          <p:cNvSpPr txBox="1"/>
          <p:nvPr/>
        </p:nvSpPr>
        <p:spPr>
          <a:xfrm>
            <a:off x="443752" y="3712074"/>
            <a:ext cx="1694331" cy="307777"/>
          </a:xfrm>
          <a:prstGeom prst="rect">
            <a:avLst/>
          </a:prstGeom>
          <a:noFill/>
        </p:spPr>
        <p:txBody>
          <a:bodyPr wrap="square" rtlCol="0">
            <a:spAutoFit/>
          </a:bodyPr>
          <a:lstStyle/>
          <a:p>
            <a:r>
              <a:rPr lang="en-US" sz="1400" dirty="0">
                <a:solidFill>
                  <a:schemeClr val="bg1"/>
                </a:solidFill>
              </a:rPr>
              <a:t>au420420104042</a:t>
            </a:r>
            <a:endParaRPr lang="en-IN" sz="1400" dirty="0">
              <a:solidFill>
                <a:schemeClr val="bg1"/>
              </a:solidFill>
            </a:endParaRPr>
          </a:p>
        </p:txBody>
      </p:sp>
      <p:sp>
        <p:nvSpPr>
          <p:cNvPr id="9" name="TextBox 8">
            <a:extLst>
              <a:ext uri="{FF2B5EF4-FFF2-40B4-BE49-F238E27FC236}">
                <a16:creationId xmlns:a16="http://schemas.microsoft.com/office/drawing/2014/main" id="{FFDC3792-F615-12D2-F9E4-6F5E7C0F0F9F}"/>
              </a:ext>
            </a:extLst>
          </p:cNvPr>
          <p:cNvSpPr txBox="1"/>
          <p:nvPr/>
        </p:nvSpPr>
        <p:spPr>
          <a:xfrm>
            <a:off x="2675962" y="3799623"/>
            <a:ext cx="2188062" cy="276999"/>
          </a:xfrm>
          <a:prstGeom prst="rect">
            <a:avLst/>
          </a:prstGeom>
          <a:noFill/>
        </p:spPr>
        <p:txBody>
          <a:bodyPr wrap="square" rtlCol="0">
            <a:spAutoFit/>
          </a:bodyPr>
          <a:lstStyle/>
          <a:p>
            <a:r>
              <a:rPr lang="en-US" sz="1200" dirty="0">
                <a:solidFill>
                  <a:schemeClr val="bg1"/>
                </a:solidFill>
              </a:rPr>
              <a:t>SANMATHI S</a:t>
            </a:r>
            <a:endParaRPr lang="en-IN" sz="1200" dirty="0">
              <a:solidFill>
                <a:schemeClr val="bg1"/>
              </a:solidFill>
            </a:endParaRPr>
          </a:p>
        </p:txBody>
      </p:sp>
      <p:sp>
        <p:nvSpPr>
          <p:cNvPr id="10" name="TextBox 9">
            <a:extLst>
              <a:ext uri="{FF2B5EF4-FFF2-40B4-BE49-F238E27FC236}">
                <a16:creationId xmlns:a16="http://schemas.microsoft.com/office/drawing/2014/main" id="{724BACFD-3EAF-B5C6-2212-C58B4B0938FA}"/>
              </a:ext>
            </a:extLst>
          </p:cNvPr>
          <p:cNvSpPr txBox="1"/>
          <p:nvPr/>
        </p:nvSpPr>
        <p:spPr>
          <a:xfrm>
            <a:off x="4958156" y="3768084"/>
            <a:ext cx="716504"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11" name="TextBox 10">
            <a:extLst>
              <a:ext uri="{FF2B5EF4-FFF2-40B4-BE49-F238E27FC236}">
                <a16:creationId xmlns:a16="http://schemas.microsoft.com/office/drawing/2014/main" id="{789DCC14-100A-6DF1-976A-491B40E1A63C}"/>
              </a:ext>
            </a:extLst>
          </p:cNvPr>
          <p:cNvSpPr txBox="1"/>
          <p:nvPr/>
        </p:nvSpPr>
        <p:spPr>
          <a:xfrm>
            <a:off x="443751" y="4241638"/>
            <a:ext cx="1815352" cy="307777"/>
          </a:xfrm>
          <a:prstGeom prst="rect">
            <a:avLst/>
          </a:prstGeom>
          <a:noFill/>
        </p:spPr>
        <p:txBody>
          <a:bodyPr wrap="square" rtlCol="0">
            <a:spAutoFit/>
          </a:bodyPr>
          <a:lstStyle/>
          <a:p>
            <a:r>
              <a:rPr lang="en-US" sz="1400" dirty="0">
                <a:solidFill>
                  <a:schemeClr val="bg1"/>
                </a:solidFill>
              </a:rPr>
              <a:t>au420420104040</a:t>
            </a:r>
            <a:endParaRPr lang="en-IN" sz="1400" dirty="0">
              <a:solidFill>
                <a:schemeClr val="bg1"/>
              </a:solidFill>
            </a:endParaRPr>
          </a:p>
        </p:txBody>
      </p:sp>
      <p:sp>
        <p:nvSpPr>
          <p:cNvPr id="13" name="TextBox 12">
            <a:extLst>
              <a:ext uri="{FF2B5EF4-FFF2-40B4-BE49-F238E27FC236}">
                <a16:creationId xmlns:a16="http://schemas.microsoft.com/office/drawing/2014/main" id="{86A36E03-2CBF-E67C-E237-5666B0907A32}"/>
              </a:ext>
            </a:extLst>
          </p:cNvPr>
          <p:cNvSpPr txBox="1"/>
          <p:nvPr/>
        </p:nvSpPr>
        <p:spPr>
          <a:xfrm>
            <a:off x="443751" y="4759278"/>
            <a:ext cx="1694331" cy="307777"/>
          </a:xfrm>
          <a:prstGeom prst="rect">
            <a:avLst/>
          </a:prstGeom>
          <a:noFill/>
        </p:spPr>
        <p:txBody>
          <a:bodyPr wrap="square" rtlCol="0">
            <a:spAutoFit/>
          </a:bodyPr>
          <a:lstStyle/>
          <a:p>
            <a:r>
              <a:rPr lang="en-US" sz="1400" dirty="0">
                <a:solidFill>
                  <a:schemeClr val="bg1"/>
                </a:solidFill>
              </a:rPr>
              <a:t>au420420104007</a:t>
            </a:r>
            <a:endParaRPr lang="en-IN" sz="1400" dirty="0">
              <a:solidFill>
                <a:schemeClr val="bg1"/>
              </a:solidFill>
            </a:endParaRPr>
          </a:p>
        </p:txBody>
      </p:sp>
      <p:sp>
        <p:nvSpPr>
          <p:cNvPr id="14" name="TextBox 13">
            <a:extLst>
              <a:ext uri="{FF2B5EF4-FFF2-40B4-BE49-F238E27FC236}">
                <a16:creationId xmlns:a16="http://schemas.microsoft.com/office/drawing/2014/main" id="{F9368387-4FB1-68FE-27B4-898CCA56F0B6}"/>
              </a:ext>
            </a:extLst>
          </p:cNvPr>
          <p:cNvSpPr txBox="1"/>
          <p:nvPr/>
        </p:nvSpPr>
        <p:spPr>
          <a:xfrm>
            <a:off x="2675962" y="4310852"/>
            <a:ext cx="2374864" cy="276999"/>
          </a:xfrm>
          <a:prstGeom prst="rect">
            <a:avLst/>
          </a:prstGeom>
          <a:noFill/>
        </p:spPr>
        <p:txBody>
          <a:bodyPr wrap="square" rtlCol="0">
            <a:spAutoFit/>
          </a:bodyPr>
          <a:lstStyle/>
          <a:p>
            <a:r>
              <a:rPr lang="en-US" sz="1200" dirty="0">
                <a:solidFill>
                  <a:schemeClr val="bg1"/>
                </a:solidFill>
              </a:rPr>
              <a:t>SAKTHI UMA S</a:t>
            </a:r>
            <a:endParaRPr lang="en-IN" sz="1200" dirty="0">
              <a:solidFill>
                <a:schemeClr val="bg1"/>
              </a:solidFill>
            </a:endParaRPr>
          </a:p>
        </p:txBody>
      </p:sp>
      <p:sp>
        <p:nvSpPr>
          <p:cNvPr id="15" name="TextBox 14">
            <a:extLst>
              <a:ext uri="{FF2B5EF4-FFF2-40B4-BE49-F238E27FC236}">
                <a16:creationId xmlns:a16="http://schemas.microsoft.com/office/drawing/2014/main" id="{6E312F18-9A57-942F-C5BB-314FAB2C0DFD}"/>
              </a:ext>
            </a:extLst>
          </p:cNvPr>
          <p:cNvSpPr txBox="1"/>
          <p:nvPr/>
        </p:nvSpPr>
        <p:spPr>
          <a:xfrm>
            <a:off x="2677422" y="4808684"/>
            <a:ext cx="2280734" cy="276999"/>
          </a:xfrm>
          <a:prstGeom prst="rect">
            <a:avLst/>
          </a:prstGeom>
          <a:noFill/>
        </p:spPr>
        <p:txBody>
          <a:bodyPr wrap="square" rtlCol="0">
            <a:spAutoFit/>
          </a:bodyPr>
          <a:lstStyle/>
          <a:p>
            <a:r>
              <a:rPr lang="en-US" sz="1200" dirty="0">
                <a:solidFill>
                  <a:schemeClr val="bg1"/>
                </a:solidFill>
              </a:rPr>
              <a:t>CHARUMATHI B</a:t>
            </a:r>
            <a:endParaRPr lang="en-IN" sz="1200" dirty="0">
              <a:solidFill>
                <a:schemeClr val="bg1"/>
              </a:solidFill>
            </a:endParaRPr>
          </a:p>
        </p:txBody>
      </p:sp>
      <p:sp>
        <p:nvSpPr>
          <p:cNvPr id="20" name="TextBox 19">
            <a:extLst>
              <a:ext uri="{FF2B5EF4-FFF2-40B4-BE49-F238E27FC236}">
                <a16:creationId xmlns:a16="http://schemas.microsoft.com/office/drawing/2014/main" id="{3BADE461-CF47-0F90-51A9-5CFA26F5A6D2}"/>
              </a:ext>
            </a:extLst>
          </p:cNvPr>
          <p:cNvSpPr txBox="1"/>
          <p:nvPr/>
        </p:nvSpPr>
        <p:spPr>
          <a:xfrm>
            <a:off x="4958156" y="4296068"/>
            <a:ext cx="670893"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21" name="TextBox 20">
            <a:extLst>
              <a:ext uri="{FF2B5EF4-FFF2-40B4-BE49-F238E27FC236}">
                <a16:creationId xmlns:a16="http://schemas.microsoft.com/office/drawing/2014/main" id="{1DB46880-D90D-A13B-266A-986DF2F7C19D}"/>
              </a:ext>
            </a:extLst>
          </p:cNvPr>
          <p:cNvSpPr txBox="1"/>
          <p:nvPr/>
        </p:nvSpPr>
        <p:spPr>
          <a:xfrm>
            <a:off x="4945829" y="4817297"/>
            <a:ext cx="1007071"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Tree>
    <p:extLst>
      <p:ext uri="{BB962C8B-B14F-4D97-AF65-F5344CB8AC3E}">
        <p14:creationId xmlns:p14="http://schemas.microsoft.com/office/powerpoint/2010/main" val="313802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DD9C9D-7DE8-2F61-3BAE-E316970C9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6749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38554A-B442-639D-9951-DF5067F2E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9234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E42F6205-D5B0-C141-E1CB-791EA2FC07E0}"/>
              </a:ext>
            </a:extLst>
          </p:cNvPr>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1">
            <a:extLst>
              <a:ext uri="{FF2B5EF4-FFF2-40B4-BE49-F238E27FC236}">
                <a16:creationId xmlns:a16="http://schemas.microsoft.com/office/drawing/2014/main" id="{E97F300A-4A57-622A-F10E-8C83C323AF06}"/>
              </a:ext>
            </a:extLst>
          </p:cNvPr>
          <p:cNvSpPr/>
          <p:nvPr/>
        </p:nvSpPr>
        <p:spPr>
          <a:xfrm>
            <a:off x="144966" y="89210"/>
            <a:ext cx="12192000" cy="6858000"/>
          </a:xfrm>
          <a:prstGeom prst="rect">
            <a:avLst/>
          </a:prstGeom>
          <a:blipFill>
            <a:blip r:embed="rId3" cstate="print"/>
            <a:stretch>
              <a:fillRect/>
            </a:stretch>
          </a:blipFill>
        </p:spPr>
        <p:txBody>
          <a:bodyPr wrap="square" lIns="0" tIns="0" rIns="0" bIns="0" rtlCol="0">
            <a:spAutoFit/>
          </a:bodyPr>
          <a:lstStyle/>
          <a:p>
            <a:endParaRPr dirty="0"/>
          </a:p>
        </p:txBody>
      </p:sp>
      <p:sp>
        <p:nvSpPr>
          <p:cNvPr id="4" name="TextBox 3">
            <a:extLst>
              <a:ext uri="{FF2B5EF4-FFF2-40B4-BE49-F238E27FC236}">
                <a16:creationId xmlns:a16="http://schemas.microsoft.com/office/drawing/2014/main" id="{E4D5FBAB-630A-8048-E224-19434245B000}"/>
              </a:ext>
            </a:extLst>
          </p:cNvPr>
          <p:cNvSpPr txBox="1"/>
          <p:nvPr/>
        </p:nvSpPr>
        <p:spPr>
          <a:xfrm>
            <a:off x="5553635" y="2770094"/>
            <a:ext cx="3348318" cy="923330"/>
          </a:xfrm>
          <a:prstGeom prst="rect">
            <a:avLst/>
          </a:prstGeom>
          <a:noFill/>
        </p:spPr>
        <p:txBody>
          <a:bodyPr wrap="square" rtlCol="0">
            <a:spAutoFit/>
          </a:bodyPr>
          <a:lstStyle/>
          <a:p>
            <a:r>
              <a:rPr lang="en-IN" b="1" dirty="0">
                <a:solidFill>
                  <a:srgbClr val="BD8738"/>
                </a:solidFill>
                <a:latin typeface="Cambria Math" panose="02040503050406030204" pitchFamily="18" charset="0"/>
                <a:ea typeface="Cambria Math" panose="02040503050406030204" pitchFamily="18" charset="0"/>
                <a:cs typeface="RMKPBC+PublicSans-BoldItalic"/>
                <a:hlinkClick r:id="rId4" action="ppaction://hlinkfile"/>
              </a:rPr>
              <a:t>https://github.com/Sanmathi12345/NM-APEC-CSE-GROUP-S</a:t>
            </a:r>
            <a:endParaRPr lang="en-IN" b="1" dirty="0">
              <a:solidFill>
                <a:srgbClr val="BD8738"/>
              </a:solidFill>
              <a:latin typeface="Cambria Math" panose="02040503050406030204" pitchFamily="18" charset="0"/>
              <a:ea typeface="Cambria Math" panose="02040503050406030204" pitchFamily="18" charset="0"/>
              <a:cs typeface="RMKPBC+PublicSans-BoldItalic"/>
            </a:endParaRPr>
          </a:p>
          <a:p>
            <a:endParaRPr lang="en-IN" dirty="0"/>
          </a:p>
        </p:txBody>
      </p:sp>
    </p:spTree>
    <p:extLst>
      <p:ext uri="{BB962C8B-B14F-4D97-AF65-F5344CB8AC3E}">
        <p14:creationId xmlns:p14="http://schemas.microsoft.com/office/powerpoint/2010/main" val="38983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33670AB0-CC88-B774-1CFE-92B2D9EB56B3}"/>
              </a:ext>
            </a:extLst>
          </p:cNvPr>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93400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79</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Cambria</vt:lpstr>
      <vt:lpstr>Cambria Math</vt:lpstr>
      <vt:lpstr>Public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vigneshkumar D</dc:creator>
  <cp:lastModifiedBy>charumathi balamurugan</cp:lastModifiedBy>
  <cp:revision>3</cp:revision>
  <dcterms:created xsi:type="dcterms:W3CDTF">2023-11-10T13:30:56Z</dcterms:created>
  <dcterms:modified xsi:type="dcterms:W3CDTF">2023-11-15T16:41:15Z</dcterms:modified>
</cp:coreProperties>
</file>