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4" r:id="rId2"/>
    <p:sldId id="258" r:id="rId3"/>
    <p:sldId id="263" r:id="rId4"/>
    <p:sldId id="262"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6CA6C1-C7FA-4D66-8A8E-63516B53E6EF}" v="2" dt="2023-11-15T16:42:12.5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umathi balamurugan" userId="7c4225492e2acf9f" providerId="LiveId" clId="{AD6CA6C1-C7FA-4D66-8A8E-63516B53E6EF}"/>
    <pc:docChg chg="modSld">
      <pc:chgData name="charumathi balamurugan" userId="7c4225492e2acf9f" providerId="LiveId" clId="{AD6CA6C1-C7FA-4D66-8A8E-63516B53E6EF}" dt="2023-11-15T16:41:55.772" v="1" actId="20577"/>
      <pc:docMkLst>
        <pc:docMk/>
      </pc:docMkLst>
      <pc:sldChg chg="modSp mod">
        <pc:chgData name="charumathi balamurugan" userId="7c4225492e2acf9f" providerId="LiveId" clId="{AD6CA6C1-C7FA-4D66-8A8E-63516B53E6EF}" dt="2023-11-15T16:41:55.772" v="1" actId="20577"/>
        <pc:sldMkLst>
          <pc:docMk/>
          <pc:sldMk cId="2577989851" sldId="259"/>
        </pc:sldMkLst>
        <pc:spChg chg="mod">
          <ac:chgData name="charumathi balamurugan" userId="7c4225492e2acf9f" providerId="LiveId" clId="{AD6CA6C1-C7FA-4D66-8A8E-63516B53E6EF}" dt="2023-11-15T16:41:55.772" v="1" actId="20577"/>
          <ac:spMkLst>
            <pc:docMk/>
            <pc:sldMk cId="2577989851" sldId="259"/>
            <ac:spMk id="4" creationId="{E4D5FBAB-630A-8048-E224-19434245B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92B132-3E42-47E6-B2C4-988124221A1F}" type="datetimeFigureOut">
              <a:rPr lang="en-US" smtClean="0"/>
              <a:t>11/15/2023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56E5DB-D9BB-41D9-B9E0-92FB06EA5C27}" type="slidenum">
              <a:rPr lang="en-US" smtClean="0"/>
              <a:t>‹#›</a:t>
            </a:fld>
            <a:endParaRPr lang="en-US"/>
          </a:p>
        </p:txBody>
      </p:sp>
    </p:spTree>
    <p:extLst>
      <p:ext uri="{BB962C8B-B14F-4D97-AF65-F5344CB8AC3E}">
        <p14:creationId xmlns:p14="http://schemas.microsoft.com/office/powerpoint/2010/main" val="2116080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8"/>
        <p:cNvGrpSpPr/>
        <p:nvPr/>
      </p:nvGrpSpPr>
      <p:grpSpPr>
        <a:xfrm>
          <a:off x="0" y="0"/>
          <a:ext cx="0" cy="0"/>
          <a:chOff x="0" y="0"/>
          <a:chExt cx="0" cy="0"/>
        </a:xfrm>
      </p:grpSpPr>
      <p:sp>
        <p:nvSpPr>
          <p:cNvPr id="1829" name="Google Shape;1829;p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0" name="Google Shape;1830;p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48367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E62A0-D8D8-C6F0-8249-2AF015B43A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8FEC2FB-F33A-5876-0E7A-EBD8C173B4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1E1BA61-7151-73B7-289A-A113A34F2116}"/>
              </a:ext>
            </a:extLst>
          </p:cNvPr>
          <p:cNvSpPr>
            <a:spLocks noGrp="1"/>
          </p:cNvSpPr>
          <p:nvPr>
            <p:ph type="dt" sz="half" idx="10"/>
          </p:nvPr>
        </p:nvSpPr>
        <p:spPr/>
        <p:txBody>
          <a:bodyPr/>
          <a:lstStyle/>
          <a:p>
            <a:fld id="{0DDD0B64-A32A-43AE-8D29-A3D1C222152A}" type="datetimeFigureOut">
              <a:rPr lang="en-IN" smtClean="0"/>
              <a:t>15-11-2023</a:t>
            </a:fld>
            <a:endParaRPr lang="en-IN"/>
          </a:p>
        </p:txBody>
      </p:sp>
      <p:sp>
        <p:nvSpPr>
          <p:cNvPr id="5" name="Footer Placeholder 4">
            <a:extLst>
              <a:ext uri="{FF2B5EF4-FFF2-40B4-BE49-F238E27FC236}">
                <a16:creationId xmlns:a16="http://schemas.microsoft.com/office/drawing/2014/main" id="{074CEC7F-E653-3B23-150F-7BA54083FE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017423-BBA9-66FB-6985-537F754B4385}"/>
              </a:ext>
            </a:extLst>
          </p:cNvPr>
          <p:cNvSpPr>
            <a:spLocks noGrp="1"/>
          </p:cNvSpPr>
          <p:nvPr>
            <p:ph type="sldNum" sz="quarter" idx="12"/>
          </p:nvPr>
        </p:nvSpPr>
        <p:spPr/>
        <p:txBody>
          <a:bodyPr/>
          <a:lstStyle/>
          <a:p>
            <a:fld id="{B29A7BEB-546F-4D8E-BE3F-E2032F0BA3E6}" type="slidenum">
              <a:rPr lang="en-IN" smtClean="0"/>
              <a:t>‹#›</a:t>
            </a:fld>
            <a:endParaRPr lang="en-IN"/>
          </a:p>
        </p:txBody>
      </p:sp>
    </p:spTree>
    <p:extLst>
      <p:ext uri="{BB962C8B-B14F-4D97-AF65-F5344CB8AC3E}">
        <p14:creationId xmlns:p14="http://schemas.microsoft.com/office/powerpoint/2010/main" val="3177629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D58F5-CB89-C4B1-755F-77219CEA7F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EAFF6E-49EA-285A-2430-C993FDE748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CA15CA-1FC2-BAF0-7D6E-CEF0634B897A}"/>
              </a:ext>
            </a:extLst>
          </p:cNvPr>
          <p:cNvSpPr>
            <a:spLocks noGrp="1"/>
          </p:cNvSpPr>
          <p:nvPr>
            <p:ph type="dt" sz="half" idx="10"/>
          </p:nvPr>
        </p:nvSpPr>
        <p:spPr/>
        <p:txBody>
          <a:bodyPr/>
          <a:lstStyle/>
          <a:p>
            <a:fld id="{0DDD0B64-A32A-43AE-8D29-A3D1C222152A}" type="datetimeFigureOut">
              <a:rPr lang="en-IN" smtClean="0"/>
              <a:t>15-11-2023</a:t>
            </a:fld>
            <a:endParaRPr lang="en-IN"/>
          </a:p>
        </p:txBody>
      </p:sp>
      <p:sp>
        <p:nvSpPr>
          <p:cNvPr id="5" name="Footer Placeholder 4">
            <a:extLst>
              <a:ext uri="{FF2B5EF4-FFF2-40B4-BE49-F238E27FC236}">
                <a16:creationId xmlns:a16="http://schemas.microsoft.com/office/drawing/2014/main" id="{43646C76-029F-B86A-91F6-062E1264CD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EE27B8-9FF2-B620-355F-ECEC754061DD}"/>
              </a:ext>
            </a:extLst>
          </p:cNvPr>
          <p:cNvSpPr>
            <a:spLocks noGrp="1"/>
          </p:cNvSpPr>
          <p:nvPr>
            <p:ph type="sldNum" sz="quarter" idx="12"/>
          </p:nvPr>
        </p:nvSpPr>
        <p:spPr/>
        <p:txBody>
          <a:bodyPr/>
          <a:lstStyle/>
          <a:p>
            <a:fld id="{B29A7BEB-546F-4D8E-BE3F-E2032F0BA3E6}" type="slidenum">
              <a:rPr lang="en-IN" smtClean="0"/>
              <a:t>‹#›</a:t>
            </a:fld>
            <a:endParaRPr lang="en-IN"/>
          </a:p>
        </p:txBody>
      </p:sp>
    </p:spTree>
    <p:extLst>
      <p:ext uri="{BB962C8B-B14F-4D97-AF65-F5344CB8AC3E}">
        <p14:creationId xmlns:p14="http://schemas.microsoft.com/office/powerpoint/2010/main" val="1594241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9AB9F0-1F3D-2A74-BBA1-BFC4ADDCD2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63EC81-28D2-A559-CEF3-69554C3E89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C7A91E-C78A-20FF-B4F1-F469B145C661}"/>
              </a:ext>
            </a:extLst>
          </p:cNvPr>
          <p:cNvSpPr>
            <a:spLocks noGrp="1"/>
          </p:cNvSpPr>
          <p:nvPr>
            <p:ph type="dt" sz="half" idx="10"/>
          </p:nvPr>
        </p:nvSpPr>
        <p:spPr/>
        <p:txBody>
          <a:bodyPr/>
          <a:lstStyle/>
          <a:p>
            <a:fld id="{0DDD0B64-A32A-43AE-8D29-A3D1C222152A}" type="datetimeFigureOut">
              <a:rPr lang="en-IN" smtClean="0"/>
              <a:t>15-11-2023</a:t>
            </a:fld>
            <a:endParaRPr lang="en-IN"/>
          </a:p>
        </p:txBody>
      </p:sp>
      <p:sp>
        <p:nvSpPr>
          <p:cNvPr id="5" name="Footer Placeholder 4">
            <a:extLst>
              <a:ext uri="{FF2B5EF4-FFF2-40B4-BE49-F238E27FC236}">
                <a16:creationId xmlns:a16="http://schemas.microsoft.com/office/drawing/2014/main" id="{518E62AA-BDFE-1B78-A6EB-8720E21C3A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0093F4-8640-99A2-B4B6-0E14EEB87D00}"/>
              </a:ext>
            </a:extLst>
          </p:cNvPr>
          <p:cNvSpPr>
            <a:spLocks noGrp="1"/>
          </p:cNvSpPr>
          <p:nvPr>
            <p:ph type="sldNum" sz="quarter" idx="12"/>
          </p:nvPr>
        </p:nvSpPr>
        <p:spPr/>
        <p:txBody>
          <a:bodyPr/>
          <a:lstStyle/>
          <a:p>
            <a:fld id="{B29A7BEB-546F-4D8E-BE3F-E2032F0BA3E6}" type="slidenum">
              <a:rPr lang="en-IN" smtClean="0"/>
              <a:t>‹#›</a:t>
            </a:fld>
            <a:endParaRPr lang="en-IN"/>
          </a:p>
        </p:txBody>
      </p:sp>
    </p:spTree>
    <p:extLst>
      <p:ext uri="{BB962C8B-B14F-4D97-AF65-F5344CB8AC3E}">
        <p14:creationId xmlns:p14="http://schemas.microsoft.com/office/powerpoint/2010/main" val="538608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p:cSld name="1_Section header">
    <p:spTree>
      <p:nvGrpSpPr>
        <p:cNvPr id="1" name="Shape 6"/>
        <p:cNvGrpSpPr/>
        <p:nvPr/>
      </p:nvGrpSpPr>
      <p:grpSpPr>
        <a:xfrm>
          <a:off x="0" y="0"/>
          <a:ext cx="0" cy="0"/>
          <a:chOff x="0" y="0"/>
          <a:chExt cx="0" cy="0"/>
        </a:xfrm>
      </p:grpSpPr>
      <p:pic>
        <p:nvPicPr>
          <p:cNvPr id="7" name="Google Shape;7;p214" descr="Diagram&#10;&#10;Description automatically generated"/>
          <p:cNvPicPr preferRelativeResize="0"/>
          <p:nvPr/>
        </p:nvPicPr>
        <p:blipFill rotWithShape="1">
          <a:blip r:embed="rId2">
            <a:alphaModFix/>
          </a:blip>
          <a:srcRect/>
          <a:stretch/>
        </p:blipFill>
        <p:spPr>
          <a:xfrm>
            <a:off x="0" y="5522"/>
            <a:ext cx="12192000" cy="6846956"/>
          </a:xfrm>
          <a:prstGeom prst="rect">
            <a:avLst/>
          </a:prstGeom>
          <a:noFill/>
          <a:ln>
            <a:noFill/>
          </a:ln>
        </p:spPr>
      </p:pic>
      <p:cxnSp>
        <p:nvCxnSpPr>
          <p:cNvPr id="8" name="Google Shape;8;p214"/>
          <p:cNvCxnSpPr/>
          <p:nvPr/>
        </p:nvCxnSpPr>
        <p:spPr>
          <a:xfrm>
            <a:off x="458419" y="4343207"/>
            <a:ext cx="702724" cy="0"/>
          </a:xfrm>
          <a:prstGeom prst="straightConnector1">
            <a:avLst/>
          </a:prstGeom>
          <a:noFill/>
          <a:ln w="28575" cap="flat" cmpd="sng">
            <a:solidFill>
              <a:srgbClr val="22366A"/>
            </a:solidFill>
            <a:prstDash val="solid"/>
            <a:round/>
            <a:headEnd type="none" w="sm" len="sm"/>
            <a:tailEnd type="none" w="sm" len="sm"/>
          </a:ln>
        </p:spPr>
      </p:cxnSp>
      <p:sp>
        <p:nvSpPr>
          <p:cNvPr id="9" name="Google Shape;9;p214"/>
          <p:cNvSpPr txBox="1">
            <a:spLocks noGrp="1"/>
          </p:cNvSpPr>
          <p:nvPr>
            <p:ph type="body" idx="1"/>
          </p:nvPr>
        </p:nvSpPr>
        <p:spPr>
          <a:xfrm>
            <a:off x="348339" y="3521268"/>
            <a:ext cx="4415572" cy="587408"/>
          </a:xfrm>
          <a:prstGeom prst="rect">
            <a:avLst/>
          </a:prstGeom>
          <a:noFill/>
          <a:ln>
            <a:noFill/>
          </a:ln>
        </p:spPr>
        <p:txBody>
          <a:bodyPr spcFirstLastPara="1" wrap="square" lIns="91425" tIns="45700" rIns="91425" bIns="45700" anchor="t" anchorCtr="0">
            <a:noAutofit/>
          </a:bodyPr>
          <a:lstStyle>
            <a:lvl1pPr marL="609585" marR="0" lvl="0"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1pPr>
            <a:lvl2pPr marL="1219170" marR="0" lvl="1"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2pPr>
            <a:lvl3pPr marL="1828754" marR="0" lvl="2"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3pPr>
            <a:lvl4pPr marL="2438339" marR="0" lvl="3"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4pPr>
            <a:lvl5pPr marL="3047924" marR="0" lvl="4" indent="-304792" algn="l" rtl="0">
              <a:lnSpc>
                <a:spcPct val="100000"/>
              </a:lnSpc>
              <a:spcBef>
                <a:spcPts val="0"/>
              </a:spcBef>
              <a:spcAft>
                <a:spcPts val="0"/>
              </a:spcAft>
              <a:buClr>
                <a:srgbClr val="000000"/>
              </a:buClr>
              <a:buSzPts val="1400"/>
              <a:buFont typeface="Arial"/>
              <a:buNone/>
              <a:defRPr sz="3200" b="1" i="0" u="none" strike="noStrike" cap="none">
                <a:solidFill>
                  <a:schemeClr val="dk2"/>
                </a:solidFill>
                <a:latin typeface="Public Sans"/>
                <a:ea typeface="Public Sans"/>
                <a:cs typeface="Public Sans"/>
                <a:sym typeface="Public Sans"/>
              </a:defRPr>
            </a:lvl5pPr>
            <a:lvl6pPr marL="3657509" marR="0" lvl="5"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4267093" marR="0" lvl="6"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4876678" marR="0" lvl="7"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5486263" marR="0" lvl="8"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821298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BDBBB-ECB6-5911-02D3-9E88E5F0FE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B6CD01-72D8-3C5B-3E77-40F5DF399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F3424A-F9C1-2520-3057-CC77D708194C}"/>
              </a:ext>
            </a:extLst>
          </p:cNvPr>
          <p:cNvSpPr>
            <a:spLocks noGrp="1"/>
          </p:cNvSpPr>
          <p:nvPr>
            <p:ph type="dt" sz="half" idx="10"/>
          </p:nvPr>
        </p:nvSpPr>
        <p:spPr/>
        <p:txBody>
          <a:bodyPr/>
          <a:lstStyle/>
          <a:p>
            <a:fld id="{0DDD0B64-A32A-43AE-8D29-A3D1C222152A}" type="datetimeFigureOut">
              <a:rPr lang="en-IN" smtClean="0"/>
              <a:t>15-11-2023</a:t>
            </a:fld>
            <a:endParaRPr lang="en-IN"/>
          </a:p>
        </p:txBody>
      </p:sp>
      <p:sp>
        <p:nvSpPr>
          <p:cNvPr id="5" name="Footer Placeholder 4">
            <a:extLst>
              <a:ext uri="{FF2B5EF4-FFF2-40B4-BE49-F238E27FC236}">
                <a16:creationId xmlns:a16="http://schemas.microsoft.com/office/drawing/2014/main" id="{F9D834A1-4AD1-58D0-C954-18FF83A9F1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D4C1B5-E8E0-887A-E886-92F87EC352D0}"/>
              </a:ext>
            </a:extLst>
          </p:cNvPr>
          <p:cNvSpPr>
            <a:spLocks noGrp="1"/>
          </p:cNvSpPr>
          <p:nvPr>
            <p:ph type="sldNum" sz="quarter" idx="12"/>
          </p:nvPr>
        </p:nvSpPr>
        <p:spPr/>
        <p:txBody>
          <a:bodyPr/>
          <a:lstStyle/>
          <a:p>
            <a:fld id="{B29A7BEB-546F-4D8E-BE3F-E2032F0BA3E6}" type="slidenum">
              <a:rPr lang="en-IN" smtClean="0"/>
              <a:t>‹#›</a:t>
            </a:fld>
            <a:endParaRPr lang="en-IN"/>
          </a:p>
        </p:txBody>
      </p:sp>
    </p:spTree>
    <p:extLst>
      <p:ext uri="{BB962C8B-B14F-4D97-AF65-F5344CB8AC3E}">
        <p14:creationId xmlns:p14="http://schemas.microsoft.com/office/powerpoint/2010/main" val="2624188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D1F8E-FA8A-C98D-6D85-E288CEB374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F3B94B7-8B83-F8F1-9A7B-9E3382EF7D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1B6A5E-ADD2-FDAE-576C-2807E6C9A7C8}"/>
              </a:ext>
            </a:extLst>
          </p:cNvPr>
          <p:cNvSpPr>
            <a:spLocks noGrp="1"/>
          </p:cNvSpPr>
          <p:nvPr>
            <p:ph type="dt" sz="half" idx="10"/>
          </p:nvPr>
        </p:nvSpPr>
        <p:spPr/>
        <p:txBody>
          <a:bodyPr/>
          <a:lstStyle/>
          <a:p>
            <a:fld id="{0DDD0B64-A32A-43AE-8D29-A3D1C222152A}" type="datetimeFigureOut">
              <a:rPr lang="en-IN" smtClean="0"/>
              <a:t>15-11-2023</a:t>
            </a:fld>
            <a:endParaRPr lang="en-IN"/>
          </a:p>
        </p:txBody>
      </p:sp>
      <p:sp>
        <p:nvSpPr>
          <p:cNvPr id="5" name="Footer Placeholder 4">
            <a:extLst>
              <a:ext uri="{FF2B5EF4-FFF2-40B4-BE49-F238E27FC236}">
                <a16:creationId xmlns:a16="http://schemas.microsoft.com/office/drawing/2014/main" id="{30151897-FC58-F830-26B1-C6005EC94D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1A3FF0-964D-C679-BB36-8B70DEFD2510}"/>
              </a:ext>
            </a:extLst>
          </p:cNvPr>
          <p:cNvSpPr>
            <a:spLocks noGrp="1"/>
          </p:cNvSpPr>
          <p:nvPr>
            <p:ph type="sldNum" sz="quarter" idx="12"/>
          </p:nvPr>
        </p:nvSpPr>
        <p:spPr/>
        <p:txBody>
          <a:bodyPr/>
          <a:lstStyle/>
          <a:p>
            <a:fld id="{B29A7BEB-546F-4D8E-BE3F-E2032F0BA3E6}" type="slidenum">
              <a:rPr lang="en-IN" smtClean="0"/>
              <a:t>‹#›</a:t>
            </a:fld>
            <a:endParaRPr lang="en-IN"/>
          </a:p>
        </p:txBody>
      </p:sp>
    </p:spTree>
    <p:extLst>
      <p:ext uri="{BB962C8B-B14F-4D97-AF65-F5344CB8AC3E}">
        <p14:creationId xmlns:p14="http://schemas.microsoft.com/office/powerpoint/2010/main" val="3705670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A664-70AE-2413-A03E-A208DC3441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349773-09F3-0A6F-E1E1-BDF1EE2795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56D20C-222C-4BD8-89A1-2FB4704243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0E92CD-CDAF-5F27-5851-B79513CD79C8}"/>
              </a:ext>
            </a:extLst>
          </p:cNvPr>
          <p:cNvSpPr>
            <a:spLocks noGrp="1"/>
          </p:cNvSpPr>
          <p:nvPr>
            <p:ph type="dt" sz="half" idx="10"/>
          </p:nvPr>
        </p:nvSpPr>
        <p:spPr/>
        <p:txBody>
          <a:bodyPr/>
          <a:lstStyle/>
          <a:p>
            <a:fld id="{0DDD0B64-A32A-43AE-8D29-A3D1C222152A}" type="datetimeFigureOut">
              <a:rPr lang="en-IN" smtClean="0"/>
              <a:t>15-11-2023</a:t>
            </a:fld>
            <a:endParaRPr lang="en-IN"/>
          </a:p>
        </p:txBody>
      </p:sp>
      <p:sp>
        <p:nvSpPr>
          <p:cNvPr id="6" name="Footer Placeholder 5">
            <a:extLst>
              <a:ext uri="{FF2B5EF4-FFF2-40B4-BE49-F238E27FC236}">
                <a16:creationId xmlns:a16="http://schemas.microsoft.com/office/drawing/2014/main" id="{2544A439-7061-15F7-98AF-3295F059B7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E3A1FD-68FA-BF58-3FF4-A84787CED150}"/>
              </a:ext>
            </a:extLst>
          </p:cNvPr>
          <p:cNvSpPr>
            <a:spLocks noGrp="1"/>
          </p:cNvSpPr>
          <p:nvPr>
            <p:ph type="sldNum" sz="quarter" idx="12"/>
          </p:nvPr>
        </p:nvSpPr>
        <p:spPr/>
        <p:txBody>
          <a:bodyPr/>
          <a:lstStyle/>
          <a:p>
            <a:fld id="{B29A7BEB-546F-4D8E-BE3F-E2032F0BA3E6}" type="slidenum">
              <a:rPr lang="en-IN" smtClean="0"/>
              <a:t>‹#›</a:t>
            </a:fld>
            <a:endParaRPr lang="en-IN"/>
          </a:p>
        </p:txBody>
      </p:sp>
    </p:spTree>
    <p:extLst>
      <p:ext uri="{BB962C8B-B14F-4D97-AF65-F5344CB8AC3E}">
        <p14:creationId xmlns:p14="http://schemas.microsoft.com/office/powerpoint/2010/main" val="692047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EAEB1-FE17-33AB-EE35-1BBC469943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26A497-5468-6C15-DD70-7E74035327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100B1C-B40E-D272-FE46-74D533AFD7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DF40B0-DE9B-8F59-CC75-202FE30002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67F1BD-72D9-EB3B-C336-3D7848E86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4EB0712-4288-E293-925F-00DADE3B9D77}"/>
              </a:ext>
            </a:extLst>
          </p:cNvPr>
          <p:cNvSpPr>
            <a:spLocks noGrp="1"/>
          </p:cNvSpPr>
          <p:nvPr>
            <p:ph type="dt" sz="half" idx="10"/>
          </p:nvPr>
        </p:nvSpPr>
        <p:spPr/>
        <p:txBody>
          <a:bodyPr/>
          <a:lstStyle/>
          <a:p>
            <a:fld id="{0DDD0B64-A32A-43AE-8D29-A3D1C222152A}" type="datetimeFigureOut">
              <a:rPr lang="en-IN" smtClean="0"/>
              <a:t>15-11-2023</a:t>
            </a:fld>
            <a:endParaRPr lang="en-IN"/>
          </a:p>
        </p:txBody>
      </p:sp>
      <p:sp>
        <p:nvSpPr>
          <p:cNvPr id="8" name="Footer Placeholder 7">
            <a:extLst>
              <a:ext uri="{FF2B5EF4-FFF2-40B4-BE49-F238E27FC236}">
                <a16:creationId xmlns:a16="http://schemas.microsoft.com/office/drawing/2014/main" id="{25C22260-71A1-E085-E3E8-E91B7A2E807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20A35CF-991F-9558-9B8D-F51ACE3C6E68}"/>
              </a:ext>
            </a:extLst>
          </p:cNvPr>
          <p:cNvSpPr>
            <a:spLocks noGrp="1"/>
          </p:cNvSpPr>
          <p:nvPr>
            <p:ph type="sldNum" sz="quarter" idx="12"/>
          </p:nvPr>
        </p:nvSpPr>
        <p:spPr/>
        <p:txBody>
          <a:bodyPr/>
          <a:lstStyle/>
          <a:p>
            <a:fld id="{B29A7BEB-546F-4D8E-BE3F-E2032F0BA3E6}" type="slidenum">
              <a:rPr lang="en-IN" smtClean="0"/>
              <a:t>‹#›</a:t>
            </a:fld>
            <a:endParaRPr lang="en-IN"/>
          </a:p>
        </p:txBody>
      </p:sp>
    </p:spTree>
    <p:extLst>
      <p:ext uri="{BB962C8B-B14F-4D97-AF65-F5344CB8AC3E}">
        <p14:creationId xmlns:p14="http://schemas.microsoft.com/office/powerpoint/2010/main" val="291112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F2A38-F41D-E481-8AFA-FF550EEF4E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470B6A6-0AF6-7D32-D269-E5AE35C5544C}"/>
              </a:ext>
            </a:extLst>
          </p:cNvPr>
          <p:cNvSpPr>
            <a:spLocks noGrp="1"/>
          </p:cNvSpPr>
          <p:nvPr>
            <p:ph type="dt" sz="half" idx="10"/>
          </p:nvPr>
        </p:nvSpPr>
        <p:spPr/>
        <p:txBody>
          <a:bodyPr/>
          <a:lstStyle/>
          <a:p>
            <a:fld id="{0DDD0B64-A32A-43AE-8D29-A3D1C222152A}" type="datetimeFigureOut">
              <a:rPr lang="en-IN" smtClean="0"/>
              <a:t>15-11-2023</a:t>
            </a:fld>
            <a:endParaRPr lang="en-IN"/>
          </a:p>
        </p:txBody>
      </p:sp>
      <p:sp>
        <p:nvSpPr>
          <p:cNvPr id="4" name="Footer Placeholder 3">
            <a:extLst>
              <a:ext uri="{FF2B5EF4-FFF2-40B4-BE49-F238E27FC236}">
                <a16:creationId xmlns:a16="http://schemas.microsoft.com/office/drawing/2014/main" id="{4DF83B0A-7EE4-81C0-EEE5-8F1345DF14B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4A0372-F166-9079-A356-9ADAC5085694}"/>
              </a:ext>
            </a:extLst>
          </p:cNvPr>
          <p:cNvSpPr>
            <a:spLocks noGrp="1"/>
          </p:cNvSpPr>
          <p:nvPr>
            <p:ph type="sldNum" sz="quarter" idx="12"/>
          </p:nvPr>
        </p:nvSpPr>
        <p:spPr/>
        <p:txBody>
          <a:bodyPr/>
          <a:lstStyle/>
          <a:p>
            <a:fld id="{B29A7BEB-546F-4D8E-BE3F-E2032F0BA3E6}" type="slidenum">
              <a:rPr lang="en-IN" smtClean="0"/>
              <a:t>‹#›</a:t>
            </a:fld>
            <a:endParaRPr lang="en-IN"/>
          </a:p>
        </p:txBody>
      </p:sp>
    </p:spTree>
    <p:extLst>
      <p:ext uri="{BB962C8B-B14F-4D97-AF65-F5344CB8AC3E}">
        <p14:creationId xmlns:p14="http://schemas.microsoft.com/office/powerpoint/2010/main" val="3548694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D997E-90A8-9362-BA44-00B32E157A40}"/>
              </a:ext>
            </a:extLst>
          </p:cNvPr>
          <p:cNvSpPr>
            <a:spLocks noGrp="1"/>
          </p:cNvSpPr>
          <p:nvPr>
            <p:ph type="dt" sz="half" idx="10"/>
          </p:nvPr>
        </p:nvSpPr>
        <p:spPr/>
        <p:txBody>
          <a:bodyPr/>
          <a:lstStyle/>
          <a:p>
            <a:fld id="{0DDD0B64-A32A-43AE-8D29-A3D1C222152A}" type="datetimeFigureOut">
              <a:rPr lang="en-IN" smtClean="0"/>
              <a:t>15-11-2023</a:t>
            </a:fld>
            <a:endParaRPr lang="en-IN"/>
          </a:p>
        </p:txBody>
      </p:sp>
      <p:sp>
        <p:nvSpPr>
          <p:cNvPr id="3" name="Footer Placeholder 2">
            <a:extLst>
              <a:ext uri="{FF2B5EF4-FFF2-40B4-BE49-F238E27FC236}">
                <a16:creationId xmlns:a16="http://schemas.microsoft.com/office/drawing/2014/main" id="{B7124C1B-CD58-DF93-934C-1DC40AE206F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6003C2B-C03E-D378-2CDE-1C6E0883DBD4}"/>
              </a:ext>
            </a:extLst>
          </p:cNvPr>
          <p:cNvSpPr>
            <a:spLocks noGrp="1"/>
          </p:cNvSpPr>
          <p:nvPr>
            <p:ph type="sldNum" sz="quarter" idx="12"/>
          </p:nvPr>
        </p:nvSpPr>
        <p:spPr/>
        <p:txBody>
          <a:bodyPr/>
          <a:lstStyle/>
          <a:p>
            <a:fld id="{B29A7BEB-546F-4D8E-BE3F-E2032F0BA3E6}" type="slidenum">
              <a:rPr lang="en-IN" smtClean="0"/>
              <a:t>‹#›</a:t>
            </a:fld>
            <a:endParaRPr lang="en-IN"/>
          </a:p>
        </p:txBody>
      </p:sp>
    </p:spTree>
    <p:extLst>
      <p:ext uri="{BB962C8B-B14F-4D97-AF65-F5344CB8AC3E}">
        <p14:creationId xmlns:p14="http://schemas.microsoft.com/office/powerpoint/2010/main" val="769414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3B3AB-D571-091E-A3E4-BD78E46A75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53F1C9D-11DB-08BB-75C3-F80BE38C71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EF8641-B98F-F925-7425-801C8A998F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D6AE5F-EE1F-90BA-C246-CC46CF87DC44}"/>
              </a:ext>
            </a:extLst>
          </p:cNvPr>
          <p:cNvSpPr>
            <a:spLocks noGrp="1"/>
          </p:cNvSpPr>
          <p:nvPr>
            <p:ph type="dt" sz="half" idx="10"/>
          </p:nvPr>
        </p:nvSpPr>
        <p:spPr/>
        <p:txBody>
          <a:bodyPr/>
          <a:lstStyle/>
          <a:p>
            <a:fld id="{0DDD0B64-A32A-43AE-8D29-A3D1C222152A}" type="datetimeFigureOut">
              <a:rPr lang="en-IN" smtClean="0"/>
              <a:t>15-11-2023</a:t>
            </a:fld>
            <a:endParaRPr lang="en-IN"/>
          </a:p>
        </p:txBody>
      </p:sp>
      <p:sp>
        <p:nvSpPr>
          <p:cNvPr id="6" name="Footer Placeholder 5">
            <a:extLst>
              <a:ext uri="{FF2B5EF4-FFF2-40B4-BE49-F238E27FC236}">
                <a16:creationId xmlns:a16="http://schemas.microsoft.com/office/drawing/2014/main" id="{77370FC7-0204-161C-9D31-C9F701AF57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4F23C6-0ACB-F8C2-78B1-E95C10A9D02A}"/>
              </a:ext>
            </a:extLst>
          </p:cNvPr>
          <p:cNvSpPr>
            <a:spLocks noGrp="1"/>
          </p:cNvSpPr>
          <p:nvPr>
            <p:ph type="sldNum" sz="quarter" idx="12"/>
          </p:nvPr>
        </p:nvSpPr>
        <p:spPr/>
        <p:txBody>
          <a:bodyPr/>
          <a:lstStyle/>
          <a:p>
            <a:fld id="{B29A7BEB-546F-4D8E-BE3F-E2032F0BA3E6}" type="slidenum">
              <a:rPr lang="en-IN" smtClean="0"/>
              <a:t>‹#›</a:t>
            </a:fld>
            <a:endParaRPr lang="en-IN"/>
          </a:p>
        </p:txBody>
      </p:sp>
    </p:spTree>
    <p:extLst>
      <p:ext uri="{BB962C8B-B14F-4D97-AF65-F5344CB8AC3E}">
        <p14:creationId xmlns:p14="http://schemas.microsoft.com/office/powerpoint/2010/main" val="2682444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B532D-C7DE-C931-2FB7-029A6BEBC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ABA0B4-4DED-922A-3143-DF5609A724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AF6D89D-882B-20DB-77FF-1BAD3B60FC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D62955-F82A-7A5D-2A7E-4A79A5880C62}"/>
              </a:ext>
            </a:extLst>
          </p:cNvPr>
          <p:cNvSpPr>
            <a:spLocks noGrp="1"/>
          </p:cNvSpPr>
          <p:nvPr>
            <p:ph type="dt" sz="half" idx="10"/>
          </p:nvPr>
        </p:nvSpPr>
        <p:spPr/>
        <p:txBody>
          <a:bodyPr/>
          <a:lstStyle/>
          <a:p>
            <a:fld id="{0DDD0B64-A32A-43AE-8D29-A3D1C222152A}" type="datetimeFigureOut">
              <a:rPr lang="en-IN" smtClean="0"/>
              <a:t>15-11-2023</a:t>
            </a:fld>
            <a:endParaRPr lang="en-IN"/>
          </a:p>
        </p:txBody>
      </p:sp>
      <p:sp>
        <p:nvSpPr>
          <p:cNvPr id="6" name="Footer Placeholder 5">
            <a:extLst>
              <a:ext uri="{FF2B5EF4-FFF2-40B4-BE49-F238E27FC236}">
                <a16:creationId xmlns:a16="http://schemas.microsoft.com/office/drawing/2014/main" id="{CE51EB4B-9808-688A-2D53-8777C49257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F11A49-2681-02D0-A5D4-A2F7249ADD67}"/>
              </a:ext>
            </a:extLst>
          </p:cNvPr>
          <p:cNvSpPr>
            <a:spLocks noGrp="1"/>
          </p:cNvSpPr>
          <p:nvPr>
            <p:ph type="sldNum" sz="quarter" idx="12"/>
          </p:nvPr>
        </p:nvSpPr>
        <p:spPr/>
        <p:txBody>
          <a:bodyPr/>
          <a:lstStyle/>
          <a:p>
            <a:fld id="{B29A7BEB-546F-4D8E-BE3F-E2032F0BA3E6}" type="slidenum">
              <a:rPr lang="en-IN" smtClean="0"/>
              <a:t>‹#›</a:t>
            </a:fld>
            <a:endParaRPr lang="en-IN"/>
          </a:p>
        </p:txBody>
      </p:sp>
    </p:spTree>
    <p:extLst>
      <p:ext uri="{BB962C8B-B14F-4D97-AF65-F5344CB8AC3E}">
        <p14:creationId xmlns:p14="http://schemas.microsoft.com/office/powerpoint/2010/main" val="2068880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E94A63-582E-B87D-A26E-D6727FDC4B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2AA98F-054B-3020-EF5F-7809343E73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9CB847-B3B3-97F5-D564-F02EA7757A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DD0B64-A32A-43AE-8D29-A3D1C222152A}" type="datetimeFigureOut">
              <a:rPr lang="en-IN" smtClean="0"/>
              <a:t>15-11-2023</a:t>
            </a:fld>
            <a:endParaRPr lang="en-IN"/>
          </a:p>
        </p:txBody>
      </p:sp>
      <p:sp>
        <p:nvSpPr>
          <p:cNvPr id="5" name="Footer Placeholder 4">
            <a:extLst>
              <a:ext uri="{FF2B5EF4-FFF2-40B4-BE49-F238E27FC236}">
                <a16:creationId xmlns:a16="http://schemas.microsoft.com/office/drawing/2014/main" id="{3568B652-8BE9-12DE-DC14-A806D65C89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4AE7BA3-A2AE-1C15-A4CD-6FB11F5520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9A7BEB-546F-4D8E-BE3F-E2032F0BA3E6}" type="slidenum">
              <a:rPr lang="en-IN" smtClean="0"/>
              <a:t>‹#›</a:t>
            </a:fld>
            <a:endParaRPr lang="en-IN"/>
          </a:p>
        </p:txBody>
      </p:sp>
    </p:spTree>
    <p:extLst>
      <p:ext uri="{BB962C8B-B14F-4D97-AF65-F5344CB8AC3E}">
        <p14:creationId xmlns:p14="http://schemas.microsoft.com/office/powerpoint/2010/main" val="4212962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hyperlink" Target="file:///C:\Users\Charu"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1"/>
        <p:cNvGrpSpPr/>
        <p:nvPr/>
      </p:nvGrpSpPr>
      <p:grpSpPr>
        <a:xfrm>
          <a:off x="0" y="0"/>
          <a:ext cx="0" cy="0"/>
          <a:chOff x="0" y="0"/>
          <a:chExt cx="0" cy="0"/>
        </a:xfrm>
      </p:grpSpPr>
      <p:sp>
        <p:nvSpPr>
          <p:cNvPr id="3" name="Text Placeholder 2">
            <a:extLst>
              <a:ext uri="{FF2B5EF4-FFF2-40B4-BE49-F238E27FC236}">
                <a16:creationId xmlns:a16="http://schemas.microsoft.com/office/drawing/2014/main" id="{160CCA82-E43B-886E-82DD-8D58B36CE644}"/>
              </a:ext>
            </a:extLst>
          </p:cNvPr>
          <p:cNvSpPr>
            <a:spLocks noGrp="1"/>
          </p:cNvSpPr>
          <p:nvPr>
            <p:ph type="body" idx="1"/>
          </p:nvPr>
        </p:nvSpPr>
        <p:spPr>
          <a:xfrm>
            <a:off x="1" y="4508239"/>
            <a:ext cx="4415572" cy="587408"/>
          </a:xfrm>
        </p:spPr>
        <p:txBody>
          <a:bodyPr/>
          <a:lstStyle/>
          <a:p>
            <a:r>
              <a:rPr lang="en-US" sz="2400" dirty="0"/>
              <a:t>TASK 4</a:t>
            </a:r>
            <a:endParaRPr lang="en-IN" sz="2400" dirty="0"/>
          </a:p>
        </p:txBody>
      </p:sp>
      <p:sp>
        <p:nvSpPr>
          <p:cNvPr id="5" name="Text Placeholder 4">
            <a:extLst>
              <a:ext uri="{FF2B5EF4-FFF2-40B4-BE49-F238E27FC236}">
                <a16:creationId xmlns:a16="http://schemas.microsoft.com/office/drawing/2014/main" id="{61C1F04B-0035-3051-68F3-E5364B8E9F88}"/>
              </a:ext>
            </a:extLst>
          </p:cNvPr>
          <p:cNvSpPr>
            <a:spLocks noGrp="1"/>
          </p:cNvSpPr>
          <p:nvPr>
            <p:ph type="body" idx="1"/>
          </p:nvPr>
        </p:nvSpPr>
        <p:spPr>
          <a:xfrm>
            <a:off x="79899" y="3712345"/>
            <a:ext cx="5104660" cy="587408"/>
          </a:xfrm>
        </p:spPr>
        <p:txBody>
          <a:bodyPr/>
          <a:lstStyle/>
          <a:p>
            <a:r>
              <a:rPr lang="en-IN" sz="2400" dirty="0"/>
              <a:t>News Media Web Application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a:extLst>
              <a:ext uri="{FF2B5EF4-FFF2-40B4-BE49-F238E27FC236}">
                <a16:creationId xmlns:a16="http://schemas.microsoft.com/office/drawing/2014/main" id="{E5BDCB2D-67E0-B718-3F5E-5A2BAC4B8E8C}"/>
              </a:ext>
            </a:extLst>
          </p:cNvPr>
          <p:cNvSpPr/>
          <p:nvPr/>
        </p:nvSpPr>
        <p:spPr>
          <a:xfrm>
            <a:off x="-6725" y="0"/>
            <a:ext cx="12173287" cy="6858000"/>
          </a:xfrm>
          <a:prstGeom prst="rect">
            <a:avLst/>
          </a:prstGeom>
          <a:blipFill>
            <a:blip r:embed="rId2" cstate="print"/>
            <a:stretch>
              <a:fillRect/>
            </a:stretch>
          </a:blipFill>
        </p:spPr>
        <p:txBody>
          <a:bodyPr wrap="square" lIns="0" tIns="0" rIns="0" bIns="0" rtlCol="0">
            <a:spAutoFit/>
          </a:bodyPr>
          <a:lstStyle/>
          <a:p>
            <a:endParaRPr lang="en-IN" dirty="0"/>
          </a:p>
        </p:txBody>
      </p:sp>
      <p:sp>
        <p:nvSpPr>
          <p:cNvPr id="3" name="TextBox 2">
            <a:extLst>
              <a:ext uri="{FF2B5EF4-FFF2-40B4-BE49-F238E27FC236}">
                <a16:creationId xmlns:a16="http://schemas.microsoft.com/office/drawing/2014/main" id="{85E31F46-07CA-4079-0367-1B8AA526111A}"/>
              </a:ext>
            </a:extLst>
          </p:cNvPr>
          <p:cNvSpPr txBox="1"/>
          <p:nvPr/>
        </p:nvSpPr>
        <p:spPr>
          <a:xfrm>
            <a:off x="236434" y="1132762"/>
            <a:ext cx="6172200" cy="1815882"/>
          </a:xfrm>
          <a:prstGeom prst="rect">
            <a:avLst/>
          </a:prstGeom>
          <a:noFill/>
        </p:spPr>
        <p:txBody>
          <a:bodyPr wrap="square" rtlCol="0">
            <a:spAutoFit/>
          </a:bodyPr>
          <a:lstStyle/>
          <a:p>
            <a:r>
              <a:rPr lang="en-IN" sz="1600" dirty="0">
                <a:solidFill>
                  <a:srgbClr val="FFC000"/>
                </a:solidFill>
                <a:latin typeface="Times New Roman" panose="02020603050405020304" pitchFamily="18" charset="0"/>
                <a:cs typeface="Times New Roman" panose="02020603050405020304" pitchFamily="18" charset="0"/>
              </a:rPr>
              <a:t>News Media Web Application</a:t>
            </a:r>
          </a:p>
          <a:p>
            <a:endParaRPr lang="en-IN" sz="1600" dirty="0">
              <a:solidFill>
                <a:srgbClr val="FFC000"/>
              </a:solidFill>
              <a:latin typeface="Times New Roman" panose="02020603050405020304" pitchFamily="18" charset="0"/>
              <a:cs typeface="Times New Roman" panose="02020603050405020304" pitchFamily="18" charset="0"/>
            </a:endParaRPr>
          </a:p>
          <a:p>
            <a:r>
              <a:rPr lang="en-US" sz="1600" dirty="0">
                <a:solidFill>
                  <a:schemeClr val="bg1"/>
                </a:solidFill>
                <a:latin typeface="Cambria" panose="02040503050406030204" pitchFamily="18" charset="0"/>
                <a:ea typeface="Cambria" panose="02040503050406030204" pitchFamily="18" charset="0"/>
              </a:rPr>
              <a:t>The News media web applications can provide information about current events and topics such as politics, sports, health, and entertainment. News sites can be affiliated with newspapers, magazines, television networks, businesses, or other entities. </a:t>
            </a:r>
          </a:p>
          <a:p>
            <a:pPr algn="just"/>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1EE568F-010C-C30B-C76E-2F6D7CB9DD95}"/>
              </a:ext>
            </a:extLst>
          </p:cNvPr>
          <p:cNvSpPr txBox="1"/>
          <p:nvPr/>
        </p:nvSpPr>
        <p:spPr>
          <a:xfrm>
            <a:off x="443752" y="3244334"/>
            <a:ext cx="2326342" cy="369332"/>
          </a:xfrm>
          <a:prstGeom prst="rect">
            <a:avLst/>
          </a:prstGeom>
          <a:noFill/>
        </p:spPr>
        <p:txBody>
          <a:bodyPr wrap="square" rtlCol="0">
            <a:spAutoFit/>
          </a:bodyPr>
          <a:lstStyle/>
          <a:p>
            <a:r>
              <a:rPr lang="en-IN" dirty="0">
                <a:solidFill>
                  <a:srgbClr val="FFC000"/>
                </a:solidFill>
                <a:latin typeface="Times New Roman" panose="02020603050405020304" pitchFamily="18" charset="0"/>
                <a:cs typeface="Times New Roman" panose="02020603050405020304" pitchFamily="18" charset="0"/>
              </a:rPr>
              <a:t>LMS USERNAME</a:t>
            </a:r>
          </a:p>
        </p:txBody>
      </p:sp>
      <p:sp>
        <p:nvSpPr>
          <p:cNvPr id="6" name="TextBox 5">
            <a:extLst>
              <a:ext uri="{FF2B5EF4-FFF2-40B4-BE49-F238E27FC236}">
                <a16:creationId xmlns:a16="http://schemas.microsoft.com/office/drawing/2014/main" id="{80D99D8E-0136-771E-3D4B-9376179B6332}"/>
              </a:ext>
            </a:extLst>
          </p:cNvPr>
          <p:cNvSpPr txBox="1"/>
          <p:nvPr/>
        </p:nvSpPr>
        <p:spPr>
          <a:xfrm>
            <a:off x="3195133" y="3244334"/>
            <a:ext cx="1949825" cy="369332"/>
          </a:xfrm>
          <a:prstGeom prst="rect">
            <a:avLst/>
          </a:prstGeom>
          <a:noFill/>
        </p:spPr>
        <p:txBody>
          <a:bodyPr wrap="square" rtlCol="0">
            <a:spAutoFit/>
          </a:bodyPr>
          <a:lstStyle/>
          <a:p>
            <a:r>
              <a:rPr lang="en-IN" dirty="0">
                <a:solidFill>
                  <a:srgbClr val="FFC000"/>
                </a:solidFill>
                <a:latin typeface="Times New Roman" panose="02020603050405020304" pitchFamily="18" charset="0"/>
                <a:cs typeface="Times New Roman" panose="02020603050405020304" pitchFamily="18" charset="0"/>
              </a:rPr>
              <a:t>NAME</a:t>
            </a:r>
          </a:p>
        </p:txBody>
      </p:sp>
      <p:sp>
        <p:nvSpPr>
          <p:cNvPr id="7" name="TextBox 6">
            <a:extLst>
              <a:ext uri="{FF2B5EF4-FFF2-40B4-BE49-F238E27FC236}">
                <a16:creationId xmlns:a16="http://schemas.microsoft.com/office/drawing/2014/main" id="{A9BC808A-DC62-811E-332C-26D88854EE6D}"/>
              </a:ext>
            </a:extLst>
          </p:cNvPr>
          <p:cNvSpPr txBox="1"/>
          <p:nvPr/>
        </p:nvSpPr>
        <p:spPr>
          <a:xfrm>
            <a:off x="4958156" y="3221033"/>
            <a:ext cx="1223682" cy="369332"/>
          </a:xfrm>
          <a:prstGeom prst="rect">
            <a:avLst/>
          </a:prstGeom>
          <a:noFill/>
        </p:spPr>
        <p:txBody>
          <a:bodyPr wrap="square" rtlCol="0">
            <a:spAutoFit/>
          </a:bodyPr>
          <a:lstStyle/>
          <a:p>
            <a:r>
              <a:rPr lang="en-IN" dirty="0">
                <a:solidFill>
                  <a:srgbClr val="FFC000"/>
                </a:solidFill>
                <a:latin typeface="Times New Roman" panose="02020603050405020304" pitchFamily="18" charset="0"/>
                <a:cs typeface="Times New Roman" panose="02020603050405020304" pitchFamily="18" charset="0"/>
              </a:rPr>
              <a:t>BATCH</a:t>
            </a:r>
          </a:p>
        </p:txBody>
      </p:sp>
      <p:sp>
        <p:nvSpPr>
          <p:cNvPr id="4" name="TextBox 3">
            <a:extLst>
              <a:ext uri="{FF2B5EF4-FFF2-40B4-BE49-F238E27FC236}">
                <a16:creationId xmlns:a16="http://schemas.microsoft.com/office/drawing/2014/main" id="{310A9FE1-2FE7-B130-4F02-EB5D36227CAF}"/>
              </a:ext>
            </a:extLst>
          </p:cNvPr>
          <p:cNvSpPr txBox="1"/>
          <p:nvPr/>
        </p:nvSpPr>
        <p:spPr>
          <a:xfrm>
            <a:off x="443752" y="3712074"/>
            <a:ext cx="1694331" cy="307777"/>
          </a:xfrm>
          <a:prstGeom prst="rect">
            <a:avLst/>
          </a:prstGeom>
          <a:noFill/>
        </p:spPr>
        <p:txBody>
          <a:bodyPr wrap="square" rtlCol="0">
            <a:spAutoFit/>
          </a:bodyPr>
          <a:lstStyle/>
          <a:p>
            <a:r>
              <a:rPr lang="en-US" sz="1400" dirty="0">
                <a:solidFill>
                  <a:schemeClr val="bg1"/>
                </a:solidFill>
              </a:rPr>
              <a:t>au420420104042</a:t>
            </a:r>
            <a:endParaRPr lang="en-IN" sz="1400" dirty="0">
              <a:solidFill>
                <a:schemeClr val="bg1"/>
              </a:solidFill>
            </a:endParaRPr>
          </a:p>
        </p:txBody>
      </p:sp>
      <p:sp>
        <p:nvSpPr>
          <p:cNvPr id="9" name="TextBox 8">
            <a:extLst>
              <a:ext uri="{FF2B5EF4-FFF2-40B4-BE49-F238E27FC236}">
                <a16:creationId xmlns:a16="http://schemas.microsoft.com/office/drawing/2014/main" id="{FFDC3792-F615-12D2-F9E4-6F5E7C0F0F9F}"/>
              </a:ext>
            </a:extLst>
          </p:cNvPr>
          <p:cNvSpPr txBox="1"/>
          <p:nvPr/>
        </p:nvSpPr>
        <p:spPr>
          <a:xfrm>
            <a:off x="2675962" y="3799623"/>
            <a:ext cx="2188062" cy="276999"/>
          </a:xfrm>
          <a:prstGeom prst="rect">
            <a:avLst/>
          </a:prstGeom>
          <a:noFill/>
        </p:spPr>
        <p:txBody>
          <a:bodyPr wrap="square" rtlCol="0">
            <a:spAutoFit/>
          </a:bodyPr>
          <a:lstStyle/>
          <a:p>
            <a:r>
              <a:rPr lang="en-US" sz="1200" dirty="0">
                <a:solidFill>
                  <a:schemeClr val="bg1"/>
                </a:solidFill>
              </a:rPr>
              <a:t>SANMATHI S</a:t>
            </a:r>
            <a:endParaRPr lang="en-IN" sz="1200" dirty="0">
              <a:solidFill>
                <a:schemeClr val="bg1"/>
              </a:solidFill>
            </a:endParaRPr>
          </a:p>
        </p:txBody>
      </p:sp>
      <p:sp>
        <p:nvSpPr>
          <p:cNvPr id="10" name="TextBox 9">
            <a:extLst>
              <a:ext uri="{FF2B5EF4-FFF2-40B4-BE49-F238E27FC236}">
                <a16:creationId xmlns:a16="http://schemas.microsoft.com/office/drawing/2014/main" id="{724BACFD-3EAF-B5C6-2212-C58B4B0938FA}"/>
              </a:ext>
            </a:extLst>
          </p:cNvPr>
          <p:cNvSpPr txBox="1"/>
          <p:nvPr/>
        </p:nvSpPr>
        <p:spPr>
          <a:xfrm>
            <a:off x="4958156" y="3768084"/>
            <a:ext cx="716504" cy="307777"/>
          </a:xfrm>
          <a:prstGeom prst="rect">
            <a:avLst/>
          </a:prstGeom>
          <a:noFill/>
        </p:spPr>
        <p:txBody>
          <a:bodyPr wrap="square" rtlCol="0">
            <a:spAutoFit/>
          </a:bodyPr>
          <a:lstStyle/>
          <a:p>
            <a:r>
              <a:rPr lang="en-US" sz="1400" dirty="0">
                <a:solidFill>
                  <a:schemeClr val="bg1"/>
                </a:solidFill>
              </a:rPr>
              <a:t>CA1</a:t>
            </a:r>
            <a:endParaRPr lang="en-IN" sz="1400" dirty="0">
              <a:solidFill>
                <a:schemeClr val="bg1"/>
              </a:solidFill>
            </a:endParaRPr>
          </a:p>
        </p:txBody>
      </p:sp>
      <p:sp>
        <p:nvSpPr>
          <p:cNvPr id="11" name="TextBox 10">
            <a:extLst>
              <a:ext uri="{FF2B5EF4-FFF2-40B4-BE49-F238E27FC236}">
                <a16:creationId xmlns:a16="http://schemas.microsoft.com/office/drawing/2014/main" id="{789DCC14-100A-6DF1-976A-491B40E1A63C}"/>
              </a:ext>
            </a:extLst>
          </p:cNvPr>
          <p:cNvSpPr txBox="1"/>
          <p:nvPr/>
        </p:nvSpPr>
        <p:spPr>
          <a:xfrm>
            <a:off x="466053" y="4241638"/>
            <a:ext cx="1815352" cy="307777"/>
          </a:xfrm>
          <a:prstGeom prst="rect">
            <a:avLst/>
          </a:prstGeom>
          <a:noFill/>
        </p:spPr>
        <p:txBody>
          <a:bodyPr wrap="square" rtlCol="0">
            <a:spAutoFit/>
          </a:bodyPr>
          <a:lstStyle/>
          <a:p>
            <a:r>
              <a:rPr lang="en-US" sz="1400" dirty="0">
                <a:solidFill>
                  <a:schemeClr val="bg1"/>
                </a:solidFill>
              </a:rPr>
              <a:t>au420420104040</a:t>
            </a:r>
            <a:endParaRPr lang="en-IN" sz="1400" dirty="0">
              <a:solidFill>
                <a:schemeClr val="bg1"/>
              </a:solidFill>
            </a:endParaRPr>
          </a:p>
        </p:txBody>
      </p:sp>
      <p:sp>
        <p:nvSpPr>
          <p:cNvPr id="13" name="TextBox 12">
            <a:extLst>
              <a:ext uri="{FF2B5EF4-FFF2-40B4-BE49-F238E27FC236}">
                <a16:creationId xmlns:a16="http://schemas.microsoft.com/office/drawing/2014/main" id="{86A36E03-2CBF-E67C-E237-5666B0907A32}"/>
              </a:ext>
            </a:extLst>
          </p:cNvPr>
          <p:cNvSpPr txBox="1"/>
          <p:nvPr/>
        </p:nvSpPr>
        <p:spPr>
          <a:xfrm>
            <a:off x="443751" y="4759278"/>
            <a:ext cx="1694331" cy="307777"/>
          </a:xfrm>
          <a:prstGeom prst="rect">
            <a:avLst/>
          </a:prstGeom>
          <a:noFill/>
        </p:spPr>
        <p:txBody>
          <a:bodyPr wrap="square" rtlCol="0">
            <a:spAutoFit/>
          </a:bodyPr>
          <a:lstStyle/>
          <a:p>
            <a:r>
              <a:rPr lang="en-US" sz="1400" dirty="0">
                <a:solidFill>
                  <a:schemeClr val="bg1"/>
                </a:solidFill>
              </a:rPr>
              <a:t>au420420104007</a:t>
            </a:r>
            <a:endParaRPr lang="en-IN" sz="1400" dirty="0">
              <a:solidFill>
                <a:schemeClr val="bg1"/>
              </a:solidFill>
            </a:endParaRPr>
          </a:p>
        </p:txBody>
      </p:sp>
      <p:sp>
        <p:nvSpPr>
          <p:cNvPr id="14" name="TextBox 13">
            <a:extLst>
              <a:ext uri="{FF2B5EF4-FFF2-40B4-BE49-F238E27FC236}">
                <a16:creationId xmlns:a16="http://schemas.microsoft.com/office/drawing/2014/main" id="{F9368387-4FB1-68FE-27B4-898CCA56F0B6}"/>
              </a:ext>
            </a:extLst>
          </p:cNvPr>
          <p:cNvSpPr txBox="1"/>
          <p:nvPr/>
        </p:nvSpPr>
        <p:spPr>
          <a:xfrm>
            <a:off x="2675962" y="4310852"/>
            <a:ext cx="2374864" cy="276999"/>
          </a:xfrm>
          <a:prstGeom prst="rect">
            <a:avLst/>
          </a:prstGeom>
          <a:noFill/>
        </p:spPr>
        <p:txBody>
          <a:bodyPr wrap="square" rtlCol="0">
            <a:spAutoFit/>
          </a:bodyPr>
          <a:lstStyle/>
          <a:p>
            <a:r>
              <a:rPr lang="en-US" sz="1200" dirty="0">
                <a:solidFill>
                  <a:schemeClr val="bg1"/>
                </a:solidFill>
              </a:rPr>
              <a:t>SAKTHI UMA S</a:t>
            </a:r>
            <a:endParaRPr lang="en-IN" sz="1200" dirty="0">
              <a:solidFill>
                <a:schemeClr val="bg1"/>
              </a:solidFill>
            </a:endParaRPr>
          </a:p>
        </p:txBody>
      </p:sp>
      <p:sp>
        <p:nvSpPr>
          <p:cNvPr id="15" name="TextBox 14">
            <a:extLst>
              <a:ext uri="{FF2B5EF4-FFF2-40B4-BE49-F238E27FC236}">
                <a16:creationId xmlns:a16="http://schemas.microsoft.com/office/drawing/2014/main" id="{6E312F18-9A57-942F-C5BB-314FAB2C0DFD}"/>
              </a:ext>
            </a:extLst>
          </p:cNvPr>
          <p:cNvSpPr txBox="1"/>
          <p:nvPr/>
        </p:nvSpPr>
        <p:spPr>
          <a:xfrm>
            <a:off x="2677422" y="4808684"/>
            <a:ext cx="2280734" cy="276999"/>
          </a:xfrm>
          <a:prstGeom prst="rect">
            <a:avLst/>
          </a:prstGeom>
          <a:noFill/>
        </p:spPr>
        <p:txBody>
          <a:bodyPr wrap="square" rtlCol="0">
            <a:spAutoFit/>
          </a:bodyPr>
          <a:lstStyle/>
          <a:p>
            <a:r>
              <a:rPr lang="en-US" sz="1200" dirty="0">
                <a:solidFill>
                  <a:schemeClr val="bg1"/>
                </a:solidFill>
              </a:rPr>
              <a:t>CHARUMATHI B</a:t>
            </a:r>
            <a:endParaRPr lang="en-IN" sz="1200" dirty="0">
              <a:solidFill>
                <a:schemeClr val="bg1"/>
              </a:solidFill>
            </a:endParaRPr>
          </a:p>
        </p:txBody>
      </p:sp>
      <p:sp>
        <p:nvSpPr>
          <p:cNvPr id="20" name="TextBox 19">
            <a:extLst>
              <a:ext uri="{FF2B5EF4-FFF2-40B4-BE49-F238E27FC236}">
                <a16:creationId xmlns:a16="http://schemas.microsoft.com/office/drawing/2014/main" id="{3BADE461-CF47-0F90-51A9-5CFA26F5A6D2}"/>
              </a:ext>
            </a:extLst>
          </p:cNvPr>
          <p:cNvSpPr txBox="1"/>
          <p:nvPr/>
        </p:nvSpPr>
        <p:spPr>
          <a:xfrm>
            <a:off x="4958156" y="4296068"/>
            <a:ext cx="670893" cy="307777"/>
          </a:xfrm>
          <a:prstGeom prst="rect">
            <a:avLst/>
          </a:prstGeom>
          <a:noFill/>
        </p:spPr>
        <p:txBody>
          <a:bodyPr wrap="square" rtlCol="0">
            <a:spAutoFit/>
          </a:bodyPr>
          <a:lstStyle/>
          <a:p>
            <a:r>
              <a:rPr lang="en-US" sz="1400" dirty="0">
                <a:solidFill>
                  <a:schemeClr val="bg1"/>
                </a:solidFill>
              </a:rPr>
              <a:t>CA1</a:t>
            </a:r>
            <a:endParaRPr lang="en-IN" sz="1400" dirty="0">
              <a:solidFill>
                <a:schemeClr val="bg1"/>
              </a:solidFill>
            </a:endParaRPr>
          </a:p>
        </p:txBody>
      </p:sp>
      <p:sp>
        <p:nvSpPr>
          <p:cNvPr id="21" name="TextBox 20">
            <a:extLst>
              <a:ext uri="{FF2B5EF4-FFF2-40B4-BE49-F238E27FC236}">
                <a16:creationId xmlns:a16="http://schemas.microsoft.com/office/drawing/2014/main" id="{1DB46880-D90D-A13B-266A-986DF2F7C19D}"/>
              </a:ext>
            </a:extLst>
          </p:cNvPr>
          <p:cNvSpPr txBox="1"/>
          <p:nvPr/>
        </p:nvSpPr>
        <p:spPr>
          <a:xfrm>
            <a:off x="4945829" y="4817297"/>
            <a:ext cx="1007071" cy="307777"/>
          </a:xfrm>
          <a:prstGeom prst="rect">
            <a:avLst/>
          </a:prstGeom>
          <a:noFill/>
        </p:spPr>
        <p:txBody>
          <a:bodyPr wrap="square" rtlCol="0">
            <a:spAutoFit/>
          </a:bodyPr>
          <a:lstStyle/>
          <a:p>
            <a:r>
              <a:rPr lang="en-US" sz="1400" dirty="0">
                <a:solidFill>
                  <a:schemeClr val="bg1"/>
                </a:solidFill>
              </a:rPr>
              <a:t>CA1</a:t>
            </a:r>
            <a:endParaRPr lang="en-IN" sz="1400" dirty="0">
              <a:solidFill>
                <a:schemeClr val="bg1"/>
              </a:solidFill>
            </a:endParaRPr>
          </a:p>
        </p:txBody>
      </p:sp>
      <p:sp>
        <p:nvSpPr>
          <p:cNvPr id="22" name="TextBox 21">
            <a:extLst>
              <a:ext uri="{FF2B5EF4-FFF2-40B4-BE49-F238E27FC236}">
                <a16:creationId xmlns:a16="http://schemas.microsoft.com/office/drawing/2014/main" id="{F369F0F1-9647-8794-032E-6555AD35E4A7}"/>
              </a:ext>
            </a:extLst>
          </p:cNvPr>
          <p:cNvSpPr txBox="1"/>
          <p:nvPr/>
        </p:nvSpPr>
        <p:spPr>
          <a:xfrm>
            <a:off x="4945829" y="5345126"/>
            <a:ext cx="728831" cy="307777"/>
          </a:xfrm>
          <a:prstGeom prst="rect">
            <a:avLst/>
          </a:prstGeom>
          <a:noFill/>
        </p:spPr>
        <p:txBody>
          <a:bodyPr wrap="square" rtlCol="0">
            <a:spAutoFit/>
          </a:bodyPr>
          <a:lstStyle/>
          <a:p>
            <a:r>
              <a:rPr lang="en-US" sz="1400" dirty="0">
                <a:solidFill>
                  <a:schemeClr val="bg1"/>
                </a:solidFill>
              </a:rPr>
              <a:t>CA1</a:t>
            </a:r>
            <a:endParaRPr lang="en-IN" sz="1400" dirty="0">
              <a:solidFill>
                <a:schemeClr val="bg1"/>
              </a:solidFill>
            </a:endParaRPr>
          </a:p>
        </p:txBody>
      </p:sp>
    </p:spTree>
    <p:extLst>
      <p:ext uri="{BB962C8B-B14F-4D97-AF65-F5344CB8AC3E}">
        <p14:creationId xmlns:p14="http://schemas.microsoft.com/office/powerpoint/2010/main" val="98052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DAF7CA-EA2C-F558-EE9A-89B99358CB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06891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11063B-A616-F3B8-3376-95508B7847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52645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a:extLst>
              <a:ext uri="{FF2B5EF4-FFF2-40B4-BE49-F238E27FC236}">
                <a16:creationId xmlns:a16="http://schemas.microsoft.com/office/drawing/2014/main" id="{E42F6205-D5B0-C141-E1CB-791EA2FC07E0}"/>
              </a:ext>
            </a:extLst>
          </p:cNvPr>
          <p:cNvSpPr/>
          <p:nvPr/>
        </p:nvSpPr>
        <p:spPr>
          <a:xfrm>
            <a:off x="0" y="0"/>
            <a:ext cx="12192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1">
            <a:extLst>
              <a:ext uri="{FF2B5EF4-FFF2-40B4-BE49-F238E27FC236}">
                <a16:creationId xmlns:a16="http://schemas.microsoft.com/office/drawing/2014/main" id="{E97F300A-4A57-622A-F10E-8C83C323AF06}"/>
              </a:ext>
            </a:extLst>
          </p:cNvPr>
          <p:cNvSpPr/>
          <p:nvPr/>
        </p:nvSpPr>
        <p:spPr>
          <a:xfrm>
            <a:off x="0" y="0"/>
            <a:ext cx="12192000" cy="6858000"/>
          </a:xfrm>
          <a:prstGeom prst="rect">
            <a:avLst/>
          </a:prstGeom>
          <a:blipFill>
            <a:blip r:embed="rId3" cstate="print"/>
            <a:stretch>
              <a:fillRect/>
            </a:stretch>
          </a:blipFill>
        </p:spPr>
        <p:txBody>
          <a:bodyPr wrap="square" lIns="0" tIns="0" rIns="0" bIns="0" rtlCol="0">
            <a:spAutoFit/>
          </a:bodyPr>
          <a:lstStyle/>
          <a:p>
            <a:endParaRPr dirty="0"/>
          </a:p>
        </p:txBody>
      </p:sp>
      <p:sp>
        <p:nvSpPr>
          <p:cNvPr id="4" name="TextBox 3">
            <a:extLst>
              <a:ext uri="{FF2B5EF4-FFF2-40B4-BE49-F238E27FC236}">
                <a16:creationId xmlns:a16="http://schemas.microsoft.com/office/drawing/2014/main" id="{E4D5FBAB-630A-8048-E224-19434245B000}"/>
              </a:ext>
            </a:extLst>
          </p:cNvPr>
          <p:cNvSpPr txBox="1"/>
          <p:nvPr/>
        </p:nvSpPr>
        <p:spPr>
          <a:xfrm>
            <a:off x="5665147" y="2828835"/>
            <a:ext cx="3348318" cy="646331"/>
          </a:xfrm>
          <a:prstGeom prst="rect">
            <a:avLst/>
          </a:prstGeom>
          <a:noFill/>
        </p:spPr>
        <p:txBody>
          <a:bodyPr wrap="square" rtlCol="0">
            <a:spAutoFit/>
          </a:bodyPr>
          <a:lstStyle/>
          <a:p>
            <a:r>
              <a:rPr lang="en-IN" b="1" dirty="0">
                <a:solidFill>
                  <a:srgbClr val="BD8738"/>
                </a:solidFill>
                <a:latin typeface="Cambria Math" panose="02040503050406030204" pitchFamily="18" charset="0"/>
                <a:ea typeface="Cambria Math" panose="02040503050406030204" pitchFamily="18" charset="0"/>
                <a:cs typeface="RMKPBC+PublicSans-BoldItalic"/>
                <a:hlinkClick r:id="rId4" action="ppaction://hlinkfile"/>
              </a:rPr>
              <a:t>https://github.com/Sanmathi12345/NM-APEC-CSE-GROUP-S</a:t>
            </a:r>
            <a:endParaRPr lang="en-IN" b="1" dirty="0">
              <a:solidFill>
                <a:srgbClr val="BD8738"/>
              </a:solidFill>
              <a:latin typeface="Cambria Math" panose="02040503050406030204" pitchFamily="18" charset="0"/>
              <a:ea typeface="Cambria Math" panose="02040503050406030204" pitchFamily="18" charset="0"/>
              <a:cs typeface="RMKPBC+PublicSans-BoldItalic"/>
            </a:endParaRPr>
          </a:p>
        </p:txBody>
      </p:sp>
    </p:spTree>
    <p:extLst>
      <p:ext uri="{BB962C8B-B14F-4D97-AF65-F5344CB8AC3E}">
        <p14:creationId xmlns:p14="http://schemas.microsoft.com/office/powerpoint/2010/main" val="2577989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a:extLst>
              <a:ext uri="{FF2B5EF4-FFF2-40B4-BE49-F238E27FC236}">
                <a16:creationId xmlns:a16="http://schemas.microsoft.com/office/drawing/2014/main" id="{33670AB0-CC88-B774-1CFE-92B2D9EB56B3}"/>
              </a:ext>
            </a:extLst>
          </p:cNvPr>
          <p:cNvSpPr/>
          <p:nvPr/>
        </p:nvSpPr>
        <p:spPr>
          <a:xfrm>
            <a:off x="0" y="0"/>
            <a:ext cx="12192000" cy="6858000"/>
          </a:xfrm>
          <a:prstGeom prst="rect">
            <a:avLst/>
          </a:prstGeom>
          <a:blipFill>
            <a:blip r:embed="rId2" cstate="print"/>
            <a:stretch>
              <a:fillRect/>
            </a:stretch>
          </a:blipFill>
        </p:spPr>
        <p:txBody>
          <a:bodyPr wrap="square" lIns="0" tIns="0" rIns="0" bIns="0" rtlCol="0">
            <a:spAutoFit/>
          </a:bodyPr>
          <a:lstStyle/>
          <a:p>
            <a:endParaRPr/>
          </a:p>
        </p:txBody>
      </p:sp>
    </p:spTree>
    <p:extLst>
      <p:ext uri="{BB962C8B-B14F-4D97-AF65-F5344CB8AC3E}">
        <p14:creationId xmlns:p14="http://schemas.microsoft.com/office/powerpoint/2010/main" val="9340025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80</Words>
  <Application>Microsoft Office PowerPoint</Application>
  <PresentationFormat>Widescreen</PresentationFormat>
  <Paragraphs>19</Paragraphs>
  <Slides>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Calibri Light</vt:lpstr>
      <vt:lpstr>Cambria</vt:lpstr>
      <vt:lpstr>Cambria Math</vt:lpstr>
      <vt:lpstr>Public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vigneshkumar D</dc:creator>
  <cp:lastModifiedBy>charumathi balamurugan</cp:lastModifiedBy>
  <cp:revision>5</cp:revision>
  <dcterms:created xsi:type="dcterms:W3CDTF">2023-11-10T14:46:49Z</dcterms:created>
  <dcterms:modified xsi:type="dcterms:W3CDTF">2023-11-15T16:42:16Z</dcterms:modified>
</cp:coreProperties>
</file>