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ae49657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ae4965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ae49657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ae49657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ae49657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ae49657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ae49657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ae49657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ae496579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ae49657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Screenshots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76175" y="2850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~Sanmati Nikam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13" y="1160675"/>
            <a:ext cx="828957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 Files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0" y="1095100"/>
            <a:ext cx="62748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316650"/>
            <a:ext cx="85206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After choosing the excel file and clicking on submit:-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8850"/>
            <a:ext cx="8839202" cy="3972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311700" y="1017725"/>
            <a:ext cx="61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Email id should be unique each document that contains </a:t>
            </a:r>
            <a:r>
              <a:rPr lang="en"/>
              <a:t>duplicate</a:t>
            </a:r>
            <a:r>
              <a:rPr lang="en"/>
              <a:t> email is </a:t>
            </a:r>
            <a:r>
              <a:rPr lang="en"/>
              <a:t>deleted</a:t>
            </a:r>
            <a:r>
              <a:rPr lang="en"/>
              <a:t> from database and only unique records are stored.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25" y="2615775"/>
            <a:ext cx="5693174" cy="19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677" y="2287850"/>
            <a:ext cx="3030274" cy="23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</a:t>
            </a:r>
            <a:r>
              <a:rPr lang="en"/>
              <a:t> message if Excel data does not match with schema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25" y="1212975"/>
            <a:ext cx="78044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