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z-week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128A06-EE15-4CEE-85B7-B3EB623502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Viz-week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506BC2-93DB-4760-9E77-4B9340BD5D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5:19:54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270D1B7-2224-47AE-8FB0-920A07D46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632"/>
            <a:ext cx="12192000" cy="46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2022-01-28T17:19:54Z</dcterms:created>
  <dcterms:modified xsi:type="dcterms:W3CDTF">2022-01-28T17:19:54Z</dcterms:modified>
</cp:coreProperties>
</file>