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F99FF"/>
    <a:srgbClr val="3366FF"/>
    <a:srgbClr val="FF00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400E-4B41-9E04-2FCB-DA07B9C3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01840-B346-54BC-9438-2C03D933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BDC5-5E5B-F663-437B-F85BB48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D74B-33A4-0174-8750-03608F75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063B-8014-BC4A-2FD5-E9260E4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9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0E3A-6927-DC21-E6BC-F9AA4B3E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BDAC-B32F-577A-97FE-16C498C0A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FAC4-7466-590D-69F5-821B42A1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41A4-B060-7831-8927-A74E599C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3312-E374-7357-1AAA-90D13C27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A78B5-9C14-9D01-E2B8-0560AC7B1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714-2F2F-EE4C-43B0-8CEEF88E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018D-3F41-F851-9604-1EA404A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47ED-5C6C-185C-1BEB-C1563A3F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38E1-7BCB-EDBE-1253-25066F87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3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8A8-4D6E-882C-3EF0-99F63619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3716-0D1E-F4DA-B805-7DCBEF91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78BF-4A93-F823-C072-94B63B66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5657-8225-C295-11AE-89A6F9EB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DB69-4353-4FD6-BD5F-89BA092E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27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8C85-F5E0-441C-2CE1-C5B1B2DD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4B4B-C8E6-BBB9-794E-B51F6B41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1C1F-B7AA-A8CA-65F5-77BA3D3B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8E4A-1851-7A71-DD8B-6A3793EC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AA4A-4F61-FAB8-E951-CB1A8F3C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BA95-6BE6-B46F-EE04-6D53D91D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9CAE-AF64-FB33-7CAA-416BDB814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7077-5411-28AA-8DF1-5945F371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201D5-C1E1-B5B8-D3A0-1B545C88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19BD-37AD-7916-CD4A-7F4B78B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DDB6-0F74-28F7-0FC1-3CA1687D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F09A-90D8-9A81-4938-37DF3811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EB26D-3DBE-C8E8-6924-1F9B6C83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63140-11E8-A94F-DA82-63E8EAE8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97C3D-8E36-B758-0D41-6B00359E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FBBC-5EC0-3010-0B9F-94F01ABA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991E7-AE58-0458-F291-9D7BB6A3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CFFDC-71DB-0D99-ED3D-BC1BBAAD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073D8-80AF-21C4-126A-A9468AE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99BA-F181-CEC3-7862-9BC4892B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C27F8-24CA-D191-549B-57E8B4FE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76A3E-CE09-0BE8-85A5-949AB194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A6F8C-4776-454F-7325-D5BF987A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C07D4-938E-05CA-64E6-98FB865B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ED8AC-EB4C-07AE-7ABB-75B035C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A0E78-FBAE-9EC5-6679-A2BC27A2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1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FC2D-DE45-45FC-0702-AF1AC6FD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3F2D-D3BD-1EAF-2BF3-1AEB90F0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17229-29B4-524E-7A61-C96B4413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95F0-D74F-E6E2-F255-D7C8F5DE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977D2-650B-77A5-78BA-CE681B72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9406E-1676-8158-67CC-D91E4028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4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191-BC73-2E9C-A3F3-9E9AC6F3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F9ED7-C8E4-2FA0-BA99-7A68A7C9A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C0720-D274-7CF9-7765-2C59BBB0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5660D-5741-756C-246A-03A8FF90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2356-B29D-8A87-65AE-97F6A03A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4A5C-AECE-8779-E69C-B21CFAEE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0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DB29D-398D-BA33-38F0-8288CFEE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63BF8-037D-24CF-17C1-AB1D9477A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7043-0568-97DC-8743-485F7ACDA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2D19-7146-4B5C-975F-5F66EE26B8C2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AB29-2BAD-F0F5-5585-369E228F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A6A2-DF32-7E32-9A46-78E47987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4056-D9F4-44FC-9A00-56423EEBD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81B108-E0BA-9066-17C1-4FA4B4B1B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7" y="509393"/>
            <a:ext cx="5897217" cy="5406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F7BF5-378A-59F3-A98C-40B09FE213DB}"/>
              </a:ext>
            </a:extLst>
          </p:cNvPr>
          <p:cNvSpPr txBox="1"/>
          <p:nvPr/>
        </p:nvSpPr>
        <p:spPr>
          <a:xfrm>
            <a:off x="872197" y="2058674"/>
            <a:ext cx="43750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IN" sz="8000" b="1" dirty="0">
              <a:solidFill>
                <a:srgbClr val="33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rgbClr val="3366FF"/>
                </a:solidFill>
              </a:rPr>
              <a:t>DATA ANALYSIS PROJECT</a:t>
            </a:r>
            <a:endParaRPr lang="en-IN" sz="48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4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893-5693-70F6-6D57-68A6FE0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Q5. Which item was the most popular for each customer?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A5FA4-3654-BECC-6CE2-FBB1217A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2129370"/>
            <a:ext cx="10650415" cy="4229227"/>
          </a:xfrm>
        </p:spPr>
      </p:pic>
    </p:spTree>
    <p:extLst>
      <p:ext uri="{BB962C8B-B14F-4D97-AF65-F5344CB8AC3E}">
        <p14:creationId xmlns:p14="http://schemas.microsoft.com/office/powerpoint/2010/main" val="16016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AB6B-E9B8-467C-B56C-908359A8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Q6. Which item was purchased first by the customer after they became a member?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E1986C-96A5-FB3F-0D1E-03272ED0A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546"/>
            <a:ext cx="10515600" cy="37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6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DDEE-77D7-4767-7E64-29B1E038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Q7. Which item was purchased just before the customer became a member?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AB4CE-3EC1-A87C-242F-B90EF7D6C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4733"/>
            <a:ext cx="10515600" cy="4515729"/>
          </a:xfrm>
        </p:spPr>
      </p:pic>
    </p:spTree>
    <p:extLst>
      <p:ext uri="{BB962C8B-B14F-4D97-AF65-F5344CB8AC3E}">
        <p14:creationId xmlns:p14="http://schemas.microsoft.com/office/powerpoint/2010/main" val="95110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205-3BEA-9CCA-BF7B-AE10A8FE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What is the total items and amount spent for each </a:t>
            </a:r>
            <a:r>
              <a:rPr lang="en-US" sz="4000" dirty="0"/>
              <a:t>member</a:t>
            </a:r>
            <a:r>
              <a:rPr lang="en-US" dirty="0"/>
              <a:t> before they became a member?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DB0B7-3276-6E7E-F306-D6FCF8A98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935"/>
            <a:ext cx="10515600" cy="4459459"/>
          </a:xfrm>
        </p:spPr>
      </p:pic>
    </p:spTree>
    <p:extLst>
      <p:ext uri="{BB962C8B-B14F-4D97-AF65-F5344CB8AC3E}">
        <p14:creationId xmlns:p14="http://schemas.microsoft.com/office/powerpoint/2010/main" val="209941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1B0E-82B7-6814-6B30-ABA325B9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Q9. If each $1 spent equates to 10 points and sushi has a 2x points multiplier - how many points would each customer have?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AD569-2E91-7712-9206-ABF6FB02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141538"/>
            <a:ext cx="11029071" cy="4351337"/>
          </a:xfrm>
        </p:spPr>
      </p:pic>
    </p:spTree>
    <p:extLst>
      <p:ext uri="{BB962C8B-B14F-4D97-AF65-F5344CB8AC3E}">
        <p14:creationId xmlns:p14="http://schemas.microsoft.com/office/powerpoint/2010/main" val="58377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37A-D5BB-AE58-CD38-F4E1CB1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/>
              <a:t>Q10. In the first week after a customer joins the program (including their join date) they earn 2x points on all items, not just sushi - how many points do customer A and B have at the end of January?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A22D4-36AC-E33F-37E8-CC153E62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3437"/>
            <a:ext cx="10125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07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525CC-DCFF-E3BC-F1FF-CAB48C24CF2A}"/>
              </a:ext>
            </a:extLst>
          </p:cNvPr>
          <p:cNvSpPr txBox="1"/>
          <p:nvPr/>
        </p:nvSpPr>
        <p:spPr>
          <a:xfrm>
            <a:off x="2447778" y="2166425"/>
            <a:ext cx="74558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5206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DCA3-969A-DBE6-83A2-23DB815C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b="1" dirty="0">
                <a:solidFill>
                  <a:srgbClr val="3366FF"/>
                </a:solidFill>
                <a:latin typeface="+mn-lt"/>
              </a:rPr>
              <a:t>INTRODUCTION: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ED83-CC17-DB4F-383D-B967E222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Danny seriously loves Japanese food so in the beginning of 2021, he decides to embark upon a risky venture and opens up a cute little restaurant that sells his 3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favourite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foods: sushi, curry and ramen.</a:t>
            </a:r>
          </a:p>
          <a:p>
            <a:pPr marL="0" indent="0" algn="just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Danny’s Diner is in need of your assistance to help the restaurant stay afloat - the restaurant has captured some very basic data from their few months of operation but have no idea how to use their data to help them run the business.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1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ECB97A-C1FE-F738-CD33-3E590B0A2E88}"/>
              </a:ext>
            </a:extLst>
          </p:cNvPr>
          <p:cNvSpPr txBox="1"/>
          <p:nvPr/>
        </p:nvSpPr>
        <p:spPr>
          <a:xfrm>
            <a:off x="365760" y="309489"/>
            <a:ext cx="11507372" cy="724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366FF"/>
                </a:solidFill>
                <a:ea typeface="+mj-ea"/>
                <a:cs typeface="+mj-cs"/>
              </a:rPr>
              <a:t>PROBLEM STATEMENT:</a:t>
            </a:r>
          </a:p>
          <a:p>
            <a:pPr algn="ctr"/>
            <a:endParaRPr lang="en-US" sz="1400" b="1" dirty="0"/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Danny wants to use the data to answer a few simple questions about his customers, especially about their visiting patterns, how much money they’ve spent and also which menu items are their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favourite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. Having this deeper connection with his customers will help him deliver a better and more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personalised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experience for his loyal customers.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Danny has provided you with a sample of his overall customer data due to privacy issues - but he hopes that these examples are enough for you to write fully functioning SQL queries to help him answer his questions!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Danny has shared with you 3 key datasets for this case study: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Members</a:t>
            </a:r>
          </a:p>
          <a:p>
            <a:endParaRPr lang="en-IN" sz="1800" dirty="0">
              <a:latin typeface="High Tower Text" panose="0204050205050603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895A99-75F6-7EED-8A77-18D0F6B0F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1350498"/>
            <a:ext cx="8721970" cy="49799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98DFF-DA76-9560-95E9-C111D5EE8DED}"/>
              </a:ext>
            </a:extLst>
          </p:cNvPr>
          <p:cNvSpPr txBox="1"/>
          <p:nvPr/>
        </p:nvSpPr>
        <p:spPr>
          <a:xfrm>
            <a:off x="815926" y="393895"/>
            <a:ext cx="9744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366FF"/>
                </a:solidFill>
                <a:ea typeface="+mj-ea"/>
                <a:cs typeface="+mj-cs"/>
              </a:rPr>
              <a:t>ENTITY RELATIONSHIP DIAGRAM:</a:t>
            </a:r>
            <a:endParaRPr lang="en-IN" sz="5400" b="1" dirty="0">
              <a:solidFill>
                <a:srgbClr val="3366FF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456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F9D8-53B2-1BBC-2DC6-F624EA2D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733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3366FF"/>
                </a:solidFill>
                <a:latin typeface="+mn-lt"/>
              </a:rPr>
              <a:t>Case Study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8363-BFFB-8020-B9B9-F7F266B4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8"/>
            <a:ext cx="10515600" cy="567508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algn="just">
              <a:buFont typeface="+mj-lt"/>
              <a:buAutoNum type="arabicPeriod"/>
            </a:pPr>
            <a:r>
              <a:rPr lang="en-US" dirty="0"/>
              <a:t>What is the total amount each customer spent at the restaurant?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How many days has each customer visited the restaurant?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was the first item from the menu purchased by each customer?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is the most purchased item on the menu and how many times was it purchased by all customers?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the most popular for each customer?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purchased first by the customer after they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Which item was purchased just before the customer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What is the total items and amount spent for each member before they became a member?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If each $1 spent equates to 10 points and sushi has a 2x points multiplier - how many points would each customer have?</a:t>
            </a:r>
          </a:p>
          <a:p>
            <a:pPr algn="just">
              <a:buFont typeface="+mj-lt"/>
              <a:buAutoNum type="arabicPeriod"/>
            </a:pPr>
            <a:r>
              <a:rPr lang="en-US" dirty="0"/>
              <a:t>In the first week after a customer joins the program (including their join date)   they earn 2x points on all items, not just sushi - how many points do customer A and B have at the end of January?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93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07F-B74B-5BDC-A933-0198B17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Q1.What is the total amount each customer spent at the restaurant?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4C6F3A-79E9-2A9B-215B-EB7EBB312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0" y="1690688"/>
            <a:ext cx="8046720" cy="4653841"/>
          </a:xfrm>
        </p:spPr>
      </p:pic>
    </p:spTree>
    <p:extLst>
      <p:ext uri="{BB962C8B-B14F-4D97-AF65-F5344CB8AC3E}">
        <p14:creationId xmlns:p14="http://schemas.microsoft.com/office/powerpoint/2010/main" val="4974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EDDB-2587-BD83-96F3-8A2B7A8A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Q2. How many days has each customer visited the restaurant?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67EB3-2A41-BA74-F35D-AECFA2413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4" y="1589649"/>
            <a:ext cx="10706686" cy="4698609"/>
          </a:xfrm>
        </p:spPr>
      </p:pic>
    </p:spTree>
    <p:extLst>
      <p:ext uri="{BB962C8B-B14F-4D97-AF65-F5344CB8AC3E}">
        <p14:creationId xmlns:p14="http://schemas.microsoft.com/office/powerpoint/2010/main" val="2312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C45-7566-2FDB-4AE2-0F1561B1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Q3. What was the first item from the menu purchased by each customer?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7BEB0-6060-C366-5DAE-504B2A28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5475"/>
            <a:ext cx="9979855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3943-DB56-BC76-54B3-3EE4BCF4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Q4. What is the most purchased item on the menu and how many times was it purchased by all customers?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DF6CC-1315-EE2F-A1D6-6BAE9E66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83" y="2053883"/>
            <a:ext cx="10353822" cy="4332849"/>
          </a:xfrm>
        </p:spPr>
      </p:pic>
    </p:spTree>
    <p:extLst>
      <p:ext uri="{BB962C8B-B14F-4D97-AF65-F5344CB8AC3E}">
        <p14:creationId xmlns:p14="http://schemas.microsoft.com/office/powerpoint/2010/main" val="232877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636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High Tower Text</vt:lpstr>
      <vt:lpstr>Office Theme</vt:lpstr>
      <vt:lpstr>PowerPoint Presentation</vt:lpstr>
      <vt:lpstr>INTRODUCTION: </vt:lpstr>
      <vt:lpstr>PowerPoint Presentation</vt:lpstr>
      <vt:lpstr>PowerPoint Presentation</vt:lpstr>
      <vt:lpstr>Case Study Questions:</vt:lpstr>
      <vt:lpstr>Q1.What is the total amount each customer spent at the restaurant? </vt:lpstr>
      <vt:lpstr>Q2. How many days has each customer visited the restaurant? </vt:lpstr>
      <vt:lpstr>Q3. What was the first item from the menu purchased by each customer?</vt:lpstr>
      <vt:lpstr>Q4. What is the most purchased item on the menu and how many times was it purchased by all customers?</vt:lpstr>
      <vt:lpstr>Q5. Which item was the most popular for each customer?</vt:lpstr>
      <vt:lpstr>Q6. Which item was purchased first by the customer after they became a member?</vt:lpstr>
      <vt:lpstr>Q7. Which item was purchased just before the customer became a member?</vt:lpstr>
      <vt:lpstr>Q8. What is the total items and amount spent for each member before they became a member?</vt:lpstr>
      <vt:lpstr>Q9. If each $1 spent equates to 10 points and sushi has a 2x points multiplier - how many points would each customer have?</vt:lpstr>
      <vt:lpstr>Q10. In the first week after a customer joins the program (including their join date) they earn 2x points on all items, not just sushi - how many points do customer A and B have at the end of January?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 Chavan</dc:creator>
  <cp:lastModifiedBy>Sakshi Chavan</cp:lastModifiedBy>
  <cp:revision>2</cp:revision>
  <dcterms:created xsi:type="dcterms:W3CDTF">2024-03-09T15:27:21Z</dcterms:created>
  <dcterms:modified xsi:type="dcterms:W3CDTF">2024-03-10T05:56:10Z</dcterms:modified>
</cp:coreProperties>
</file>