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54042-541D-42E6-9527-FE1B5CD646CF}" v="17" dt="2025-04-09T18:33:24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hristoff" userId="e86acab5fc5e11ce" providerId="LiveId" clId="{17654042-541D-42E6-9527-FE1B5CD646CF}"/>
    <pc:docChg chg="undo custSel addSld modSld sldOrd">
      <pc:chgData name="Matthew Christoff" userId="e86acab5fc5e11ce" providerId="LiveId" clId="{17654042-541D-42E6-9527-FE1B5CD646CF}" dt="2025-04-10T06:45:04.050" v="771" actId="33524"/>
      <pc:docMkLst>
        <pc:docMk/>
      </pc:docMkLst>
      <pc:sldChg chg="ord">
        <pc:chgData name="Matthew Christoff" userId="e86acab5fc5e11ce" providerId="LiveId" clId="{17654042-541D-42E6-9527-FE1B5CD646CF}" dt="2025-04-09T16:45:30.304" v="2"/>
        <pc:sldMkLst>
          <pc:docMk/>
          <pc:sldMk cId="3488906623" sldId="256"/>
        </pc:sldMkLst>
      </pc:sldChg>
      <pc:sldChg chg="addSp delSp modSp new mod">
        <pc:chgData name="Matthew Christoff" userId="e86acab5fc5e11ce" providerId="LiveId" clId="{17654042-541D-42E6-9527-FE1B5CD646CF}" dt="2025-04-09T17:51:06.050" v="214" actId="1076"/>
        <pc:sldMkLst>
          <pc:docMk/>
          <pc:sldMk cId="3534768195" sldId="257"/>
        </pc:sldMkLst>
        <pc:spChg chg="mod">
          <ac:chgData name="Matthew Christoff" userId="e86acab5fc5e11ce" providerId="LiveId" clId="{17654042-541D-42E6-9527-FE1B5CD646CF}" dt="2025-04-09T16:46:01.044" v="47" actId="20577"/>
          <ac:spMkLst>
            <pc:docMk/>
            <pc:sldMk cId="3534768195" sldId="257"/>
            <ac:spMk id="2" creationId="{C6CAAB6E-EA70-2B0A-80F7-DB084B882E68}"/>
          </ac:spMkLst>
        </pc:spChg>
        <pc:spChg chg="mod">
          <ac:chgData name="Matthew Christoff" userId="e86acab5fc5e11ce" providerId="LiveId" clId="{17654042-541D-42E6-9527-FE1B5CD646CF}" dt="2025-04-09T16:51:04.410" v="194" actId="20577"/>
          <ac:spMkLst>
            <pc:docMk/>
            <pc:sldMk cId="3534768195" sldId="257"/>
            <ac:spMk id="3" creationId="{CF8474FC-89D4-97C6-563D-090118F7A60C}"/>
          </ac:spMkLst>
        </pc:spChg>
        <pc:spChg chg="add del mod">
          <ac:chgData name="Matthew Christoff" userId="e86acab5fc5e11ce" providerId="LiveId" clId="{17654042-541D-42E6-9527-FE1B5CD646CF}" dt="2025-04-09T16:52:13.595" v="209" actId="5793"/>
          <ac:spMkLst>
            <pc:docMk/>
            <pc:sldMk cId="3534768195" sldId="257"/>
            <ac:spMk id="4" creationId="{C85815EA-97C2-E486-4AFE-80DFB4F3B52B}"/>
          </ac:spMkLst>
        </pc:spChg>
        <pc:spChg chg="add mod">
          <ac:chgData name="Matthew Christoff" userId="e86acab5fc5e11ce" providerId="LiveId" clId="{17654042-541D-42E6-9527-FE1B5CD646CF}" dt="2025-04-09T17:51:06.050" v="214" actId="1076"/>
          <ac:spMkLst>
            <pc:docMk/>
            <pc:sldMk cId="3534768195" sldId="257"/>
            <ac:spMk id="5" creationId="{039DEACC-085D-466D-5B74-0BCBBAF59A0B}"/>
          </ac:spMkLst>
        </pc:spChg>
      </pc:sldChg>
      <pc:sldChg chg="modSp new mod">
        <pc:chgData name="Matthew Christoff" userId="e86acab5fc5e11ce" providerId="LiveId" clId="{17654042-541D-42E6-9527-FE1B5CD646CF}" dt="2025-04-09T18:33:30.326" v="262" actId="20577"/>
        <pc:sldMkLst>
          <pc:docMk/>
          <pc:sldMk cId="2244928441" sldId="258"/>
        </pc:sldMkLst>
        <pc:spChg chg="mod">
          <ac:chgData name="Matthew Christoff" userId="e86acab5fc5e11ce" providerId="LiveId" clId="{17654042-541D-42E6-9527-FE1B5CD646CF}" dt="2025-04-09T18:33:01.661" v="259" actId="20577"/>
          <ac:spMkLst>
            <pc:docMk/>
            <pc:sldMk cId="2244928441" sldId="258"/>
            <ac:spMk id="2" creationId="{F10EC339-2713-AEE3-E44F-1F554F8F3C4A}"/>
          </ac:spMkLst>
        </pc:spChg>
        <pc:spChg chg="mod">
          <ac:chgData name="Matthew Christoff" userId="e86acab5fc5e11ce" providerId="LiveId" clId="{17654042-541D-42E6-9527-FE1B5CD646CF}" dt="2025-04-09T18:33:30.326" v="262" actId="20577"/>
          <ac:spMkLst>
            <pc:docMk/>
            <pc:sldMk cId="2244928441" sldId="258"/>
            <ac:spMk id="3" creationId="{550877F5-24BA-A306-4718-427CC443C668}"/>
          </ac:spMkLst>
        </pc:spChg>
      </pc:sldChg>
      <pc:sldChg chg="modSp new mod">
        <pc:chgData name="Matthew Christoff" userId="e86acab5fc5e11ce" providerId="LiveId" clId="{17654042-541D-42E6-9527-FE1B5CD646CF}" dt="2025-04-09T18:41:06.011" v="460" actId="20577"/>
        <pc:sldMkLst>
          <pc:docMk/>
          <pc:sldMk cId="548971352" sldId="259"/>
        </pc:sldMkLst>
        <pc:spChg chg="mod">
          <ac:chgData name="Matthew Christoff" userId="e86acab5fc5e11ce" providerId="LiveId" clId="{17654042-541D-42E6-9527-FE1B5CD646CF}" dt="2025-04-09T18:39:50.613" v="304" actId="20577"/>
          <ac:spMkLst>
            <pc:docMk/>
            <pc:sldMk cId="548971352" sldId="259"/>
            <ac:spMk id="2" creationId="{9F956F5A-08BA-34D0-DF19-D6FB2A7A70D2}"/>
          </ac:spMkLst>
        </pc:spChg>
        <pc:spChg chg="mod">
          <ac:chgData name="Matthew Christoff" userId="e86acab5fc5e11ce" providerId="LiveId" clId="{17654042-541D-42E6-9527-FE1B5CD646CF}" dt="2025-04-09T18:41:06.011" v="460" actId="20577"/>
          <ac:spMkLst>
            <pc:docMk/>
            <pc:sldMk cId="548971352" sldId="259"/>
            <ac:spMk id="3" creationId="{7B3C4353-90EC-4588-E002-6FA8968D271E}"/>
          </ac:spMkLst>
        </pc:spChg>
      </pc:sldChg>
      <pc:sldChg chg="addSp delSp modSp new mod">
        <pc:chgData name="Matthew Christoff" userId="e86acab5fc5e11ce" providerId="LiveId" clId="{17654042-541D-42E6-9527-FE1B5CD646CF}" dt="2025-04-09T18:46:13.747" v="552" actId="33524"/>
        <pc:sldMkLst>
          <pc:docMk/>
          <pc:sldMk cId="58828996" sldId="260"/>
        </pc:sldMkLst>
        <pc:spChg chg="del">
          <ac:chgData name="Matthew Christoff" userId="e86acab5fc5e11ce" providerId="LiveId" clId="{17654042-541D-42E6-9527-FE1B5CD646CF}" dt="2025-04-09T18:41:31.194" v="462" actId="21"/>
          <ac:spMkLst>
            <pc:docMk/>
            <pc:sldMk cId="58828996" sldId="260"/>
            <ac:spMk id="2" creationId="{32F0D73E-B8A3-22D3-A203-7F3548FEAC4B}"/>
          </ac:spMkLst>
        </pc:spChg>
        <pc:spChg chg="del">
          <ac:chgData name="Matthew Christoff" userId="e86acab5fc5e11ce" providerId="LiveId" clId="{17654042-541D-42E6-9527-FE1B5CD646CF}" dt="2025-04-09T18:41:33.292" v="463" actId="21"/>
          <ac:spMkLst>
            <pc:docMk/>
            <pc:sldMk cId="58828996" sldId="260"/>
            <ac:spMk id="3" creationId="{8572442E-4BB0-3834-718C-D20B2CB574BE}"/>
          </ac:spMkLst>
        </pc:spChg>
        <pc:spChg chg="add mod">
          <ac:chgData name="Matthew Christoff" userId="e86acab5fc5e11ce" providerId="LiveId" clId="{17654042-541D-42E6-9527-FE1B5CD646CF}" dt="2025-04-09T18:44:43.645" v="518" actId="1076"/>
          <ac:spMkLst>
            <pc:docMk/>
            <pc:sldMk cId="58828996" sldId="260"/>
            <ac:spMk id="4" creationId="{750CA173-7835-C4EC-F580-24BF585DE000}"/>
          </ac:spMkLst>
        </pc:spChg>
        <pc:spChg chg="add mod">
          <ac:chgData name="Matthew Christoff" userId="e86acab5fc5e11ce" providerId="LiveId" clId="{17654042-541D-42E6-9527-FE1B5CD646CF}" dt="2025-04-09T18:44:55.824" v="521" actId="1076"/>
          <ac:spMkLst>
            <pc:docMk/>
            <pc:sldMk cId="58828996" sldId="260"/>
            <ac:spMk id="10" creationId="{698B9EC0-02C9-C47E-6677-8A2EF8CBC599}"/>
          </ac:spMkLst>
        </pc:spChg>
        <pc:spChg chg="add mod ord">
          <ac:chgData name="Matthew Christoff" userId="e86acab5fc5e11ce" providerId="LiveId" clId="{17654042-541D-42E6-9527-FE1B5CD646CF}" dt="2025-04-09T18:44:53.137" v="520" actId="1076"/>
          <ac:spMkLst>
            <pc:docMk/>
            <pc:sldMk cId="58828996" sldId="260"/>
            <ac:spMk id="11" creationId="{0BA29EFC-831D-68AF-0C8D-FC0E44DC8082}"/>
          </ac:spMkLst>
        </pc:spChg>
        <pc:spChg chg="add mod">
          <ac:chgData name="Matthew Christoff" userId="e86acab5fc5e11ce" providerId="LiveId" clId="{17654042-541D-42E6-9527-FE1B5CD646CF}" dt="2025-04-09T18:46:13.747" v="552" actId="33524"/>
          <ac:spMkLst>
            <pc:docMk/>
            <pc:sldMk cId="58828996" sldId="260"/>
            <ac:spMk id="14" creationId="{B2532DEB-ADEE-4C10-4BB7-2F2FD52F28F5}"/>
          </ac:spMkLst>
        </pc:spChg>
        <pc:spChg chg="add mod">
          <ac:chgData name="Matthew Christoff" userId="e86acab5fc5e11ce" providerId="LiveId" clId="{17654042-541D-42E6-9527-FE1B5CD646CF}" dt="2025-04-09T18:46:10.159" v="551" actId="1076"/>
          <ac:spMkLst>
            <pc:docMk/>
            <pc:sldMk cId="58828996" sldId="260"/>
            <ac:spMk id="15" creationId="{DC7D7444-49BB-1309-8DD1-6777AC6AAE18}"/>
          </ac:spMkLst>
        </pc:spChg>
        <pc:cxnChg chg="add mod">
          <ac:chgData name="Matthew Christoff" userId="e86acab5fc5e11ce" providerId="LiveId" clId="{17654042-541D-42E6-9527-FE1B5CD646CF}" dt="2025-04-09T18:44:43.645" v="518" actId="1076"/>
          <ac:cxnSpMkLst>
            <pc:docMk/>
            <pc:sldMk cId="58828996" sldId="260"/>
            <ac:cxnSpMk id="6" creationId="{011DEE69-4D61-FDF1-012B-FBF544DBC481}"/>
          </ac:cxnSpMkLst>
        </pc:cxnChg>
        <pc:cxnChg chg="add del">
          <ac:chgData name="Matthew Christoff" userId="e86acab5fc5e11ce" providerId="LiveId" clId="{17654042-541D-42E6-9527-FE1B5CD646CF}" dt="2025-04-09T18:42:36.443" v="483" actId="11529"/>
          <ac:cxnSpMkLst>
            <pc:docMk/>
            <pc:sldMk cId="58828996" sldId="260"/>
            <ac:cxnSpMk id="9" creationId="{D0C83FA7-1A28-4FEC-C12E-465D4B4A9AD7}"/>
          </ac:cxnSpMkLst>
        </pc:cxnChg>
        <pc:cxnChg chg="add mod">
          <ac:chgData name="Matthew Christoff" userId="e86acab5fc5e11ce" providerId="LiveId" clId="{17654042-541D-42E6-9527-FE1B5CD646CF}" dt="2025-04-09T18:44:59.100" v="522" actId="1076"/>
          <ac:cxnSpMkLst>
            <pc:docMk/>
            <pc:sldMk cId="58828996" sldId="260"/>
            <ac:cxnSpMk id="13" creationId="{A01EA716-4DBE-FDDB-0567-84394BE162EC}"/>
          </ac:cxnSpMkLst>
        </pc:cxnChg>
        <pc:cxnChg chg="add">
          <ac:chgData name="Matthew Christoff" userId="e86acab5fc5e11ce" providerId="LiveId" clId="{17654042-541D-42E6-9527-FE1B5CD646CF}" dt="2025-04-09T18:46:05.014" v="550" actId="11529"/>
          <ac:cxnSpMkLst>
            <pc:docMk/>
            <pc:sldMk cId="58828996" sldId="260"/>
            <ac:cxnSpMk id="17" creationId="{7A0E7E95-11E8-C926-ADB4-1DB3B7E09022}"/>
          </ac:cxnSpMkLst>
        </pc:cxnChg>
      </pc:sldChg>
      <pc:sldChg chg="modSp new mod">
        <pc:chgData name="Matthew Christoff" userId="e86acab5fc5e11ce" providerId="LiveId" clId="{17654042-541D-42E6-9527-FE1B5CD646CF}" dt="2025-04-09T18:47:37.325" v="669" actId="20577"/>
        <pc:sldMkLst>
          <pc:docMk/>
          <pc:sldMk cId="3640055131" sldId="261"/>
        </pc:sldMkLst>
        <pc:spChg chg="mod">
          <ac:chgData name="Matthew Christoff" userId="e86acab5fc5e11ce" providerId="LiveId" clId="{17654042-541D-42E6-9527-FE1B5CD646CF}" dt="2025-04-09T18:46:48.582" v="580" actId="20577"/>
          <ac:spMkLst>
            <pc:docMk/>
            <pc:sldMk cId="3640055131" sldId="261"/>
            <ac:spMk id="2" creationId="{41E8F99C-4A13-E631-CA8B-4CB365584997}"/>
          </ac:spMkLst>
        </pc:spChg>
        <pc:spChg chg="mod">
          <ac:chgData name="Matthew Christoff" userId="e86acab5fc5e11ce" providerId="LiveId" clId="{17654042-541D-42E6-9527-FE1B5CD646CF}" dt="2025-04-09T18:47:37.325" v="669" actId="20577"/>
          <ac:spMkLst>
            <pc:docMk/>
            <pc:sldMk cId="3640055131" sldId="261"/>
            <ac:spMk id="3" creationId="{72ECC472-7D36-2FA9-CCC6-2DE333C54A67}"/>
          </ac:spMkLst>
        </pc:spChg>
      </pc:sldChg>
      <pc:sldChg chg="modSp new mod">
        <pc:chgData name="Matthew Christoff" userId="e86acab5fc5e11ce" providerId="LiveId" clId="{17654042-541D-42E6-9527-FE1B5CD646CF}" dt="2025-04-10T06:45:04.050" v="771" actId="33524"/>
        <pc:sldMkLst>
          <pc:docMk/>
          <pc:sldMk cId="3079687248" sldId="262"/>
        </pc:sldMkLst>
        <pc:spChg chg="mod">
          <ac:chgData name="Matthew Christoff" userId="e86acab5fc5e11ce" providerId="LiveId" clId="{17654042-541D-42E6-9527-FE1B5CD646CF}" dt="2025-04-10T06:39:48.455" v="697" actId="20577"/>
          <ac:spMkLst>
            <pc:docMk/>
            <pc:sldMk cId="3079687248" sldId="262"/>
            <ac:spMk id="2" creationId="{2C963839-4B76-FF66-22D3-9D7CD2BED828}"/>
          </ac:spMkLst>
        </pc:spChg>
        <pc:spChg chg="mod">
          <ac:chgData name="Matthew Christoff" userId="e86acab5fc5e11ce" providerId="LiveId" clId="{17654042-541D-42E6-9527-FE1B5CD646CF}" dt="2025-04-10T06:45:04.050" v="771" actId="33524"/>
          <ac:spMkLst>
            <pc:docMk/>
            <pc:sldMk cId="3079687248" sldId="262"/>
            <ac:spMk id="3" creationId="{DCB79FCD-0B1C-FC8E-13CB-062DE18905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CB3E-A05D-2009-ECF0-C4AEA805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62A12-8B59-5493-A40B-42B705A78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D717-098E-D172-B57A-62AD201E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EAC-C002-210F-79E2-D634E663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806F-231B-9E3B-FC54-691D493F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768F-6CF5-8339-BA9D-4D23BB61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CC61B-14B2-E6F8-D3DC-3B928010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DF4B-6625-EDEA-1ED8-5D06CB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E748-FA2D-B8D9-EC5E-829D837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0E66-BCF4-D36E-F741-C2919658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CDAF6-FFB6-BE97-CC67-02ED7AB18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F8BA7-0ACC-FB7E-ECB2-9CD90296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8473-6CD2-871F-E105-A66AC89F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3019-F429-8091-0156-E4548273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816F-FDC5-72C6-B2FE-D53C850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3A39-6CD3-3AB1-7692-2268C83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897C-FCCE-B38B-3B42-07313C2B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0BB2-7A90-0BAC-63CB-9B1E9C5A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576D-E870-1697-0EEF-09E506D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608B-BF39-4662-5C2D-E51D2596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C60-73D2-1741-BFE3-324EEE3F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5B1C-1EBB-0779-7969-0C170164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5DC6-C7FE-891E-17A4-235D840A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3812-8E2E-4956-71B1-44E431B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84D9-9CE9-9106-C3D8-2040CBEA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AEE-5B89-7A37-E4A7-8708BE03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4BE9-C28B-D3A5-3B7E-DA5608ECA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FE94E-1460-3B98-0645-86F42AE3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D54E-685B-5324-BCA6-D014A3C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A6FF-AABB-DDFC-C54B-6BC859B1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BE7C-5D9D-09DC-81FE-1287A03B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42D-B729-F9DE-2DFD-C89EF83A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7708-FE0E-8697-CEB1-A033E782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552B-22B4-680B-1DAD-4AECC1449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92CEB-4542-76F6-6954-75B8425D2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89E9-67E4-8D6C-D905-5DE24FC25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71BE4-56E5-CA42-8B32-45A201AA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804D-4439-1A80-B8A1-699450BC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998C1-1805-D839-F531-CA1ED9F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8FE-0CDB-EDF8-8AEC-67F3DE77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3463-9241-DA8A-364A-971D98C8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BDFBB-BD12-0E87-8C34-F7A551CF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1D34-50E5-30F8-0D77-33370A39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849C-FD63-C0E6-BFEF-01CE672C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595FE-F977-513C-DF29-B9E72F70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705D-585A-7C94-3CB6-37B273AC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257-D09D-D280-20C5-D3FA641B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B917-40D3-4603-DFD5-0CD0DCDA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7A62-25E0-CF38-E20B-2AD826AC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CCB2-F1CF-26E1-81C6-FC9836EB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C308D-F72C-6383-F364-8FDF59E2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1800-B592-7409-42EE-776275F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7D1-8785-1CA0-1581-C61A0CBE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7A687-B959-97E6-2ED7-47A32CFE4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753D-B8FB-AA8E-7D94-14F935F5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02564-339D-425E-1E5A-CA4055CF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1CFAD-5A1F-3D91-1FDE-80147F19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4F8D-CBB1-0621-0F55-E7B6B21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80FB-AAE5-E7E2-19AD-3B455977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0EFD-A60F-11FF-435F-22200B31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4987-59DE-FED0-137F-87A21001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7AED-85DC-4E50-85BB-E576671F2B7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B52B-B661-1DD4-A064-90A5EB7F2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BFE7-6491-E669-0B73-90CAC916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7F0EC-D49D-442C-B135-61B62117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0F8-CA55-51BF-1BEF-4C8242CD4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75745-C334-45A9-A4C5-7510BF491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40" y="3509963"/>
            <a:ext cx="9799320" cy="2775902"/>
          </a:xfrm>
        </p:spPr>
        <p:txBody>
          <a:bodyPr>
            <a:normAutofit/>
          </a:bodyPr>
          <a:lstStyle/>
          <a:p>
            <a:r>
              <a:rPr lang="en-US" dirty="0"/>
              <a:t>Team Number: 1247585</a:t>
            </a:r>
          </a:p>
          <a:p>
            <a:r>
              <a:rPr lang="en-US" dirty="0"/>
              <a:t>Team Name: </a:t>
            </a:r>
            <a:r>
              <a:rPr lang="en-US" dirty="0" err="1"/>
              <a:t>Slippee</a:t>
            </a:r>
            <a:endParaRPr lang="en-US" dirty="0"/>
          </a:p>
          <a:p>
            <a:r>
              <a:rPr lang="en-US" dirty="0"/>
              <a:t>Names: </a:t>
            </a:r>
          </a:p>
          <a:p>
            <a:r>
              <a:rPr lang="en-US" dirty="0"/>
              <a:t>Devin Harrison</a:t>
            </a:r>
          </a:p>
          <a:p>
            <a:r>
              <a:rPr lang="en-US" dirty="0"/>
              <a:t>Isaiah Bessire</a:t>
            </a:r>
          </a:p>
          <a:p>
            <a:r>
              <a:rPr lang="en-US" dirty="0"/>
              <a:t>Matthew Christoff</a:t>
            </a:r>
          </a:p>
        </p:txBody>
      </p:sp>
    </p:spTree>
    <p:extLst>
      <p:ext uri="{BB962C8B-B14F-4D97-AF65-F5344CB8AC3E}">
        <p14:creationId xmlns:p14="http://schemas.microsoft.com/office/powerpoint/2010/main" val="3951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B6E-EA70-2B0A-80F7-DB084B88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Choice 1: Save Data Converter</a:t>
            </a:r>
          </a:p>
        </p:txBody>
      </p:sp>
    </p:spTree>
    <p:extLst>
      <p:ext uri="{BB962C8B-B14F-4D97-AF65-F5344CB8AC3E}">
        <p14:creationId xmlns:p14="http://schemas.microsoft.com/office/powerpoint/2010/main" val="12636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AB6E-EA70-2B0A-80F7-DB084B88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number 1: Emulator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74FC-89D4-97C6-563D-090118F7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create a program that covert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5815EA-97C2-E486-4AFE-80DFB4F3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26813"/>
            <a:ext cx="89176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exactly the same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(32 KB) – likely the actual raw N64 save.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SaveRAM.bak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 larger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(296 KB) – they probably contain extra stuff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9DEACC-085D-466D-5B74-0BCBBAF5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88" y="2988532"/>
            <a:ext cx="49119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FlashRAM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EEPROM + extra emulator metadata?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states</a:t>
            </a:r>
          </a:p>
        </p:txBody>
      </p:sp>
    </p:spTree>
    <p:extLst>
      <p:ext uri="{BB962C8B-B14F-4D97-AF65-F5344CB8AC3E}">
        <p14:creationId xmlns:p14="http://schemas.microsoft.com/office/powerpoint/2010/main" val="35347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5B4293-9C3D-3666-38B1-F133F52AB70F}"/>
              </a:ext>
            </a:extLst>
          </p:cNvPr>
          <p:cNvSpPr txBox="1"/>
          <p:nvPr/>
        </p:nvSpPr>
        <p:spPr>
          <a:xfrm>
            <a:off x="348278" y="567141"/>
            <a:ext cx="882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Overview and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551BB-680C-78CF-A7A9-369A4FED91B3}"/>
              </a:ext>
            </a:extLst>
          </p:cNvPr>
          <p:cNvSpPr txBox="1"/>
          <p:nvPr/>
        </p:nvSpPr>
        <p:spPr>
          <a:xfrm>
            <a:off x="914400" y="2045314"/>
            <a:ext cx="8829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you want to switch N64 emulators but keep your saves.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find out that not all emulators store data the same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look online but nothing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between at least 2 emulators seamlessly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C339-2713-AEE3-E44F-1F554F8F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9840" cy="1325563"/>
          </a:xfrm>
        </p:spPr>
        <p:txBody>
          <a:bodyPr/>
          <a:lstStyle/>
          <a:p>
            <a:r>
              <a:rPr lang="en-US" dirty="0"/>
              <a:t>Project Solution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365980-516D-244D-93D4-5ECBF600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31180" cy="407225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major components in your solution design?</a:t>
            </a:r>
          </a:p>
          <a:p>
            <a:pPr lvl="1"/>
            <a:r>
              <a:rPr lang="en-US" sz="2000" dirty="0"/>
              <a:t>Most likely a web app</a:t>
            </a:r>
          </a:p>
          <a:p>
            <a:pPr lvl="1"/>
            <a:r>
              <a:rPr lang="en-US" sz="2000" dirty="0"/>
              <a:t>Can send files to it, and get files back</a:t>
            </a:r>
          </a:p>
          <a:p>
            <a:r>
              <a:rPr lang="en-US" sz="2400" dirty="0"/>
              <a:t>What are the tools, frameworks, platforms, libraries, etc. that you’ll be using?</a:t>
            </a:r>
          </a:p>
          <a:p>
            <a:pPr lvl="1"/>
            <a:r>
              <a:rPr lang="en-US" sz="2000" dirty="0"/>
              <a:t>Python with web interface for the backend.</a:t>
            </a:r>
          </a:p>
          <a:p>
            <a:pPr lvl="1"/>
            <a:r>
              <a:rPr lang="en-US" sz="2000" dirty="0"/>
              <a:t>Some sort of web frontend like HTML.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406AF-2CC0-3707-F0F7-9C3CD0A0E944}"/>
              </a:ext>
            </a:extLst>
          </p:cNvPr>
          <p:cNvSpPr txBox="1"/>
          <p:nvPr/>
        </p:nvSpPr>
        <p:spPr>
          <a:xfrm>
            <a:off x="8321040" y="365125"/>
            <a:ext cx="2057400" cy="12734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Web Interface</a:t>
            </a:r>
          </a:p>
          <a:p>
            <a:pPr algn="ctr"/>
            <a:r>
              <a:rPr lang="en-US" dirty="0"/>
              <a:t>Emulator Options</a:t>
            </a:r>
          </a:p>
          <a:p>
            <a:pPr algn="ctr"/>
            <a:r>
              <a:rPr lang="en-US" dirty="0"/>
              <a:t>File Upload</a:t>
            </a:r>
          </a:p>
          <a:p>
            <a:pPr algn="ctr"/>
            <a:r>
              <a:rPr lang="en-US" dirty="0"/>
              <a:t>File Download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C8EBD-08CC-49A3-8C76-815F30D61619}"/>
              </a:ext>
            </a:extLst>
          </p:cNvPr>
          <p:cNvSpPr txBox="1"/>
          <p:nvPr/>
        </p:nvSpPr>
        <p:spPr>
          <a:xfrm>
            <a:off x="9646920" y="4556442"/>
            <a:ext cx="2057400" cy="9528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Modify Data</a:t>
            </a:r>
          </a:p>
          <a:p>
            <a:pPr algn="ctr"/>
            <a:r>
              <a:rPr lang="en-US" dirty="0"/>
              <a:t>Split File</a:t>
            </a:r>
          </a:p>
          <a:p>
            <a:pPr algn="ctr"/>
            <a:r>
              <a:rPr lang="en-US" dirty="0"/>
              <a:t>Merge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857CF-96DC-CE3A-CB19-81D18638B899}"/>
              </a:ext>
            </a:extLst>
          </p:cNvPr>
          <p:cNvSpPr txBox="1"/>
          <p:nvPr/>
        </p:nvSpPr>
        <p:spPr>
          <a:xfrm>
            <a:off x="8298180" y="2532857"/>
            <a:ext cx="2057400" cy="118141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Python Backend</a:t>
            </a:r>
          </a:p>
          <a:p>
            <a:pPr algn="ctr"/>
            <a:r>
              <a:rPr lang="en-US" dirty="0"/>
              <a:t>Get File</a:t>
            </a:r>
          </a:p>
          <a:p>
            <a:pPr algn="ctr"/>
            <a:r>
              <a:rPr lang="en-US" dirty="0"/>
              <a:t>Return New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38688-546C-76D6-B4C9-C00522E49DBE}"/>
              </a:ext>
            </a:extLst>
          </p:cNvPr>
          <p:cNvSpPr txBox="1"/>
          <p:nvPr/>
        </p:nvSpPr>
        <p:spPr>
          <a:xfrm>
            <a:off x="6880860" y="4556442"/>
            <a:ext cx="2057400" cy="9528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Determine</a:t>
            </a:r>
          </a:p>
          <a:p>
            <a:pPr algn="ctr"/>
            <a:r>
              <a:rPr lang="en-US" b="1" dirty="0"/>
              <a:t>Save Type</a:t>
            </a:r>
          </a:p>
          <a:p>
            <a:pPr algn="ctr"/>
            <a:r>
              <a:rPr lang="en-US" dirty="0"/>
              <a:t>File Type/Size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3E85C-E8AA-42E8-7C74-097F8AB4166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909560" y="3718876"/>
            <a:ext cx="742950" cy="8375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CBF00F-2C06-5461-B90A-2CAE76B51B7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966960" y="3714273"/>
            <a:ext cx="708660" cy="8421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4194D7-3CDA-4C19-8748-17EDB1BA8CE8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8938260" y="5032851"/>
            <a:ext cx="70866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9EC212-7CFB-5AC3-F4EE-925AAE3BB727}"/>
              </a:ext>
            </a:extLst>
          </p:cNvPr>
          <p:cNvCxnSpPr/>
          <p:nvPr/>
        </p:nvCxnSpPr>
        <p:spPr>
          <a:xfrm>
            <a:off x="8755380" y="1638618"/>
            <a:ext cx="0" cy="894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93D4C4-5DB7-37AC-43FA-7C5F122F895C}"/>
              </a:ext>
            </a:extLst>
          </p:cNvPr>
          <p:cNvCxnSpPr/>
          <p:nvPr/>
        </p:nvCxnSpPr>
        <p:spPr>
          <a:xfrm flipV="1">
            <a:off x="9875520" y="1638618"/>
            <a:ext cx="0" cy="894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C339-2713-AEE3-E44F-1F554F8F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 we might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77F5-24BA-A306-4718-427CC443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grow an .SRM into a full .</a:t>
            </a:r>
            <a:r>
              <a:rPr lang="en-US" dirty="0" err="1"/>
              <a:t>SaveRAM</a:t>
            </a:r>
            <a:r>
              <a:rPr lang="en-US" dirty="0"/>
              <a:t> unless you have the extra padding or metadata Ares needs — but you can make a “patched” version by inserting it at the right offset if you’re going back.</a:t>
            </a:r>
          </a:p>
        </p:txBody>
      </p:sp>
    </p:spTree>
    <p:extLst>
      <p:ext uri="{BB962C8B-B14F-4D97-AF65-F5344CB8AC3E}">
        <p14:creationId xmlns:p14="http://schemas.microsoft.com/office/powerpoint/2010/main" val="22449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6F5A-08BA-34D0-DF19-D6FB2A7A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creating a personalized web-based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4353-90EC-4588-E002-6FA8968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travel a lot and I would love to have my own data on the go</a:t>
            </a:r>
          </a:p>
          <a:p>
            <a:r>
              <a:rPr lang="en-US" dirty="0"/>
              <a:t>The idea of this is to have a user put data into a form and that data is put into an SQL and the user can access it via a login</a:t>
            </a:r>
          </a:p>
          <a:p>
            <a:r>
              <a:rPr lang="en-US" dirty="0"/>
              <a:t>The problem statement It is a bit broad and generic so that we can add on to it and experiment with it.</a:t>
            </a:r>
          </a:p>
          <a:p>
            <a:r>
              <a:rPr lang="en-US" dirty="0"/>
              <a:t>It is not new just a way to learn</a:t>
            </a:r>
          </a:p>
        </p:txBody>
      </p:sp>
    </p:spTree>
    <p:extLst>
      <p:ext uri="{BB962C8B-B14F-4D97-AF65-F5344CB8AC3E}">
        <p14:creationId xmlns:p14="http://schemas.microsoft.com/office/powerpoint/2010/main" val="5489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29EFC-831D-68AF-0C8D-FC0E44DC8082}"/>
              </a:ext>
            </a:extLst>
          </p:cNvPr>
          <p:cNvSpPr/>
          <p:nvPr/>
        </p:nvSpPr>
        <p:spPr>
          <a:xfrm>
            <a:off x="1779002" y="1559459"/>
            <a:ext cx="9216427" cy="4282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CA173-7835-C4EC-F580-24BF585DE000}"/>
              </a:ext>
            </a:extLst>
          </p:cNvPr>
          <p:cNvSpPr/>
          <p:nvPr/>
        </p:nvSpPr>
        <p:spPr>
          <a:xfrm>
            <a:off x="4621794" y="251234"/>
            <a:ext cx="3268301" cy="47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User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1DEE69-4D61-FDF1-012B-FBF544DBC48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55945" y="731067"/>
            <a:ext cx="0" cy="66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8B9EC0-02C9-C47E-6677-8A2EF8CBC599}"/>
              </a:ext>
            </a:extLst>
          </p:cNvPr>
          <p:cNvSpPr/>
          <p:nvPr/>
        </p:nvSpPr>
        <p:spPr>
          <a:xfrm>
            <a:off x="4618777" y="1448555"/>
            <a:ext cx="3268301" cy="39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1EA716-4DBE-FDDB-0567-84394BE162EC}"/>
              </a:ext>
            </a:extLst>
          </p:cNvPr>
          <p:cNvCxnSpPr/>
          <p:nvPr/>
        </p:nvCxnSpPr>
        <p:spPr>
          <a:xfrm>
            <a:off x="6266504" y="1846907"/>
            <a:ext cx="0" cy="633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32DEB-ADEE-4C10-4BB7-2F2FD52F28F5}"/>
              </a:ext>
            </a:extLst>
          </p:cNvPr>
          <p:cNvSpPr/>
          <p:nvPr/>
        </p:nvSpPr>
        <p:spPr>
          <a:xfrm>
            <a:off x="5148403" y="2480650"/>
            <a:ext cx="2209045" cy="51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Users'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7D7444-49BB-1309-8DD1-6777AC6AAE18}"/>
              </a:ext>
            </a:extLst>
          </p:cNvPr>
          <p:cNvSpPr/>
          <p:nvPr/>
        </p:nvSpPr>
        <p:spPr>
          <a:xfrm>
            <a:off x="5148404" y="5524311"/>
            <a:ext cx="2426328" cy="54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0E7E95-11E8-C926-ADB4-1DB3B7E09022}"/>
              </a:ext>
            </a:extLst>
          </p:cNvPr>
          <p:cNvCxnSpPr/>
          <p:nvPr/>
        </p:nvCxnSpPr>
        <p:spPr>
          <a:xfrm flipH="1">
            <a:off x="6252926" y="2932191"/>
            <a:ext cx="13578" cy="255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3839-4B76-FF66-22D3-9D7CD2BE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 making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9FCD-0B1C-FC8E-13CB-062DE189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for our 3</a:t>
            </a:r>
            <a:r>
              <a:rPr lang="en-US" baseline="30000" dirty="0"/>
              <a:t>rd</a:t>
            </a:r>
            <a:r>
              <a:rPr lang="en-US" dirty="0"/>
              <a:t> idea code is to create a web-based game </a:t>
            </a:r>
          </a:p>
        </p:txBody>
      </p:sp>
    </p:spTree>
    <p:extLst>
      <p:ext uri="{BB962C8B-B14F-4D97-AF65-F5344CB8AC3E}">
        <p14:creationId xmlns:p14="http://schemas.microsoft.com/office/powerpoint/2010/main" val="30796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Office Theme</vt:lpstr>
      <vt:lpstr>Project Pitch</vt:lpstr>
      <vt:lpstr>Project Choice 1: Save Data Converter</vt:lpstr>
      <vt:lpstr>Idea number 1: Emulator Converter</vt:lpstr>
      <vt:lpstr>PowerPoint Presentation</vt:lpstr>
      <vt:lpstr>Project Solution Approach</vt:lpstr>
      <vt:lpstr>The issues we might have </vt:lpstr>
      <vt:lpstr>Idea 2: creating a personalized web-based database</vt:lpstr>
      <vt:lpstr>PowerPoint Presentation</vt:lpstr>
      <vt:lpstr>Idea 3 making a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Christoff</dc:creator>
  <cp:lastModifiedBy>Matthew Christoff</cp:lastModifiedBy>
  <cp:revision>4</cp:revision>
  <dcterms:created xsi:type="dcterms:W3CDTF">2025-04-09T06:42:53Z</dcterms:created>
  <dcterms:modified xsi:type="dcterms:W3CDTF">2025-04-10T20:12:57Z</dcterms:modified>
</cp:coreProperties>
</file>