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8" r:id="rId5"/>
    <p:sldId id="268" r:id="rId6"/>
    <p:sldId id="265" r:id="rId7"/>
    <p:sldId id="259" r:id="rId8"/>
    <p:sldId id="260" r:id="rId9"/>
    <p:sldId id="261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40"/>
  </p:normalViewPr>
  <p:slideViewPr>
    <p:cSldViewPr snapToGrid="0">
      <p:cViewPr varScale="1">
        <p:scale>
          <a:sx n="107" d="100"/>
          <a:sy n="107" d="100"/>
        </p:scale>
        <p:origin x="7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98495-D384-493E-B61C-502E91AC6A1B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9FA9-6999-4378-A97C-A4BC229F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4c4511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4c4511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4c4511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4c4511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E422-F99B-E171-58E3-0F32DAFBA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D4C7B-9BD3-7211-102D-0FBF24ABD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1D80-875F-BAC4-428D-EE7FFD30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EA3D-6FA0-5BC3-3F62-1C185811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558C-BDDD-3212-8C26-E150CFDE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8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FBAF-F1E1-7E94-A48A-38B1221C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A13C4-7A3F-1716-DF22-199028F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4409-C3F0-EA6D-A3D4-FA9678B4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D72F-A6DD-10BF-1361-F0C05507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3549C-A59D-D418-78EF-1FAAABA9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85729-D2FE-5BFA-27E2-F0EC3DA1F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9D9C7-0DAB-C827-A1B1-243F0479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9EB3-D1E1-5228-387C-0F12FFF9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3DD2-6FD4-5817-1D75-BB934327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CBD9-E824-6DB1-DD6C-CECF82A2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1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10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0722-7C92-5A8C-9ACB-FCE33EFC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3797-6DAC-DDB3-ACA3-F74E651C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C489-DE1B-A024-EA42-FF5D6085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E006-0C66-7A82-089B-B05A8724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7EE00-F9FD-42DE-7432-A9AF42E0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FD66-8F83-A39B-A7D1-40000F22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879F7-D9B6-24BA-6E69-0979CE9C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C908-EF05-47BA-0344-7DBD7E6E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EF0C-27E2-2C18-F8BF-32036FFB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E013-50C7-27E5-457C-9D0FE494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7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A0DE-6335-456C-6E82-10AC3DFB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EFCE-7110-0D3F-223A-3F7C361BB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5C18B-9837-D7F0-D0E6-6889600F2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D8589-30D9-5E12-31C4-C17AF0F2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AC083-231A-8DA2-C3DA-0717ACD1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3784-5BBF-1449-7E30-100863BE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6C23-6717-F4BA-1209-B3288358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B6E5-AD2B-0102-696A-8990ABA69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ED20F-5FA9-86F9-D33E-AAEB2C71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9A48C-A5EE-E54E-A89B-E0720D8C6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47346-9FAE-F5FB-A779-E507F5F5F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33AF5-EDBB-0BF7-FBF3-B23A6A10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13306-D653-0897-7F58-BC210A43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E0292-3A8F-5395-6222-E41675B2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A412-A792-3E6E-C1DC-0787369C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23FFA-55EB-59DB-688E-3F7E54BB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1C662-023E-6604-5E34-FAC04E17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6100-BEBF-CEA2-F41E-46632846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8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A7412-F9EE-E364-912E-5DAF15FC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3899F-39E9-2145-4ABA-2DEA8006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ED56-F3D4-880A-4403-F31B7563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86C6-8637-BEB8-0F3D-C006D27C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89CB-ABD4-FB35-DB16-C402CA51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87C58-2E4F-70FF-22F5-A6659BE47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75E55-B0E5-3833-97EA-5546522D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670D7-FBEF-A1CB-2DFB-472A7FDB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912E0-E6F9-AEEF-94F8-77FD240B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E8CE-01C8-702F-AF68-1B9F321E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D18CD-1846-5B50-D1A0-D6155A17E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4FDF8-7DB7-FAA0-D97A-D1FB9409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734BC-E482-79A2-314C-372EE5CC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96C24-4006-695E-8F10-D490594F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6BB2E-70AF-958B-35E4-0A58BD2B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D738F-CCE0-8C73-DC03-9DAA696B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9C3F-169F-02B3-43EB-3AEAE6CC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C09A6-8546-157E-0BD7-25EAED08C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2DFF-EC8A-4BA3-8D5A-04B9DC81F6DA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1200-7F93-DD6C-3582-B9558B8FD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3103-48E3-6E47-75D9-B209A109E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2FD28-F800-4AA5-9324-B85D9F76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33C7399-E12E-72C1-6607-270B0A5481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492110" y="876441"/>
            <a:ext cx="9207777" cy="125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dirty="0">
                <a:latin typeface="Arial" panose="020B0604020202020204" pitchFamily="34" charset="0"/>
              </a:rPr>
              <a:t>ScanMasterX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No 10: UwUltimate Stardust Crusaders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1EB5CE5-BEF0-C1AF-EF82-EF5DE323F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0" b="20092"/>
          <a:stretch/>
        </p:blipFill>
        <p:spPr>
          <a:xfrm>
            <a:off x="3686432" y="3094892"/>
            <a:ext cx="4819135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DB20-E077-202A-EC80-04FC4A82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Modeling: 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DE50-22F1-0F45-634D-8EB6B581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3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7D22-F371-5628-246A-1149AB47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(UI, Code, if any)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A053-821E-C55C-A45E-A058B16A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E7B1-E49F-255A-33AC-1F6C5B38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43EB-5E29-867D-820B-C959C8F8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4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43A-C6D5-9AFC-D00A-F3D3E683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6FBA-2ECE-3DDF-D96E-98BD289C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Headshots with Names</a:t>
            </a:r>
          </a:p>
        </p:txBody>
      </p:sp>
    </p:spTree>
    <p:extLst>
      <p:ext uri="{BB962C8B-B14F-4D97-AF65-F5344CB8AC3E}">
        <p14:creationId xmlns:p14="http://schemas.microsoft.com/office/powerpoint/2010/main" val="5872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Project Overview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Spend one minute describing the need</a:t>
            </a:r>
            <a:endParaRPr dirty="0"/>
          </a:p>
          <a:p>
            <a:r>
              <a:rPr lang="en" dirty="0"/>
              <a:t>What’s the main goal of the project</a:t>
            </a:r>
            <a:endParaRPr dirty="0"/>
          </a:p>
          <a:p>
            <a:r>
              <a:rPr lang="en" dirty="0"/>
              <a:t>This lays the foundation and motivation for everything else you’ll be presenting</a:t>
            </a:r>
          </a:p>
          <a:p>
            <a:r>
              <a:rPr lang="en-US" dirty="0"/>
              <a:t>You don’t have time for discussing all of the requirements, but you can mention two or three of the functional and non-functional requirements for the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443-A1AE-78BB-3C4F-A92DBEAD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B5F2-5BB0-D31A-2C0B-03B5D8A7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R1:………….</a:t>
            </a:r>
          </a:p>
          <a:p>
            <a:r>
              <a:rPr lang="en-US" dirty="0"/>
              <a:t>R2:……….</a:t>
            </a:r>
          </a:p>
          <a:p>
            <a:r>
              <a:rPr lang="en-US" dirty="0"/>
              <a:t>(Please Be concise)</a:t>
            </a:r>
          </a:p>
        </p:txBody>
      </p:sp>
    </p:spTree>
    <p:extLst>
      <p:ext uri="{BB962C8B-B14F-4D97-AF65-F5344CB8AC3E}">
        <p14:creationId xmlns:p14="http://schemas.microsoft.com/office/powerpoint/2010/main" val="360719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Project Solution Approach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What are the major components in your solution design?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Is it a web framework?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Is it a mobile application?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Having next slide be an image/drawing of your structure would be great</a:t>
            </a:r>
          </a:p>
          <a:p>
            <a:pPr lvl="0"/>
            <a:r>
              <a:rPr lang="en-US" dirty="0"/>
              <a:t>What are the tools, frameworks, platforms, libraries, etc. that you’ll be using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Note one or two that are key to your solution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Is there any key reason why you’re using a given technology?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There’s not a long time here to do compare and contrast, but a few key words about why you picked the system that you did will be appreciated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772D-70BA-C662-3C63-9B32A133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System 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6111-30E1-738F-83F2-26270DF3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E502-7F0C-C7EA-EA98-2D07CDA3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Use Case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F750-96F4-F92B-BA0B-F4DC5A66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B2DB-AF76-68A0-6FCA-D849552D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Structural Modeling: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DFFB-7A2D-43C4-1560-5644BF38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ED2C-5988-E834-D486-3C4F2BE3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Behavioral Modeling: Sequence Diagram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C49390A-74B7-7D57-7755-8043F4A3F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48" y="1193373"/>
            <a:ext cx="8550903" cy="5538653"/>
          </a:xfrm>
        </p:spPr>
      </p:pic>
    </p:spTree>
    <p:extLst>
      <p:ext uri="{BB962C8B-B14F-4D97-AF65-F5344CB8AC3E}">
        <p14:creationId xmlns:p14="http://schemas.microsoft.com/office/powerpoint/2010/main" val="29932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219</Words>
  <Application>Microsoft Macintosh PowerPoint</Application>
  <PresentationFormat>Widescreen</PresentationFormat>
  <Paragraphs>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ScanMasterX Team No 10: UwUltimate Stardust Crusaders</vt:lpstr>
      <vt:lpstr>Team Details</vt:lpstr>
      <vt:lpstr>Project Overview</vt:lpstr>
      <vt:lpstr>Requirements List</vt:lpstr>
      <vt:lpstr>Project Solution Approach</vt:lpstr>
      <vt:lpstr>System Architecture Diagram</vt:lpstr>
      <vt:lpstr>Use Case Modeling</vt:lpstr>
      <vt:lpstr>Structural Modeling: Class Diagram</vt:lpstr>
      <vt:lpstr>Behavioral Modeling: Sequence Diagram</vt:lpstr>
      <vt:lpstr>Behavioral Modeling: Activity Diagram</vt:lpstr>
      <vt:lpstr>Screenshots (UI, Code, if any)</vt:lpstr>
      <vt:lpstr>What Next??</vt:lpstr>
    </vt:vector>
  </TitlesOfParts>
  <Company>Eastern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 Team No: Team Name</dc:title>
  <dc:creator>Kaur, Sanmeet</dc:creator>
  <cp:lastModifiedBy>Darrington, Alexa</cp:lastModifiedBy>
  <cp:revision>6</cp:revision>
  <dcterms:created xsi:type="dcterms:W3CDTF">2024-05-03T17:34:49Z</dcterms:created>
  <dcterms:modified xsi:type="dcterms:W3CDTF">2024-05-07T01:37:55Z</dcterms:modified>
</cp:coreProperties>
</file>