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42E7B7-047B-4E57-AF3D-BF1A7412E9E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6E3A624-5A41-4489-9274-C65DF654F6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46732F31-D65E-4666-A4C1-F096D5DF5BE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9DEEAF6E-E8B8-42F9-8C85-69C1343C4E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05F966-3BB4-4B85-A9D5-E470B29693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0DF7B2F-C693-41CB-96E4-ED3EF5149E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008102F-63E9-417E-8D59-5F554A1BC7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9E905CA3-B3D5-49EC-B7DD-E3726B7C80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9743328-15D2-469D-BD69-EB5DDA439D4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99FF3DE5-0B3C-42F9-9D89-B33F113CC1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164D2695-0382-40D2-8BF9-E300A6397B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F33E01AD-5998-4A8D-8078-DA2032FE0C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CBB0AD-1B2E-4911-8809-DCACE2CE3C5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C741F4-EE00-4FA9-97B6-2A251135A7C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6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56E8CF-D877-4AE9-A018-0F31D799F5F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0" name="PlaceHolder 6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CF31E4-C890-41F4-9E5D-79A44B991AA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40E13-F194-41A8-A3E7-E4393BD7902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E54531-EE5D-4322-8E55-CFFD2FB4177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D7DB5E-C9CC-418B-B880-27A6B730D94C}" type="slidenum">
              <a: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DE5F8B-7BD0-4AF9-855C-C8307A9BF10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474853-B4FF-4746-89FE-DBC230F766C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DE1205-2ED4-41F2-BBCC-E8943E54E21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4B8720-90E7-46F7-BD97-60F8C6903E8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29F3F-124E-402D-91F3-4FCC45926C2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92200" y="882360"/>
            <a:ext cx="9207360" cy="12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25560" numCol="1" spcCol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ScanMasterX</a:t>
            </a:r>
            <a:br>
              <a:rPr sz="4400"/>
            </a:br>
            <a:r>
              <a:rPr lang="en-US" sz="3600" b="0" strike="noStrike" spc="-1">
                <a:solidFill>
                  <a:schemeClr val="dk1"/>
                </a:solidFill>
                <a:latin typeface="Arial"/>
              </a:rPr>
              <a:t>Team No 10: UwUltimate Stardust Crusaders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Picture 4" descr="A white text on a black background&#10;&#10;Description automatically generated"/>
          <p:cNvPicPr/>
          <p:nvPr/>
        </p:nvPicPr>
        <p:blipFill>
          <a:blip r:embed="rId2"/>
          <a:srcRect t="11597" b="20095"/>
          <a:stretch/>
        </p:blipFill>
        <p:spPr>
          <a:xfrm>
            <a:off x="3686400" y="3094920"/>
            <a:ext cx="4818600" cy="329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/>
          <p:cNvSpPr txBox="1"/>
          <p:nvPr/>
        </p:nvSpPr>
        <p:spPr>
          <a:xfrm>
            <a:off x="8383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Behavioral Modeling: Activity Diagram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598717" y="1211283"/>
            <a:ext cx="6994566" cy="513082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38068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Screenshots (UI, Code, if any)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0644E87C-8C90-94FC-FC58-0EB952464149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1858804"/>
            <a:ext cx="11891962" cy="399906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472-F1B9-A394-DEC4-5E0E29AA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25C1-D777-4030-89F2-504B2ED7B46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What’s Next??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Implementation 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540" y="-143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Team Details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264115" y="3198780"/>
            <a:ext cx="2092522" cy="46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>
              <a:lnSpc>
                <a:spcPct val="9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Dennis</a:t>
            </a:r>
          </a:p>
        </p:txBody>
      </p:sp>
      <p:sp>
        <p:nvSpPr>
          <p:cNvPr id="75" name="Content Placeholder 1"/>
          <p:cNvSpPr txBox="1"/>
          <p:nvPr/>
        </p:nvSpPr>
        <p:spPr>
          <a:xfrm>
            <a:off x="9918686" y="3107488"/>
            <a:ext cx="93197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Eric</a:t>
            </a:r>
          </a:p>
        </p:txBody>
      </p:sp>
      <p:sp>
        <p:nvSpPr>
          <p:cNvPr id="76" name="Content Placeholder 3"/>
          <p:cNvSpPr txBox="1"/>
          <p:nvPr/>
        </p:nvSpPr>
        <p:spPr>
          <a:xfrm>
            <a:off x="977233" y="3767796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Lewis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Content Placeholder 5"/>
          <p:cNvSpPr txBox="1"/>
          <p:nvPr/>
        </p:nvSpPr>
        <p:spPr>
          <a:xfrm>
            <a:off x="3430861" y="626054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Alexa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Content Placeholder 6"/>
          <p:cNvSpPr txBox="1"/>
          <p:nvPr/>
        </p:nvSpPr>
        <p:spPr>
          <a:xfrm>
            <a:off x="7694020" y="6260540"/>
            <a:ext cx="939341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Will</a:t>
            </a: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EB8DBDA1-E6FE-D904-314E-E817FFE23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4" b="1"/>
          <a:stretch/>
        </p:blipFill>
        <p:spPr>
          <a:xfrm>
            <a:off x="2817275" y="2944947"/>
            <a:ext cx="2605618" cy="3224733"/>
          </a:xfrm>
          <a:prstGeom prst="rect">
            <a:avLst/>
          </a:prstGeom>
        </p:spPr>
      </p:pic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D13963AE-F556-DC10-0624-AFFBFFB7F3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2"/>
          <a:stretch/>
        </p:blipFill>
        <p:spPr>
          <a:xfrm>
            <a:off x="4944093" y="123452"/>
            <a:ext cx="2497860" cy="2944396"/>
          </a:xfrm>
          <a:prstGeom prst="rect">
            <a:avLst/>
          </a:prstGeom>
        </p:spPr>
      </p:pic>
      <p:pic>
        <p:nvPicPr>
          <p:cNvPr id="7" name="Picture 6" descr="A person wearing a red garment&#10;&#10;Description automatically generated">
            <a:extLst>
              <a:ext uri="{FF2B5EF4-FFF2-40B4-BE49-F238E27FC236}">
                <a16:creationId xmlns:a16="http://schemas.microsoft.com/office/drawing/2014/main" id="{DB017DF4-4784-48D3-9A11-B6E470CF2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45" y="148895"/>
            <a:ext cx="2856330" cy="2763764"/>
          </a:xfrm>
          <a:prstGeom prst="rect">
            <a:avLst/>
          </a:prstGeom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5F94BF65-2CBD-7954-5A2E-F8C8E9A850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31494"/>
          <a:stretch/>
        </p:blipFill>
        <p:spPr>
          <a:xfrm>
            <a:off x="495541" y="929478"/>
            <a:ext cx="2684998" cy="2741390"/>
          </a:xfrm>
          <a:prstGeom prst="rect">
            <a:avLst/>
          </a:prstGeom>
        </p:spPr>
      </p:pic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5ABB63A5-1DE2-9C5B-37C1-9DF837E7F1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5"/>
          <a:stretch/>
        </p:blipFill>
        <p:spPr>
          <a:xfrm>
            <a:off x="7197858" y="2899144"/>
            <a:ext cx="2176867" cy="3312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>
                <a:solidFill>
                  <a:schemeClr val="dk1"/>
                </a:solidFill>
                <a:latin typeface="Calibri Light"/>
              </a:rPr>
              <a:t>Project Overview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ScanMasterX seeks to lower the barrier of entry to analyzing and understanding the security of a network.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Scans for IP addresses within a network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Scans the ports located at specified IP addresses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Displays the topology of the IP addresses found on a network</a:t>
            </a: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Attempts a simple exploit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Requirements List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R1:………….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R2:……….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(Please Be concise)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8572" y="545779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 dirty="0">
                <a:solidFill>
                  <a:schemeClr val="dk1"/>
                </a:solidFill>
                <a:latin typeface="Calibri Light"/>
              </a:rPr>
              <a:t>Project Solution Approach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88572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spc="-1" dirty="0">
                <a:solidFill>
                  <a:schemeClr val="dk1"/>
                </a:solidFill>
                <a:latin typeface="Calibri"/>
              </a:rPr>
              <a:t>Major Components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Custom scanner leveraging Nmap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GUI for user to interact with</a:t>
            </a: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T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ools, Frameworks, Platforms,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L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ibraries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spc="-1" dirty="0">
                <a:solidFill>
                  <a:schemeClr val="dk1"/>
                </a:solidFill>
                <a:latin typeface="Calibri"/>
              </a:rPr>
              <a:t>PYQT  - UI framework for Python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spc="-1" dirty="0">
                <a:solidFill>
                  <a:schemeClr val="dk1"/>
                </a:solidFill>
                <a:latin typeface="Calibri"/>
              </a:rPr>
              <a:t>NMAP – A CLI network scanner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CVE 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Database [TBD]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System Architecture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Use Case Modeling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392380" y="1520041"/>
            <a:ext cx="7406640" cy="398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23792" y="-95944"/>
            <a:ext cx="10515240" cy="14304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Structural Modeling: Class Diagram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6B21A69A-13B2-9880-826F-6B71905C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09" y="1012825"/>
            <a:ext cx="6123782" cy="57144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Behavioral Modeling: Sequence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Content Placeholder 4" descr="A screenshot of a computer program&#10;&#10;Description automatically generated"/>
          <p:cNvPicPr/>
          <p:nvPr/>
        </p:nvPicPr>
        <p:blipFill>
          <a:blip r:embed="rId2"/>
          <a:stretch/>
        </p:blipFill>
        <p:spPr>
          <a:xfrm>
            <a:off x="1973160" y="1311135"/>
            <a:ext cx="8313840" cy="538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150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ScanMasterX Team No 10: UwUltimate Stardust Crusaders</vt:lpstr>
      <vt:lpstr>Team Details</vt:lpstr>
      <vt:lpstr>Project Overview</vt:lpstr>
      <vt:lpstr>Requirements List</vt:lpstr>
      <vt:lpstr>Project Solution Approach</vt:lpstr>
      <vt:lpstr>System Architecture Diagram</vt:lpstr>
      <vt:lpstr>Use Case Modeling</vt:lpstr>
      <vt:lpstr>Structural Modeling: Class Diagram</vt:lpstr>
      <vt:lpstr>Behavioral Modeling: Sequence Diagram</vt:lpstr>
      <vt:lpstr>PowerPoint Presentation</vt:lpstr>
      <vt:lpstr>Screenshots (UI, Code, if any)</vt:lpstr>
      <vt:lpstr>PowerPoint Presentation</vt:lpstr>
      <vt:lpstr>What’s Next??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Team No: Team Name</dc:title>
  <dc:subject/>
  <dc:creator>Kaur, Sanmeet</dc:creator>
  <dc:description/>
  <cp:lastModifiedBy>Darrington, Alexa</cp:lastModifiedBy>
  <cp:revision>10</cp:revision>
  <dcterms:created xsi:type="dcterms:W3CDTF">2024-05-03T17:34:49Z</dcterms:created>
  <dcterms:modified xsi:type="dcterms:W3CDTF">2024-05-07T17:43:47Z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