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60"/>
  </p:normalViewPr>
  <p:slideViewPr>
    <p:cSldViewPr snapToGrid="0">
      <p:cViewPr>
        <p:scale>
          <a:sx n="51" d="100"/>
          <a:sy n="51" d="100"/>
        </p:scale>
        <p:origin x="8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42E7B7-047B-4E57-AF3D-BF1A7412E9E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66E3A624-5A41-4489-9274-C65DF654F60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lstStyle/>
          <a:p>
            <a:fld id="{46732F31-D65E-4666-A4C1-F096D5DF5BE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lstStyle/>
          <a:p>
            <a:fld id="{9DEEAF6E-E8B8-42F9-8C85-69C1343C4E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A05F966-3BB4-4B85-A9D5-E470B29693C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0DF7B2F-C693-41CB-96E4-ED3EF5149E5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008102F-63E9-417E-8D59-5F554A1BC74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9E905CA3-B3D5-49EC-B7DD-E3726B7C809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D9743328-15D2-469D-BD69-EB5DDA439D4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99FF3DE5-0B3C-42F9-9D89-B33F113CC1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164D2695-0382-40D2-8BF9-E300A6397B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lstStyle/>
          <a:p>
            <a:fld id="{F33E01AD-5998-4A8D-8078-DA2032FE0C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CBB0AD-1B2E-4911-8809-DCACE2CE3C5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dt" idx="2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ftr" idx="2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C741F4-EE00-4FA9-97B6-2A251135A7C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dt" idx="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4" name="PlaceHolder 6"/>
          <p:cNvSpPr>
            <a:spLocks noGrp="1"/>
          </p:cNvSpPr>
          <p:nvPr>
            <p:ph type="sldNum" idx="3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56E8CF-D877-4AE9-A018-0F31D799F5F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dt" idx="3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0" name="PlaceHolder 6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CF31E4-C890-41F4-9E5D-79A44B991AA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A40E13-F194-41A8-A3E7-E4393BD7902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E54531-EE5D-4322-8E55-CFFD2FB4177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sldNum" idx="10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D7DB5E-C9CC-418B-B880-27A6B730D94C}" type="slidenum">
              <a:rPr lang="e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dt" idx="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DE5F8B-7BD0-4AF9-855C-C8307A9BF10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474853-B4FF-4746-89FE-DBC230F766C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1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DE1205-2ED4-41F2-BBCC-E8943E54E21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dt" idx="2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 idx="2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8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4B8720-90E7-46F7-BD97-60F8C6903E8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dt" idx="2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2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329F3F-124E-402D-91F3-4FCC45926C2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92200" y="882360"/>
            <a:ext cx="9207360" cy="12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25560" numCol="1" spcCol="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ScanMasterX</a:t>
            </a:r>
            <a:br>
              <a:rPr sz="4400"/>
            </a:br>
            <a:r>
              <a:rPr lang="en-US" sz="3600" b="0" strike="noStrike" spc="-1">
                <a:solidFill>
                  <a:schemeClr val="dk1"/>
                </a:solidFill>
                <a:latin typeface="Arial"/>
              </a:rPr>
              <a:t>Team No 10: UwUltimate Stardust Crusaders</a:t>
            </a:r>
            <a:endParaRPr lang="en-US" sz="36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2" name="Picture 4" descr="A white text on a black background&#10;&#10;Description automatically generated"/>
          <p:cNvPicPr/>
          <p:nvPr/>
        </p:nvPicPr>
        <p:blipFill>
          <a:blip r:embed="rId2"/>
          <a:srcRect t="11597" b="20095"/>
          <a:stretch/>
        </p:blipFill>
        <p:spPr>
          <a:xfrm>
            <a:off x="3686400" y="3094920"/>
            <a:ext cx="4818600" cy="329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2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Behavioral Modeling: Activity Diagram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2743200" y="1600200"/>
            <a:ext cx="6473880" cy="4718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Screenshots (UI, Code, if any)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What Next??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Team Details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800600" y="3200400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Dennis</a:t>
            </a:r>
          </a:p>
        </p:txBody>
      </p:sp>
      <p:sp>
        <p:nvSpPr>
          <p:cNvPr id="75" name="Content Placeholder 1"/>
          <p:cNvSpPr txBox="1"/>
          <p:nvPr/>
        </p:nvSpPr>
        <p:spPr>
          <a:xfrm>
            <a:off x="8610480" y="3200400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Eric</a:t>
            </a:r>
          </a:p>
        </p:txBody>
      </p:sp>
      <p:sp>
        <p:nvSpPr>
          <p:cNvPr id="76" name="Content Placeholder 3"/>
          <p:cNvSpPr txBox="1"/>
          <p:nvPr/>
        </p:nvSpPr>
        <p:spPr>
          <a:xfrm>
            <a:off x="1295280" y="3197160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Alexa</a:t>
            </a:r>
          </a:p>
        </p:txBody>
      </p:sp>
      <p:sp>
        <p:nvSpPr>
          <p:cNvPr id="77" name="Content Placeholder 5"/>
          <p:cNvSpPr txBox="1"/>
          <p:nvPr/>
        </p:nvSpPr>
        <p:spPr>
          <a:xfrm>
            <a:off x="2971800" y="5486400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Lewis</a:t>
            </a:r>
          </a:p>
        </p:txBody>
      </p:sp>
      <p:sp>
        <p:nvSpPr>
          <p:cNvPr id="78" name="Content Placeholder 6"/>
          <p:cNvSpPr txBox="1"/>
          <p:nvPr/>
        </p:nvSpPr>
        <p:spPr>
          <a:xfrm>
            <a:off x="7086600" y="5486400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Will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" sz="4400" b="0" strike="noStrike" spc="-1">
                <a:solidFill>
                  <a:schemeClr val="dk1"/>
                </a:solidFill>
                <a:latin typeface="Calibri Light"/>
              </a:rPr>
              <a:t>Project Overview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>
                <a:solidFill>
                  <a:schemeClr val="dk1"/>
                </a:solidFill>
                <a:latin typeface="Calibri"/>
              </a:rPr>
              <a:t>Scan Master X seeks to lower the barrier of entry to analyzing and understanding the security of a network.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>
                <a:solidFill>
                  <a:schemeClr val="dk1"/>
                </a:solidFill>
                <a:latin typeface="Calibri"/>
              </a:rPr>
              <a:t>Scans for IP addresses within a network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>
                <a:solidFill>
                  <a:schemeClr val="dk1"/>
                </a:solidFill>
                <a:latin typeface="Calibri"/>
              </a:rPr>
              <a:t>Scans the ports located at a specified IP addresses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Displays the topology of the IP addresses found on a network</a:t>
            </a: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Attempts a simple exploit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Requirements List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R1:………….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R2:……….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(Please Be concise)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" sz="4400" b="0" strike="noStrike" spc="-1">
                <a:solidFill>
                  <a:schemeClr val="dk1"/>
                </a:solidFill>
                <a:latin typeface="Calibri Light"/>
              </a:rPr>
              <a:t>Project Solution Approach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>
                <a:solidFill>
                  <a:schemeClr val="dk1"/>
                </a:solidFill>
                <a:latin typeface="Calibri"/>
              </a:rPr>
              <a:t>What are the major components in your solution design?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" sz="2400" b="0" strike="noStrike" spc="-1">
                <a:solidFill>
                  <a:schemeClr val="dk1"/>
                </a:solidFill>
                <a:latin typeface="Calibri"/>
              </a:rPr>
              <a:t>Is it a web framework?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" sz="2400" b="0" strike="noStrike" spc="-1">
                <a:solidFill>
                  <a:schemeClr val="dk1"/>
                </a:solidFill>
                <a:latin typeface="Calibri"/>
              </a:rPr>
              <a:t>Is it a mobile application?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" sz="2400" b="0" strike="noStrike" spc="-1">
                <a:solidFill>
                  <a:schemeClr val="dk1"/>
                </a:solidFill>
                <a:latin typeface="Calibri"/>
              </a:rPr>
              <a:t>Having next slide be an image/drawing of your structure would be great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What are the tools, frameworks, platforms, libraries, etc. that you’ll be using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Note one or two that are key to your solution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Is there any key reason why you’re using a given technology?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There’s not a long time here to do compare and contrast, but a few key words about why you picked the system that you did will be appreciated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System Architecture Diagram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67E1FA-ECB0-C2FE-C06D-B8B02E8CDB65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51" y="1705882"/>
            <a:ext cx="10122498" cy="4351338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Use Case Modeling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2651760" y="1828800"/>
            <a:ext cx="7406640" cy="398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Structural Modeling: Class Diagram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3657600" y="1197720"/>
            <a:ext cx="4306680" cy="520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Behavioral Modeling: Sequence Diagram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2" name="Content Placeholder 4" descr="A screenshot of a computer program&#10;&#10;Description automatically generated"/>
          <p:cNvPicPr/>
          <p:nvPr/>
        </p:nvPicPr>
        <p:blipFill>
          <a:blip r:embed="rId2"/>
          <a:stretch/>
        </p:blipFill>
        <p:spPr>
          <a:xfrm>
            <a:off x="1973160" y="1346760"/>
            <a:ext cx="8313840" cy="538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3587</TotalTime>
  <Words>220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ScanMasterX Team No 10: UwUltimate Stardust Crusaders</vt:lpstr>
      <vt:lpstr>Team Details</vt:lpstr>
      <vt:lpstr>Project Overview</vt:lpstr>
      <vt:lpstr>Requirements List</vt:lpstr>
      <vt:lpstr>Project Solution Approach</vt:lpstr>
      <vt:lpstr>System Architecture Diagram</vt:lpstr>
      <vt:lpstr>Use Case Modeling</vt:lpstr>
      <vt:lpstr>Structural Modeling: Class Diagram</vt:lpstr>
      <vt:lpstr>Behavioral Modeling: Sequence Diagram</vt:lpstr>
      <vt:lpstr>PowerPoint Presentation</vt:lpstr>
      <vt:lpstr>Screenshots (UI, Code, if any)</vt:lpstr>
      <vt:lpstr>What Next??</vt:lpstr>
    </vt:vector>
  </TitlesOfParts>
  <Company>Eastern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 Team No: Team Name</dc:title>
  <dc:subject/>
  <dc:creator>Kaur, Sanmeet</dc:creator>
  <dc:description/>
  <cp:lastModifiedBy>Reese, William</cp:lastModifiedBy>
  <cp:revision>8</cp:revision>
  <dcterms:created xsi:type="dcterms:W3CDTF">2024-05-03T17:34:49Z</dcterms:created>
  <dcterms:modified xsi:type="dcterms:W3CDTF">2024-05-07T06:40:09Z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12</vt:i4>
  </property>
</Properties>
</file>