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38B0-A5B4-47F5-89D8-A0368FB6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1EC7-106D-42C7-93C3-21DA6B1EC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5355-7CF8-4CC7-9574-297CF3C5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188C-AF7B-427B-9248-EB86B94D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84C5-3E07-4254-9B55-78264523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3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B59F-28B1-4C8B-A9FD-BE033EB1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2CA58-0B47-4CD6-AC3F-6C558A738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2AE9-CC19-438F-BA8C-A6E7DEB5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E70A-07DA-4978-8291-AA35E20F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E4B8-6042-4764-AC7C-9E56436B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B8242-4261-4887-998A-E09572FFB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1BA7F-A76C-4A83-A471-A4F96BF9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0F9C-335A-4224-B24A-9DD48D8E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75D13-0FF0-403F-B98D-D057351B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A106-E312-4642-A9F5-D7E4178D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59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1CC7-FC0F-45EA-88CC-D9987943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37FB-8B2D-4853-8259-C34B2403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FAB-B8E1-4478-B428-357F8119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C4C0-897A-4770-AE4D-E686483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2674-7B56-4DAA-8BE9-F2024C9E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7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D117-234D-46D7-9F7F-996BCBB8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C25D-BA4A-4A58-9C7E-8F98D9E9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B852-7FC0-4572-B8E2-5FBDD4D4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78D1D-7955-4D29-9004-638F8B8A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3C22-7BB8-4AC2-84E9-62C25F6A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0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0339-54C3-48F7-AB0B-9644AD92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F89A-A4CC-4D2D-8773-855FDA1E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99DFA-D0DD-4FCA-87D4-D03E65E57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F653B-16D0-45F7-AD3E-726D9D7F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800C1-1382-4B36-ACB4-DFA7CBA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4921-9444-4BBA-B548-CA41D7FA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2C87-ACB1-4F19-834B-B6582761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AD444-5D20-4D8B-ADEE-90E319FA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159B1-067B-48B9-839B-74E50AEAE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0C526-0067-4BB5-886F-5CB1F7C4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1BDFC-5E28-4B85-949D-55D1FC56C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FA21C-F345-41DD-8FFC-B832C61E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99B03-9637-4900-828D-212BD314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DA5E0-6CB4-479D-B245-5AD527D4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3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6E04-8592-4071-9DBC-90505F81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BF5EB-9EA6-4D58-B763-DC1CA9D5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7140-0CB2-4C1F-98C3-32B82619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5FC79-1989-43D9-A8B1-8BDF7B98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6E1BE-83FF-4C52-87F0-D46E5466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DAC61-B9F9-4D9B-9B9D-F810F8FD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B03E9-9232-4E22-8D6D-B387F5CC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6F6B-C592-4C45-833C-B0910333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5CCD-E53F-4312-B3A1-0E9157C2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79EB-A577-4B7F-9090-4212962D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12D1-8966-411F-8212-4C34042C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EB46C-FD45-41AC-B4CA-208631B8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433A-AFF0-4F49-933A-32A733CA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8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A779-8D89-4B45-8C85-823EB03A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5D21A-02C0-4D0C-A8D9-1EA3FD92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91C6E-EDF3-4502-9C1A-DB696BED5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A0043-19D5-4109-8379-200A271F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0EEA-8520-4C4A-8210-EF4D8D5F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F69B0-5550-4148-B93C-2A74B4B6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83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17956-4602-47A5-885B-E27A5251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A01EC-EABD-4C00-8AD7-DD6C9D142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C02D-FF19-4AEA-BA67-9BE0A8CC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7F78-8EC6-43C4-B5D7-83DD7D4CFEA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3302-130A-4CB6-89E1-9389332DC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987F3-4250-4B36-92E8-DAE1D45C1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ED39-A945-40D7-9271-992800BEC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D279-C906-4AF4-A09B-CABD446F4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846138"/>
            <a:ext cx="9144000" cy="3459162"/>
          </a:xfrm>
        </p:spPr>
        <p:txBody>
          <a:bodyPr>
            <a:normAutofit/>
          </a:bodyPr>
          <a:lstStyle/>
          <a:p>
            <a:r>
              <a:rPr lang="en-IN" sz="7200" dirty="0"/>
              <a:t>Tree command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8808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BEBA-30D8-46CB-9C38-42C136D8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Used Data Structures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2333-C502-4092-B627-D54C844B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Tree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47557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35FC093-3E96-4751-8EAF-F4D5BBE88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55" y="0"/>
            <a:ext cx="772477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F7E8-7923-4004-82D9-9AF738AA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88"/>
            <a:ext cx="10515600" cy="1325563"/>
          </a:xfrm>
        </p:spPr>
        <p:txBody>
          <a:bodyPr/>
          <a:lstStyle/>
          <a:p>
            <a:r>
              <a:rPr lang="en-IN" dirty="0"/>
              <a:t>Project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E2B7E-1E41-43AC-8084-C5E1579ABBA2}"/>
              </a:ext>
            </a:extLst>
          </p:cNvPr>
          <p:cNvSpPr txBox="1"/>
          <p:nvPr/>
        </p:nvSpPr>
        <p:spPr>
          <a:xfrm>
            <a:off x="4407448" y="1063443"/>
            <a:ext cx="280035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main.c</a:t>
            </a:r>
            <a:endParaRPr lang="en-IN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64DB2-ECAB-4A72-B252-EB43C692A969}"/>
              </a:ext>
            </a:extLst>
          </p:cNvPr>
          <p:cNvCxnSpPr>
            <a:cxnSpLocks/>
          </p:cNvCxnSpPr>
          <p:nvPr/>
        </p:nvCxnSpPr>
        <p:spPr>
          <a:xfrm flipH="1">
            <a:off x="2438401" y="2092639"/>
            <a:ext cx="2808425" cy="1143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B0C8A8-00D3-44D3-974D-D1C650B61AC7}"/>
              </a:ext>
            </a:extLst>
          </p:cNvPr>
          <p:cNvSpPr txBox="1"/>
          <p:nvPr/>
        </p:nvSpPr>
        <p:spPr>
          <a:xfrm>
            <a:off x="1702944" y="3264154"/>
            <a:ext cx="1260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tree_arg1()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65D58-33A9-493B-A265-A7683CF9C911}"/>
              </a:ext>
            </a:extLst>
          </p:cNvPr>
          <p:cNvSpPr txBox="1"/>
          <p:nvPr/>
        </p:nvSpPr>
        <p:spPr>
          <a:xfrm>
            <a:off x="4014269" y="3264154"/>
            <a:ext cx="1239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tree_arg2()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9470A-A7CA-49A3-960D-9DC5D9E24304}"/>
              </a:ext>
            </a:extLst>
          </p:cNvPr>
          <p:cNvSpPr txBox="1"/>
          <p:nvPr/>
        </p:nvSpPr>
        <p:spPr>
          <a:xfrm>
            <a:off x="6318186" y="3302838"/>
            <a:ext cx="1239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tree_arg3()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39F0B-A966-485C-AE63-76E10CDDF32A}"/>
              </a:ext>
            </a:extLst>
          </p:cNvPr>
          <p:cNvSpPr txBox="1"/>
          <p:nvPr/>
        </p:nvSpPr>
        <p:spPr>
          <a:xfrm>
            <a:off x="9042475" y="3235831"/>
            <a:ext cx="1239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tree_arg4()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0B868E-C76E-4741-91C8-959FD660AA95}"/>
              </a:ext>
            </a:extLst>
          </p:cNvPr>
          <p:cNvCxnSpPr>
            <a:cxnSpLocks/>
          </p:cNvCxnSpPr>
          <p:nvPr/>
        </p:nvCxnSpPr>
        <p:spPr>
          <a:xfrm flipH="1">
            <a:off x="4762500" y="2136438"/>
            <a:ext cx="895350" cy="1126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174B17-EF0A-4C73-A9A0-15C118722C2C}"/>
              </a:ext>
            </a:extLst>
          </p:cNvPr>
          <p:cNvCxnSpPr>
            <a:cxnSpLocks/>
          </p:cNvCxnSpPr>
          <p:nvPr/>
        </p:nvCxnSpPr>
        <p:spPr>
          <a:xfrm>
            <a:off x="5943601" y="2136438"/>
            <a:ext cx="970759" cy="115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326214-1FDC-4FA8-843F-8655B85CB75C}"/>
              </a:ext>
            </a:extLst>
          </p:cNvPr>
          <p:cNvCxnSpPr>
            <a:cxnSpLocks/>
          </p:cNvCxnSpPr>
          <p:nvPr/>
        </p:nvCxnSpPr>
        <p:spPr>
          <a:xfrm>
            <a:off x="6620163" y="2092639"/>
            <a:ext cx="2986203" cy="1143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8971F-E988-4799-AE38-B9601FAC3E54}"/>
              </a:ext>
            </a:extLst>
          </p:cNvPr>
          <p:cNvSpPr txBox="1"/>
          <p:nvPr/>
        </p:nvSpPr>
        <p:spPr>
          <a:xfrm>
            <a:off x="3571355" y="2330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68EBF-DAAB-46C5-82DC-75F76F8F8D46}"/>
              </a:ext>
            </a:extLst>
          </p:cNvPr>
          <p:cNvSpPr txBox="1"/>
          <p:nvPr/>
        </p:nvSpPr>
        <p:spPr>
          <a:xfrm>
            <a:off x="4883076" y="2456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E95582-EB6B-4ADB-BA8C-4F25A28378C6}"/>
              </a:ext>
            </a:extLst>
          </p:cNvPr>
          <p:cNvSpPr txBox="1"/>
          <p:nvPr/>
        </p:nvSpPr>
        <p:spPr>
          <a:xfrm>
            <a:off x="6487464" y="2501468"/>
            <a:ext cx="33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00492A-7830-413E-8317-5CB3A75A63AE}"/>
              </a:ext>
            </a:extLst>
          </p:cNvPr>
          <p:cNvSpPr txBox="1"/>
          <p:nvPr/>
        </p:nvSpPr>
        <p:spPr>
          <a:xfrm>
            <a:off x="8109520" y="2316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79A297-2E4A-42FB-A3B1-AC8E2D3BD1C1}"/>
              </a:ext>
            </a:extLst>
          </p:cNvPr>
          <p:cNvSpPr txBox="1"/>
          <p:nvPr/>
        </p:nvSpPr>
        <p:spPr>
          <a:xfrm>
            <a:off x="1567795" y="3750961"/>
            <a:ext cx="15309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./run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534030-4F03-49D9-B8BD-FC44DB6DEFBF}"/>
              </a:ext>
            </a:extLst>
          </p:cNvPr>
          <p:cNvSpPr txBox="1"/>
          <p:nvPr/>
        </p:nvSpPr>
        <p:spPr>
          <a:xfrm>
            <a:off x="3853792" y="3797915"/>
            <a:ext cx="14001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./run -flag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2A2498-17B7-480E-A762-F7A9A000540A}"/>
              </a:ext>
            </a:extLst>
          </p:cNvPr>
          <p:cNvSpPr txBox="1"/>
          <p:nvPr/>
        </p:nvSpPr>
        <p:spPr>
          <a:xfrm>
            <a:off x="5857875" y="3797915"/>
            <a:ext cx="2112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./run –flag option1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5EC908-35CC-4161-827E-F64B73828C68}"/>
              </a:ext>
            </a:extLst>
          </p:cNvPr>
          <p:cNvSpPr txBox="1"/>
          <p:nvPr/>
        </p:nvSpPr>
        <p:spPr>
          <a:xfrm>
            <a:off x="8242309" y="3812441"/>
            <a:ext cx="28400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./run –flag option1 option2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E78056-16F9-45FB-A008-3D4B8FB49473}"/>
              </a:ext>
            </a:extLst>
          </p:cNvPr>
          <p:cNvCxnSpPr>
            <a:cxnSpLocks/>
          </p:cNvCxnSpPr>
          <p:nvPr/>
        </p:nvCxnSpPr>
        <p:spPr>
          <a:xfrm>
            <a:off x="2218655" y="4210096"/>
            <a:ext cx="2328744" cy="559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8C6915-32F1-4BDD-AC67-257C83A62B9D}"/>
              </a:ext>
            </a:extLst>
          </p:cNvPr>
          <p:cNvCxnSpPr>
            <a:cxnSpLocks/>
          </p:cNvCxnSpPr>
          <p:nvPr/>
        </p:nvCxnSpPr>
        <p:spPr>
          <a:xfrm>
            <a:off x="4588329" y="4181773"/>
            <a:ext cx="665638" cy="578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92D56-E15D-4848-A600-D236B00A9F4B}"/>
              </a:ext>
            </a:extLst>
          </p:cNvPr>
          <p:cNvCxnSpPr>
            <a:cxnSpLocks/>
          </p:cNvCxnSpPr>
          <p:nvPr/>
        </p:nvCxnSpPr>
        <p:spPr>
          <a:xfrm flipH="1">
            <a:off x="6318186" y="4210096"/>
            <a:ext cx="679833" cy="51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AC70B9-65D0-452E-9C0C-E65687F7EF47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984939" y="4181773"/>
            <a:ext cx="2677385" cy="687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EFDA5AB-E797-4079-9505-D65E04741E61}"/>
              </a:ext>
            </a:extLst>
          </p:cNvPr>
          <p:cNvSpPr txBox="1"/>
          <p:nvPr/>
        </p:nvSpPr>
        <p:spPr>
          <a:xfrm>
            <a:off x="4352365" y="4692989"/>
            <a:ext cx="2827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Create tree structure </a:t>
            </a:r>
          </a:p>
          <a:p>
            <a:pPr algn="ctr"/>
            <a:r>
              <a:rPr lang="en-IN" sz="2000" dirty="0"/>
              <a:t>and  sort alphabetically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735195-C50D-4CD6-8B73-64C3CE37E9E1}"/>
              </a:ext>
            </a:extLst>
          </p:cNvPr>
          <p:cNvSpPr txBox="1"/>
          <p:nvPr/>
        </p:nvSpPr>
        <p:spPr>
          <a:xfrm>
            <a:off x="4745053" y="5851119"/>
            <a:ext cx="222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Print tree structure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F238DB-74D0-46E3-97CA-151A3BB0053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5766169" y="5400875"/>
            <a:ext cx="1" cy="52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AA4FF7-B632-4DB7-B11D-05E915D5BAA7}"/>
              </a:ext>
            </a:extLst>
          </p:cNvPr>
          <p:cNvSpPr txBox="1"/>
          <p:nvPr/>
        </p:nvSpPr>
        <p:spPr>
          <a:xfrm>
            <a:off x="4482257" y="1464823"/>
            <a:ext cx="280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(According to Number of Command Line Arguments)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02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31-AB24-4C17-856B-ED7B6F45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r>
              <a:rPr lang="en-IN" dirty="0"/>
              <a:t>Implemented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1DD7-8677-4F83-9B10-F8C3D70E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1125"/>
            <a:ext cx="11058525" cy="5340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-a              	All files are listed(private files also).</a:t>
            </a:r>
          </a:p>
          <a:p>
            <a:pPr marL="0" indent="0">
              <a:buNone/>
            </a:pPr>
            <a:r>
              <a:rPr lang="en-US" dirty="0"/>
              <a:t>  -d              	List directories only.</a:t>
            </a:r>
          </a:p>
          <a:p>
            <a:pPr marL="0" indent="0">
              <a:buNone/>
            </a:pPr>
            <a:r>
              <a:rPr lang="en-US" dirty="0"/>
              <a:t>  -f              	Print the full path prefix for each file.</a:t>
            </a:r>
          </a:p>
          <a:p>
            <a:pPr marL="0" indent="0">
              <a:buNone/>
            </a:pPr>
            <a:r>
              <a:rPr lang="en-US" dirty="0"/>
              <a:t>  -L level        	Descend only level directories deep.</a:t>
            </a:r>
          </a:p>
          <a:p>
            <a:pPr marL="0" indent="0">
              <a:buNone/>
            </a:pPr>
            <a:r>
              <a:rPr lang="en-US" dirty="0"/>
              <a:t>  -P pattern     List only those files that match the wild-card pattern given.</a:t>
            </a:r>
          </a:p>
          <a:p>
            <a:pPr marL="0" indent="0">
              <a:buNone/>
            </a:pPr>
            <a:r>
              <a:rPr lang="en-US" dirty="0"/>
              <a:t>  -I pattern      Do not list files that match the given wild-card pattern.</a:t>
            </a:r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noreport</a:t>
            </a:r>
            <a:r>
              <a:rPr lang="en-US" dirty="0"/>
              <a:t>     Turn off file/directory count at end of tree listing.</a:t>
            </a:r>
          </a:p>
          <a:p>
            <a:pPr marL="0" indent="0">
              <a:buNone/>
            </a:pPr>
            <a:r>
              <a:rPr lang="en-US" dirty="0"/>
              <a:t>  -o filename    Output to file instead of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-Q             	 Quote filenames with double quotes.</a:t>
            </a:r>
          </a:p>
          <a:p>
            <a:pPr marL="0" indent="0">
              <a:buNone/>
            </a:pPr>
            <a:r>
              <a:rPr lang="en-US" dirty="0"/>
              <a:t>  -p              	Print the protections for each file.</a:t>
            </a:r>
          </a:p>
          <a:p>
            <a:pPr marL="0" indent="0">
              <a:buNone/>
            </a:pPr>
            <a:r>
              <a:rPr lang="en-US" dirty="0"/>
              <a:t>  -u              	Displays file owner name.</a:t>
            </a:r>
          </a:p>
          <a:p>
            <a:pPr marL="0" indent="0">
              <a:buNone/>
            </a:pPr>
            <a:r>
              <a:rPr lang="en-US" dirty="0"/>
              <a:t>  -s              	Print the size in bytes of each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7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8922-FA40-4127-8193-4FE361EE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r>
              <a:rPr lang="en-IN" dirty="0"/>
              <a:t>Implemented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B974-1AF9-4E4B-82A5-DC47300A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2"/>
            <a:ext cx="10515600" cy="4852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-h              	Print the size in a more human readable way.</a:t>
            </a:r>
          </a:p>
          <a:p>
            <a:pPr marL="0" indent="0">
              <a:buNone/>
            </a:pPr>
            <a:r>
              <a:rPr lang="en-US" dirty="0"/>
              <a:t>  -D              	Print the date of last modification.</a:t>
            </a:r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inodes</a:t>
            </a:r>
            <a:r>
              <a:rPr lang="en-US" dirty="0"/>
              <a:t>        Print </a:t>
            </a:r>
            <a:r>
              <a:rPr lang="en-US" dirty="0" err="1"/>
              <a:t>inode</a:t>
            </a:r>
            <a:r>
              <a:rPr lang="en-US" dirty="0"/>
              <a:t> number of each file.</a:t>
            </a:r>
          </a:p>
          <a:p>
            <a:pPr marL="0" indent="0">
              <a:buNone/>
            </a:pPr>
            <a:r>
              <a:rPr lang="en-US" dirty="0"/>
              <a:t>  -t              	Sort files by last modification time.</a:t>
            </a:r>
          </a:p>
          <a:p>
            <a:pPr marL="0" indent="0">
              <a:buNone/>
            </a:pPr>
            <a:r>
              <a:rPr lang="en-US" dirty="0"/>
              <a:t>  -r              	Reverse alphabetical order of files/directories.</a:t>
            </a:r>
          </a:p>
          <a:p>
            <a:pPr marL="0" indent="0">
              <a:buNone/>
            </a:pPr>
            <a:r>
              <a:rPr lang="en-US" dirty="0"/>
              <a:t>  -X              	Prints out an XML representation of the tree.</a:t>
            </a:r>
          </a:p>
          <a:p>
            <a:pPr marL="0" indent="0">
              <a:buNone/>
            </a:pPr>
            <a:r>
              <a:rPr lang="en-US" dirty="0"/>
              <a:t>  -X -o filename     Output an XML representation of the tree to filename.	</a:t>
            </a:r>
          </a:p>
          <a:p>
            <a:pPr marL="0" indent="0">
              <a:buNone/>
            </a:pPr>
            <a:r>
              <a:rPr lang="en-US" dirty="0"/>
              <a:t>  -J             	        Prints out an JSON representation of the tree.</a:t>
            </a:r>
          </a:p>
          <a:p>
            <a:pPr marL="0" indent="0">
              <a:buNone/>
            </a:pPr>
            <a:r>
              <a:rPr lang="en-US" dirty="0"/>
              <a:t>  -J -o filename      Output an JSON representation of the tree to filename.</a:t>
            </a:r>
          </a:p>
          <a:p>
            <a:pPr marL="0" indent="0">
              <a:buNone/>
            </a:pPr>
            <a:r>
              <a:rPr lang="en-US" dirty="0"/>
              <a:t>  -H -o filename     Output an HTML format of the tree to filename.</a:t>
            </a:r>
          </a:p>
          <a:p>
            <a:pPr marL="0" indent="0">
              <a:buNone/>
            </a:pPr>
            <a:r>
              <a:rPr lang="en-US" dirty="0"/>
              <a:t>  --help                    Print usage and this help message and exit.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74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39A3-97E2-4A2D-8F2D-8B24C0E0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-215900"/>
            <a:ext cx="10515600" cy="1325563"/>
          </a:xfrm>
        </p:spPr>
        <p:txBody>
          <a:bodyPr/>
          <a:lstStyle/>
          <a:p>
            <a:r>
              <a:rPr lang="en-IN" dirty="0"/>
              <a:t>Struct ADT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6097-6E9B-44E3-9292-98B9525B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733424"/>
            <a:ext cx="10515600" cy="5915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typedef struct node {</a:t>
            </a:r>
          </a:p>
          <a:p>
            <a:pPr marL="0" indent="0">
              <a:buNone/>
            </a:pPr>
            <a:r>
              <a:rPr lang="en-IN" dirty="0"/>
              <a:t>      char *</a:t>
            </a:r>
            <a:r>
              <a:rPr lang="en-IN" dirty="0" err="1"/>
              <a:t>fname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int </a:t>
            </a:r>
            <a:r>
              <a:rPr lang="en-IN" dirty="0" err="1"/>
              <a:t>isdir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int </a:t>
            </a:r>
            <a:r>
              <a:rPr lang="en-IN" dirty="0" err="1"/>
              <a:t>isrootNode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struct information {</a:t>
            </a:r>
          </a:p>
          <a:p>
            <a:pPr marL="0" indent="0">
              <a:buNone/>
            </a:pPr>
            <a:r>
              <a:rPr lang="en-IN" dirty="0"/>
              <a:t>    	unsigned long int </a:t>
            </a:r>
            <a:r>
              <a:rPr lang="en-IN" dirty="0" err="1"/>
              <a:t>fsize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char* </a:t>
            </a:r>
            <a:r>
              <a:rPr lang="en-IN" dirty="0" err="1"/>
              <a:t>fpath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char* </a:t>
            </a:r>
            <a:r>
              <a:rPr lang="en-IN" dirty="0" err="1"/>
              <a:t>fpermissions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char* </a:t>
            </a:r>
            <a:r>
              <a:rPr lang="en-IN" dirty="0" err="1"/>
              <a:t>fuser_name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struct </a:t>
            </a:r>
            <a:r>
              <a:rPr lang="en-IN" dirty="0" err="1"/>
              <a:t>last_modification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		short </a:t>
            </a:r>
            <a:r>
              <a:rPr lang="en-IN" dirty="0" err="1"/>
              <a:t>fdate</a:t>
            </a:r>
            <a:r>
              <a:rPr lang="en-IN" dirty="0"/>
              <a:t>;   short </a:t>
            </a:r>
            <a:r>
              <a:rPr lang="en-IN" dirty="0" err="1"/>
              <a:t>fmon</a:t>
            </a:r>
            <a:r>
              <a:rPr lang="en-IN" dirty="0"/>
              <a:t>;   short </a:t>
            </a:r>
            <a:r>
              <a:rPr lang="en-IN" dirty="0" err="1"/>
              <a:t>fyear</a:t>
            </a:r>
            <a:r>
              <a:rPr lang="en-IN" dirty="0"/>
              <a:t>;   short </a:t>
            </a:r>
            <a:r>
              <a:rPr lang="en-IN" dirty="0" err="1"/>
              <a:t>fhour</a:t>
            </a:r>
            <a:r>
              <a:rPr lang="en-IN" dirty="0"/>
              <a:t>;   short </a:t>
            </a:r>
            <a:r>
              <a:rPr lang="en-IN" dirty="0" err="1"/>
              <a:t>fmin</a:t>
            </a:r>
            <a:r>
              <a:rPr lang="en-IN" dirty="0"/>
              <a:t>;   short </a:t>
            </a:r>
            <a:r>
              <a:rPr lang="en-IN" dirty="0" err="1"/>
              <a:t>fsec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}</a:t>
            </a:r>
            <a:r>
              <a:rPr lang="en-IN" dirty="0" err="1"/>
              <a:t>last_mod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long int </a:t>
            </a:r>
            <a:r>
              <a:rPr lang="en-IN" dirty="0" err="1"/>
              <a:t>inode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}info;</a:t>
            </a:r>
          </a:p>
          <a:p>
            <a:pPr marL="0" indent="0">
              <a:buNone/>
            </a:pPr>
            <a:r>
              <a:rPr lang="en-IN" dirty="0"/>
              <a:t>      struct node *</a:t>
            </a:r>
            <a:r>
              <a:rPr lang="en-IN" dirty="0" err="1"/>
              <a:t>next_ptr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struct node *</a:t>
            </a:r>
            <a:r>
              <a:rPr lang="en-IN" dirty="0" err="1"/>
              <a:t>inner_ptr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}node;</a:t>
            </a:r>
          </a:p>
        </p:txBody>
      </p:sp>
    </p:spTree>
    <p:extLst>
      <p:ext uri="{BB962C8B-B14F-4D97-AF65-F5344CB8AC3E}">
        <p14:creationId xmlns:p14="http://schemas.microsoft.com/office/powerpoint/2010/main" val="265655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9285-0D61-4860-8ED4-9CF9926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other 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B36C-09A0-44D8-BDC9-82793452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4"/>
            <a:ext cx="10515600" cy="4791075"/>
          </a:xfrm>
        </p:spPr>
        <p:txBody>
          <a:bodyPr/>
          <a:lstStyle/>
          <a:p>
            <a:r>
              <a:rPr lang="en-IN" dirty="0"/>
              <a:t>Different ANSI colours used for displaying directories, files, executable files.</a:t>
            </a:r>
          </a:p>
          <a:p>
            <a:r>
              <a:rPr lang="en-IN" dirty="0"/>
              <a:t>Sorting algorithm used – Merge Sort</a:t>
            </a:r>
          </a:p>
          <a:p>
            <a:pPr marL="0" indent="0">
              <a:buNone/>
            </a:pPr>
            <a:r>
              <a:rPr lang="en-IN" dirty="0"/>
              <a:t>	(Time complexity is O(</a:t>
            </a:r>
            <a:r>
              <a:rPr lang="en-IN" dirty="0" err="1"/>
              <a:t>nlogn</a:t>
            </a:r>
            <a:r>
              <a:rPr lang="en-IN" dirty="0"/>
              <a:t>) in best, average and worst case).</a:t>
            </a:r>
          </a:p>
          <a:p>
            <a:r>
              <a:rPr lang="en-IN" dirty="0"/>
              <a:t>Concept of “make file” is used to compile and remove necessary files only.</a:t>
            </a:r>
          </a:p>
          <a:p>
            <a:r>
              <a:rPr lang="en-IN" dirty="0"/>
              <a:t>Recursive functions for </a:t>
            </a:r>
            <a:r>
              <a:rPr lang="en-IN" dirty="0" err="1"/>
              <a:t>createTree</a:t>
            </a:r>
            <a:r>
              <a:rPr lang="en-IN" dirty="0"/>
              <a:t> and </a:t>
            </a:r>
            <a:r>
              <a:rPr lang="en-IN" dirty="0" err="1"/>
              <a:t>printTree</a:t>
            </a:r>
            <a:r>
              <a:rPr lang="en-IN" dirty="0"/>
              <a:t>.</a:t>
            </a:r>
          </a:p>
          <a:p>
            <a:r>
              <a:rPr lang="en-IN" dirty="0"/>
              <a:t>File handling implemented.</a:t>
            </a:r>
          </a:p>
        </p:txBody>
      </p:sp>
    </p:spTree>
    <p:extLst>
      <p:ext uri="{BB962C8B-B14F-4D97-AF65-F5344CB8AC3E}">
        <p14:creationId xmlns:p14="http://schemas.microsoft.com/office/powerpoint/2010/main" val="283933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Tree command Implementation</vt:lpstr>
      <vt:lpstr>Used Data Structures :</vt:lpstr>
      <vt:lpstr>PowerPoint Presentation</vt:lpstr>
      <vt:lpstr>Project Flow</vt:lpstr>
      <vt:lpstr>Implemented flags</vt:lpstr>
      <vt:lpstr>Implemented flags</vt:lpstr>
      <vt:lpstr>Struct ADT is</vt:lpstr>
      <vt:lpstr>Some other features…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command Implementation</dc:title>
  <dc:creator>WAKCHAURE SANMEET RAMNATH</dc:creator>
  <cp:lastModifiedBy>WAKCHAURE SANMEET RAMNATH</cp:lastModifiedBy>
  <cp:revision>9</cp:revision>
  <dcterms:created xsi:type="dcterms:W3CDTF">2021-04-15T13:31:54Z</dcterms:created>
  <dcterms:modified xsi:type="dcterms:W3CDTF">2021-04-15T15:32:45Z</dcterms:modified>
</cp:coreProperties>
</file>