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72" r:id="rId6"/>
    <p:sldId id="271" r:id="rId7"/>
    <p:sldId id="273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46CDDC-32D5-4297-B268-762470F0F4D3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lgpl-3.0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696236" y="6129300"/>
            <a:ext cx="22322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Gleich geht’s los!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1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Dashboard </a:t>
            </a:r>
            <a:r>
              <a:rPr lang="de-DE" sz="3200" b="1" u="sng" dirty="0" err="1" smtClean="0"/>
              <a:t>of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XYZ (</a:t>
            </a:r>
            <a:r>
              <a:rPr lang="de-DE" sz="3200" b="1" u="sng" dirty="0" err="1" smtClean="0"/>
              <a:t>Landing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page</a:t>
            </a:r>
            <a:r>
              <a:rPr lang="de-DE" sz="3200" b="1" u="sng" dirty="0" smtClean="0"/>
              <a:t>)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  Account(</a:t>
            </a:r>
            <a:r>
              <a:rPr lang="de-DE" sz="1200" dirty="0" err="1" smtClean="0">
                <a:solidFill>
                  <a:srgbClr val="FFFF00"/>
                </a:solidFill>
              </a:rPr>
              <a:t>user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xyz</a:t>
            </a:r>
            <a:r>
              <a:rPr lang="de-DE" sz="1200" dirty="0" smtClean="0">
                <a:solidFill>
                  <a:srgbClr val="FFFF00"/>
                </a:solidFill>
              </a:rPr>
              <a:t>)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5943"/>
              </p:ext>
            </p:extLst>
          </p:nvPr>
        </p:nvGraphicFramePr>
        <p:xfrm>
          <a:off x="683568" y="2262295"/>
          <a:ext cx="784887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70526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8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07.03.2019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20.03.2019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22.03.2019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ussdiagramm: Verbindungsstelle 9"/>
          <p:cNvSpPr/>
          <p:nvPr/>
        </p:nvSpPr>
        <p:spPr>
          <a:xfrm>
            <a:off x="7563084" y="3127298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Verbindungsstelle 10"/>
          <p:cNvSpPr/>
          <p:nvPr/>
        </p:nvSpPr>
        <p:spPr>
          <a:xfrm>
            <a:off x="7567242" y="3588861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7563084" y="4055071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bindungsstelle 12"/>
          <p:cNvSpPr/>
          <p:nvPr/>
        </p:nvSpPr>
        <p:spPr>
          <a:xfrm>
            <a:off x="7567242" y="4600634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ungsstelle 13"/>
          <p:cNvSpPr/>
          <p:nvPr/>
        </p:nvSpPr>
        <p:spPr>
          <a:xfrm>
            <a:off x="7596336" y="5063183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7596336" y="5567239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7639250" y="6087799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Account </a:t>
            </a:r>
            <a:r>
              <a:rPr lang="de-DE" sz="3200" b="1" u="sng" dirty="0" err="1" smtClean="0"/>
              <a:t>of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XYZ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b="1" u="sng" dirty="0" smtClean="0">
                <a:solidFill>
                  <a:srgbClr val="FFC000"/>
                </a:solidFill>
              </a:rPr>
              <a:t>Account(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user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xyz</a:t>
            </a:r>
            <a:r>
              <a:rPr lang="de-DE" sz="1200" b="1" u="sng" dirty="0" smtClean="0">
                <a:solidFill>
                  <a:srgbClr val="FFC000"/>
                </a:solidFill>
              </a:rPr>
              <a:t>)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79512" y="2204864"/>
            <a:ext cx="201622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555776" y="2204864"/>
            <a:ext cx="410445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bg1"/>
                </a:solidFill>
              </a:rPr>
              <a:t>User First </a:t>
            </a:r>
            <a:r>
              <a:rPr lang="de-DE" dirty="0">
                <a:solidFill>
                  <a:schemeClr val="bg1"/>
                </a:solidFill>
              </a:rPr>
              <a:t>N</a:t>
            </a:r>
            <a:r>
              <a:rPr lang="de-DE" dirty="0" smtClean="0">
                <a:solidFill>
                  <a:schemeClr val="bg1"/>
                </a:solidFill>
              </a:rPr>
              <a:t>ame Last Name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Cityname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Job </a:t>
            </a:r>
            <a:r>
              <a:rPr lang="de-DE" dirty="0" err="1" smtClean="0">
                <a:solidFill>
                  <a:schemeClr val="bg1"/>
                </a:solidFill>
              </a:rPr>
              <a:t>status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Most </a:t>
            </a:r>
            <a:r>
              <a:rPr lang="en-US" dirty="0" smtClean="0">
                <a:solidFill>
                  <a:schemeClr val="bg1"/>
                </a:solidFill>
              </a:rPr>
              <a:t>applied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job</a:t>
            </a:r>
            <a:r>
              <a:rPr lang="de-DE" dirty="0" smtClean="0">
                <a:solidFill>
                  <a:schemeClr val="bg1"/>
                </a:solidFill>
              </a:rPr>
              <a:t>: Angular </a:t>
            </a:r>
            <a:r>
              <a:rPr lang="de-DE" dirty="0" err="1" smtClean="0">
                <a:solidFill>
                  <a:schemeClr val="bg1"/>
                </a:solidFill>
              </a:rPr>
              <a:t>developer</a:t>
            </a:r>
            <a:r>
              <a:rPr lang="de-DE" dirty="0" smtClean="0">
                <a:solidFill>
                  <a:schemeClr val="bg1"/>
                </a:solidFill>
              </a:rPr>
              <a:t> ;)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Amount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applications</a:t>
            </a:r>
            <a:r>
              <a:rPr lang="de-DE" dirty="0" smtClean="0">
                <a:solidFill>
                  <a:schemeClr val="bg1"/>
                </a:solidFill>
              </a:rPr>
              <a:t> send: 1000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9512" y="4581128"/>
            <a:ext cx="648072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bg1"/>
                </a:solidFill>
              </a:rPr>
              <a:t>Amount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displayed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on </a:t>
            </a:r>
            <a:r>
              <a:rPr lang="de-DE" dirty="0" err="1" smtClean="0">
                <a:solidFill>
                  <a:schemeClr val="bg1"/>
                </a:solidFill>
              </a:rPr>
              <a:t>landing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page</a:t>
            </a:r>
            <a:r>
              <a:rPr lang="de-DE" dirty="0" smtClean="0">
                <a:solidFill>
                  <a:schemeClr val="bg1"/>
                </a:solidFill>
              </a:rPr>
              <a:t>:  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27584" y="5700814"/>
            <a:ext cx="7344816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Delete </a:t>
            </a:r>
            <a:r>
              <a:rPr lang="de-DE" b="1" dirty="0" err="1" smtClean="0">
                <a:solidFill>
                  <a:srgbClr val="FF0000"/>
                </a:solidFill>
              </a:rPr>
              <a:t>account</a:t>
            </a:r>
            <a:r>
              <a:rPr lang="de-DE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76256" y="2204864"/>
            <a:ext cx="2016224" cy="32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Datei Upload:</a:t>
            </a:r>
          </a:p>
          <a:p>
            <a:pPr algn="ctr"/>
            <a:r>
              <a:rPr lang="de-DE" dirty="0" smtClean="0"/>
              <a:t>Lebenslauf</a:t>
            </a:r>
          </a:p>
          <a:p>
            <a:pPr algn="ctr"/>
            <a:r>
              <a:rPr lang="de-DE" dirty="0" smtClean="0"/>
              <a:t>Anschreiben</a:t>
            </a:r>
          </a:p>
          <a:p>
            <a:pPr algn="ctr"/>
            <a:r>
              <a:rPr lang="de-DE" dirty="0" smtClean="0"/>
              <a:t>Deckblatt</a:t>
            </a:r>
          </a:p>
          <a:p>
            <a:pPr algn="ctr"/>
            <a:r>
              <a:rPr lang="de-DE" dirty="0" smtClean="0"/>
              <a:t>Zeugnisse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" y="2231440"/>
            <a:ext cx="1808061" cy="21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Create </a:t>
            </a:r>
            <a:r>
              <a:rPr lang="de-DE" sz="3200" b="1" u="sng" dirty="0" err="1" smtClean="0"/>
              <a:t>new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b="1" u="sng" dirty="0" smtClean="0">
                <a:solidFill>
                  <a:srgbClr val="FFC000"/>
                </a:solidFill>
              </a:rPr>
              <a:t>Create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new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dirty="0" smtClean="0">
                <a:solidFill>
                  <a:srgbClr val="FFC0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dirty="0" smtClean="0">
                <a:solidFill>
                  <a:srgbClr val="FFFF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91580" y="5700814"/>
            <a:ext cx="7344816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Create </a:t>
            </a:r>
            <a:r>
              <a:rPr lang="de-DE" b="1" dirty="0" err="1" smtClean="0">
                <a:solidFill>
                  <a:srgbClr val="FF0000"/>
                </a:solidFill>
              </a:rPr>
              <a:t>new</a:t>
            </a:r>
            <a:r>
              <a:rPr lang="de-DE" b="1" dirty="0" smtClean="0">
                <a:solidFill>
                  <a:srgbClr val="FF0000"/>
                </a:solidFill>
              </a:rPr>
              <a:t> email </a:t>
            </a:r>
            <a:r>
              <a:rPr lang="de-DE" b="1" dirty="0" err="1" smtClean="0">
                <a:solidFill>
                  <a:srgbClr val="FF0000"/>
                </a:solidFill>
              </a:rPr>
              <a:t>from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this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application</a:t>
            </a:r>
            <a:r>
              <a:rPr lang="de-DE" b="1" dirty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7799" y="2708920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Country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7799" y="220486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Date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when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application</a:t>
            </a:r>
            <a:r>
              <a:rPr lang="de-DE" sz="1400" dirty="0" smtClean="0">
                <a:solidFill>
                  <a:schemeClr val="bg1"/>
                </a:solidFill>
              </a:rPr>
              <a:t> was send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9512" y="3212976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City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4382" y="3789040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Industry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7799" y="436510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Company </a:t>
            </a:r>
            <a:r>
              <a:rPr lang="de-DE" sz="1400" dirty="0" err="1" smtClean="0">
                <a:solidFill>
                  <a:schemeClr val="bg1"/>
                </a:solidFill>
              </a:rPr>
              <a:t>size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277885" y="220486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Company </a:t>
            </a:r>
            <a:r>
              <a:rPr lang="de-DE" sz="1400" dirty="0" err="1" smtClean="0">
                <a:solidFill>
                  <a:schemeClr val="bg1"/>
                </a:solidFill>
              </a:rPr>
              <a:t>contact</a:t>
            </a:r>
            <a:r>
              <a:rPr lang="de-DE" sz="1400" dirty="0" smtClean="0">
                <a:solidFill>
                  <a:schemeClr val="bg1"/>
                </a:solidFill>
              </a:rPr>
              <a:t> email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77885" y="2780928"/>
            <a:ext cx="293404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salutation</a:t>
            </a:r>
            <a:r>
              <a:rPr lang="de-DE" dirty="0" smtClean="0"/>
              <a:t> </a:t>
            </a:r>
            <a:r>
              <a:rPr lang="de-DE" dirty="0" err="1" smtClean="0"/>
              <a:t>Mr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Mrs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3284240" y="3573016"/>
            <a:ext cx="2934041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Contact</a:t>
            </a:r>
            <a:r>
              <a:rPr lang="de-DE" sz="1400" dirty="0" smtClean="0">
                <a:solidFill>
                  <a:schemeClr val="bg1"/>
                </a:solidFill>
              </a:rPr>
              <a:t> last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97799" y="4908561"/>
            <a:ext cx="2952328" cy="464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Job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Send </a:t>
            </a:r>
            <a:r>
              <a:rPr lang="de-DE" sz="3200" b="1" u="sng" dirty="0" err="1" smtClean="0"/>
              <a:t>or</a:t>
            </a:r>
            <a:r>
              <a:rPr lang="de-DE" sz="3200" b="1" u="sng" dirty="0" smtClean="0"/>
              <a:t> save </a:t>
            </a:r>
            <a:r>
              <a:rPr lang="de-DE" sz="3200" b="1" u="sng" dirty="0" err="1" smtClean="0"/>
              <a:t>new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b="1" u="sng" dirty="0" smtClean="0">
                <a:solidFill>
                  <a:srgbClr val="FFC000"/>
                </a:solidFill>
              </a:rPr>
              <a:t>Create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new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dirty="0" smtClean="0">
                <a:solidFill>
                  <a:srgbClr val="FFC0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dirty="0" smtClean="0">
                <a:solidFill>
                  <a:srgbClr val="FFFF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39552" y="5700814"/>
            <a:ext cx="3672408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Create email </a:t>
            </a:r>
            <a:r>
              <a:rPr lang="de-DE" b="1" dirty="0" err="1" smtClean="0">
                <a:solidFill>
                  <a:srgbClr val="FF0000"/>
                </a:solidFill>
              </a:rPr>
              <a:t>with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application</a:t>
            </a:r>
            <a:r>
              <a:rPr lang="de-DE" b="1" dirty="0" smtClean="0">
                <a:solidFill>
                  <a:srgbClr val="FF0000"/>
                </a:solidFill>
              </a:rPr>
              <a:t> (email will </a:t>
            </a:r>
            <a:r>
              <a:rPr lang="de-DE" b="1" dirty="0" err="1" smtClean="0">
                <a:solidFill>
                  <a:srgbClr val="FF0000"/>
                </a:solidFill>
              </a:rPr>
              <a:t>be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delivered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your</a:t>
            </a:r>
            <a:r>
              <a:rPr lang="de-DE" b="1" dirty="0" smtClean="0">
                <a:solidFill>
                  <a:srgbClr val="FF0000"/>
                </a:solidFill>
              </a:rPr>
              <a:t> email box!)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4679" y="2348880"/>
            <a:ext cx="863181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Topic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the</a:t>
            </a:r>
            <a:r>
              <a:rPr lang="de-DE" sz="1400" dirty="0" smtClean="0">
                <a:solidFill>
                  <a:schemeClr val="bg1"/>
                </a:solidFill>
              </a:rPr>
              <a:t> email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4679" y="2924944"/>
            <a:ext cx="6759609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Text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email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463988" y="5700814"/>
            <a:ext cx="3672408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Save email in </a:t>
            </a:r>
            <a:r>
              <a:rPr lang="de-DE" b="1" dirty="0" err="1" smtClean="0">
                <a:solidFill>
                  <a:srgbClr val="FF0000"/>
                </a:solidFill>
              </a:rPr>
              <a:t>system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but </a:t>
            </a:r>
            <a:r>
              <a:rPr lang="de-DE" b="1" dirty="0" err="1" smtClean="0">
                <a:solidFill>
                  <a:srgbClr val="FF0000"/>
                </a:solidFill>
              </a:rPr>
              <a:t>dont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sent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80312" y="2924944"/>
            <a:ext cx="1656184" cy="2592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text1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text2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text3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text4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Greetgin</a:t>
            </a:r>
            <a:r>
              <a:rPr lang="de-DE" u="sng" dirty="0" smtClean="0">
                <a:solidFill>
                  <a:schemeClr val="bg1"/>
                </a:solidFill>
              </a:rPr>
              <a:t> text5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text6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04679" y="5157192"/>
            <a:ext cx="6759609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Files, cv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etc</a:t>
            </a:r>
            <a:r>
              <a:rPr lang="de-DE" dirty="0" smtClean="0">
                <a:solidFill>
                  <a:schemeClr val="bg1"/>
                </a:solidFill>
              </a:rPr>
              <a:t> ( </a:t>
            </a:r>
            <a:r>
              <a:rPr lang="de-DE" dirty="0" err="1" smtClean="0">
                <a:solidFill>
                  <a:schemeClr val="bg1"/>
                </a:solidFill>
              </a:rPr>
              <a:t>user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pick </a:t>
            </a:r>
            <a:r>
              <a:rPr lang="de-DE" dirty="0" err="1" smtClean="0">
                <a:solidFill>
                  <a:schemeClr val="bg1"/>
                </a:solidFill>
              </a:rPr>
              <a:t>any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pdf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attachment</a:t>
            </a:r>
            <a:r>
              <a:rPr lang="de-DE" dirty="0" smtClean="0">
                <a:solidFill>
                  <a:schemeClr val="bg1"/>
                </a:solidFill>
              </a:rPr>
              <a:t>!)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Delete </a:t>
            </a:r>
            <a:r>
              <a:rPr lang="de-DE" sz="3200" b="1" u="sng" dirty="0" err="1" smtClean="0"/>
              <a:t>selected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applications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</a:t>
            </a:r>
            <a:r>
              <a:rPr lang="de-DE" sz="1200" b="1" u="sng" dirty="0" smtClean="0">
                <a:solidFill>
                  <a:srgbClr val="FFC000"/>
                </a:solidFill>
              </a:rPr>
              <a:t>Delete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b="1" dirty="0">
                <a:solidFill>
                  <a:srgbClr val="FFC000"/>
                </a:solidFill>
              </a:rPr>
              <a:t> 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Account(</a:t>
            </a:r>
            <a:r>
              <a:rPr lang="de-DE" sz="1200" dirty="0" err="1" smtClean="0">
                <a:solidFill>
                  <a:srgbClr val="FFFF00"/>
                </a:solidFill>
              </a:rPr>
              <a:t>user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xyz</a:t>
            </a:r>
            <a:r>
              <a:rPr lang="de-DE" sz="1200" dirty="0" smtClean="0">
                <a:solidFill>
                  <a:srgbClr val="FFFF00"/>
                </a:solidFill>
              </a:rPr>
              <a:t>)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64141"/>
              </p:ext>
            </p:extLst>
          </p:nvPr>
        </p:nvGraphicFramePr>
        <p:xfrm>
          <a:off x="683568" y="2262295"/>
          <a:ext cx="7848870" cy="33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Index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bindungsstelle 10"/>
          <p:cNvSpPr/>
          <p:nvPr/>
        </p:nvSpPr>
        <p:spPr>
          <a:xfrm>
            <a:off x="7721902" y="3212976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7723820" y="4077072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7727823" y="5013176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907704" y="5763948"/>
            <a:ext cx="5256584" cy="4572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Delete all!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8040946" y="5776683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24122" y="5743590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err="1" smtClean="0"/>
              <a:t>Advanced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search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</a:t>
            </a:r>
            <a:r>
              <a:rPr lang="de-DE" sz="1200" b="1" dirty="0" smtClean="0">
                <a:solidFill>
                  <a:srgbClr val="FFC000"/>
                </a:solidFill>
              </a:rPr>
              <a:t> </a:t>
            </a:r>
            <a:r>
              <a:rPr lang="en-US" sz="1200" b="1" u="sng" dirty="0" smtClean="0">
                <a:solidFill>
                  <a:srgbClr val="FFC000"/>
                </a:solidFill>
              </a:rPr>
              <a:t>Advance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86062" y="2204864"/>
            <a:ext cx="2652963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Contact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person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81522" y="2204864"/>
            <a:ext cx="2632157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Company </a:t>
            </a:r>
            <a:r>
              <a:rPr lang="de-DE" dirty="0" err="1" smtClean="0">
                <a:solidFill>
                  <a:schemeClr val="bg1"/>
                </a:solidFill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67509" y="2204864"/>
            <a:ext cx="2652963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6063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Job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6265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Date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67509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industry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33781"/>
              </p:ext>
            </p:extLst>
          </p:nvPr>
        </p:nvGraphicFramePr>
        <p:xfrm>
          <a:off x="646336" y="3645024"/>
          <a:ext cx="7958112" cy="24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52"/>
                <a:gridCol w="1326352"/>
                <a:gridCol w="1326352"/>
                <a:gridCol w="1326352"/>
                <a:gridCol w="1326352"/>
                <a:gridCol w="1326352"/>
              </a:tblGrid>
              <a:tr h="41538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Index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00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660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ussdiagramm: Verbindungsstelle 15"/>
          <p:cNvSpPr/>
          <p:nvPr/>
        </p:nvSpPr>
        <p:spPr>
          <a:xfrm>
            <a:off x="7781341" y="4365105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ssdiagramm: Verbindungsstelle 17"/>
          <p:cNvSpPr/>
          <p:nvPr/>
        </p:nvSpPr>
        <p:spPr>
          <a:xfrm>
            <a:off x="7782383" y="5013177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ussdiagramm: Verbindungsstelle 18"/>
          <p:cNvSpPr/>
          <p:nvPr/>
        </p:nvSpPr>
        <p:spPr>
          <a:xfrm>
            <a:off x="7824165" y="5661249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0"/>
          <p:cNvSpPr/>
          <p:nvPr/>
        </p:nvSpPr>
        <p:spPr>
          <a:xfrm>
            <a:off x="8316416" y="6165304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 nach rechts 21"/>
          <p:cNvSpPr/>
          <p:nvPr/>
        </p:nvSpPr>
        <p:spPr>
          <a:xfrm rot="10800000">
            <a:off x="300086" y="6165304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Project </a:t>
            </a:r>
            <a:r>
              <a:rPr lang="de-DE" dirty="0" err="1" smtClean="0">
                <a:solidFill>
                  <a:srgbClr val="FFC000"/>
                </a:solidFill>
              </a:rPr>
              <a:t>GoalS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348880"/>
            <a:ext cx="9043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Increase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the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efficiency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Create </a:t>
            </a:r>
            <a:r>
              <a:rPr lang="de-DE" sz="2000" b="1" dirty="0" err="1" smtClean="0">
                <a:solidFill>
                  <a:srgbClr val="FFC000"/>
                </a:solidFill>
              </a:rPr>
              <a:t>many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small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distributed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seeking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platforms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with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idea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of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</a:p>
          <a:p>
            <a:r>
              <a:rPr lang="de-DE" sz="2000" b="1" dirty="0" smtClean="0">
                <a:solidFill>
                  <a:srgbClr val="FFC000"/>
                </a:solidFill>
              </a:rPr>
              <a:t>    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seker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as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main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user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of</a:t>
            </a:r>
            <a:r>
              <a:rPr lang="de-DE" sz="2000" b="1" dirty="0" smtClean="0">
                <a:solidFill>
                  <a:srgbClr val="FFC000"/>
                </a:solidFill>
              </a:rPr>
              <a:t> such </a:t>
            </a:r>
            <a:r>
              <a:rPr lang="de-DE" sz="2000" b="1" dirty="0" err="1" smtClean="0">
                <a:solidFill>
                  <a:srgbClr val="FFC000"/>
                </a:solidFill>
              </a:rPr>
              <a:t>system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>
                <a:solidFill>
                  <a:srgbClr val="FFC000"/>
                </a:solidFill>
              </a:rPr>
              <a:t>Help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organise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his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or</a:t>
            </a:r>
            <a:r>
              <a:rPr lang="de-DE" sz="2000" b="1" dirty="0">
                <a:solidFill>
                  <a:srgbClr val="FFC000"/>
                </a:solidFill>
              </a:rPr>
              <a:t> her </a:t>
            </a:r>
          </a:p>
          <a:p>
            <a:r>
              <a:rPr lang="de-DE" sz="2000" b="1" dirty="0">
                <a:solidFill>
                  <a:srgbClr val="FFC000"/>
                </a:solidFill>
              </a:rPr>
              <a:t>    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applications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>
                <a:solidFill>
                  <a:srgbClr val="FFC000"/>
                </a:solidFill>
              </a:rPr>
              <a:t>in </a:t>
            </a:r>
            <a:r>
              <a:rPr lang="de-DE" sz="2000" b="1" dirty="0" err="1">
                <a:solidFill>
                  <a:srgbClr val="FFC000"/>
                </a:solidFill>
              </a:rPr>
              <a:t>more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efficient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way</a:t>
            </a:r>
            <a:r>
              <a:rPr lang="de-DE" sz="2000" b="1" dirty="0" smtClean="0">
                <a:solidFill>
                  <a:srgbClr val="FFC000"/>
                </a:solidFill>
              </a:rPr>
              <a:t>, </a:t>
            </a:r>
            <a:r>
              <a:rPr lang="de-DE" sz="2000" b="1" dirty="0" err="1" smtClean="0">
                <a:solidFill>
                  <a:srgbClr val="FFC000"/>
                </a:solidFill>
              </a:rPr>
              <a:t>encourage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seeker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for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more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At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some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point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provide</a:t>
            </a:r>
            <a:r>
              <a:rPr lang="de-DE" sz="2000" b="1" dirty="0">
                <a:solidFill>
                  <a:srgbClr val="FFC000"/>
                </a:solidFill>
              </a:rPr>
              <a:t> API </a:t>
            </a:r>
            <a:r>
              <a:rPr lang="de-DE" sz="2000" b="1" dirty="0" err="1">
                <a:solidFill>
                  <a:srgbClr val="FFC000"/>
                </a:solidFill>
              </a:rPr>
              <a:t>for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company‘s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br>
              <a:rPr lang="de-DE" sz="2000" b="1" dirty="0">
                <a:solidFill>
                  <a:srgbClr val="FFC000"/>
                </a:solidFill>
              </a:rPr>
            </a:br>
            <a:r>
              <a:rPr lang="de-DE" sz="2000" b="1" dirty="0" err="1">
                <a:solidFill>
                  <a:srgbClr val="FFC000"/>
                </a:solidFill>
              </a:rPr>
              <a:t>which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can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directly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communicate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webservice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endpoint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>
                <a:solidFill>
                  <a:srgbClr val="FFC000"/>
                </a:solidFill>
              </a:rPr>
              <a:t>Help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don‘t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loose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scope</a:t>
            </a:r>
            <a:r>
              <a:rPr lang="de-DE" sz="2000" b="1" dirty="0">
                <a:solidFill>
                  <a:srgbClr val="FFC000"/>
                </a:solidFill>
              </a:rPr>
              <a:t> on </a:t>
            </a:r>
            <a:r>
              <a:rPr lang="de-DE" sz="2000" b="1" dirty="0" err="1">
                <a:solidFill>
                  <a:srgbClr val="FFC000"/>
                </a:solidFill>
              </a:rPr>
              <a:t>own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seeking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activity</a:t>
            </a:r>
            <a:r>
              <a:rPr lang="de-DE" sz="2000" b="1" dirty="0">
                <a:solidFill>
                  <a:srgbClr val="FFC000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One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platform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rule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them</a:t>
            </a:r>
            <a:r>
              <a:rPr lang="de-DE" sz="2000" b="1" dirty="0">
                <a:solidFill>
                  <a:srgbClr val="FFC000"/>
                </a:solidFill>
              </a:rPr>
              <a:t> all ;-)</a:t>
            </a:r>
          </a:p>
        </p:txBody>
      </p:sp>
    </p:spTree>
    <p:extLst>
      <p:ext uri="{BB962C8B-B14F-4D97-AF65-F5344CB8AC3E}">
        <p14:creationId xmlns:p14="http://schemas.microsoft.com/office/powerpoint/2010/main" val="2209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Project State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2101624"/>
            <a:ext cx="93901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Developing on Angular ( most popular framework in Germany based on real data)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This is OpenSource project, licensed as LGPL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b="1" u="sng" dirty="0" smtClean="0">
                <a:solidFill>
                  <a:srgbClr val="FFC000"/>
                </a:solidFill>
                <a:hlinkClick r:id="rId2"/>
              </a:rPr>
              <a:t>https://www.gnu.org/licenses/lgpl-3.0.html</a:t>
            </a:r>
            <a:endParaRPr lang="en-US" b="1" u="sng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u="sng" dirty="0" smtClean="0">
                <a:solidFill>
                  <a:srgbClr val="FFC000"/>
                </a:solidFill>
              </a:rPr>
              <a:t>First </a:t>
            </a:r>
            <a:r>
              <a:rPr lang="de-DE" b="1" u="sng" dirty="0" err="1" smtClean="0">
                <a:solidFill>
                  <a:srgbClr val="FFC000"/>
                </a:solidFill>
              </a:rPr>
              <a:t>alpha</a:t>
            </a:r>
            <a:r>
              <a:rPr lang="de-DE" b="1" u="sng" dirty="0" smtClean="0">
                <a:solidFill>
                  <a:srgbClr val="FFC000"/>
                </a:solidFill>
              </a:rPr>
              <a:t> will </a:t>
            </a:r>
            <a:r>
              <a:rPr lang="de-DE" b="1" u="sng" dirty="0" err="1" smtClean="0">
                <a:solidFill>
                  <a:srgbClr val="FFC000"/>
                </a:solidFill>
              </a:rPr>
              <a:t>be</a:t>
            </a:r>
            <a:r>
              <a:rPr lang="de-DE" b="1" u="sng" dirty="0" smtClean="0">
                <a:solidFill>
                  <a:srgbClr val="FFC000"/>
                </a:solidFill>
              </a:rPr>
              <a:t> </a:t>
            </a:r>
            <a:r>
              <a:rPr lang="de-DE" b="1" u="sng" dirty="0" err="1" smtClean="0">
                <a:solidFill>
                  <a:srgbClr val="FFC000"/>
                </a:solidFill>
              </a:rPr>
              <a:t>hosted</a:t>
            </a:r>
            <a:r>
              <a:rPr lang="de-DE" b="1" u="sng" dirty="0" smtClean="0">
                <a:solidFill>
                  <a:srgbClr val="FFC000"/>
                </a:solidFill>
              </a:rPr>
              <a:t> </a:t>
            </a:r>
            <a:r>
              <a:rPr lang="de-DE" b="1" u="sng" dirty="0" err="1" smtClean="0">
                <a:solidFill>
                  <a:srgbClr val="FFC000"/>
                </a:solidFill>
              </a:rPr>
              <a:t>by</a:t>
            </a:r>
            <a:r>
              <a:rPr lang="de-DE" b="1" u="sng" dirty="0">
                <a:solidFill>
                  <a:srgbClr val="FFC000"/>
                </a:solidFill>
              </a:rPr>
              <a:t> SUSE https://www.explore.suse.dev/</a:t>
            </a:r>
            <a:endParaRPr lang="en-US" b="1" u="sng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Developers who can help  (which can write code in TDD style in Angular ) 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always welcome!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Financial support welcome (if you plan to use this platform in your company)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Extend and improve , gathering analytics, bots , more granular search 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Communicate with job portals gathering data from public </a:t>
            </a:r>
            <a:r>
              <a:rPr lang="en-US" b="1" dirty="0" err="1" smtClean="0">
                <a:solidFill>
                  <a:srgbClr val="FFC000"/>
                </a:solidFill>
              </a:rPr>
              <a:t>api‘s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pPr algn="ctr"/>
            <a:r>
              <a:rPr lang="de-DE" b="1" dirty="0">
                <a:solidFill>
                  <a:srgbClr val="FFC000"/>
                </a:solidFill>
              </a:rPr>
              <a:t> https://github.com/orlovskyjavaprofi/jobmanager2020AngularVersion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IT Freiberufler 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err="1">
                <a:solidFill>
                  <a:srgbClr val="FFC000"/>
                </a:solidFill>
              </a:rPr>
              <a:t>Full-Stack</a:t>
            </a:r>
            <a:r>
              <a:rPr lang="de-DE" dirty="0">
                <a:solidFill>
                  <a:srgbClr val="FFC000"/>
                </a:solidFill>
              </a:rPr>
              <a:t> Developer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Alexander Orlovsky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541404"/>
            <a:ext cx="7560840" cy="1199964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800" b="1" u="sng" dirty="0" smtClean="0">
                <a:solidFill>
                  <a:srgbClr val="FFC000"/>
                </a:solidFill>
              </a:rPr>
              <a:t>Google Play </a:t>
            </a:r>
            <a:r>
              <a:rPr lang="de-DE" sz="9800" b="1" u="sng" dirty="0" err="1" smtClean="0">
                <a:solidFill>
                  <a:srgbClr val="FFC000"/>
                </a:solidFill>
              </a:rPr>
              <a:t>store</a:t>
            </a:r>
            <a:r>
              <a:rPr lang="de-DE" sz="9800" b="1" u="sng" dirty="0" smtClean="0">
                <a:solidFill>
                  <a:srgbClr val="FFC000"/>
                </a:solidFill>
              </a:rPr>
              <a:t>: https</a:t>
            </a:r>
            <a:r>
              <a:rPr lang="de-DE" sz="9800" b="1" u="sng" dirty="0">
                <a:solidFill>
                  <a:srgbClr val="FFC000"/>
                </a:solidFill>
              </a:rPr>
              <a:t>://bit.ly/2wAJW1u</a:t>
            </a:r>
            <a:r>
              <a:rPr lang="de-DE" sz="9600" b="1" dirty="0" smtClean="0">
                <a:solidFill>
                  <a:srgbClr val="FFC000"/>
                </a:solidFill>
              </a:rPr>
              <a:t/>
            </a:r>
            <a:br>
              <a:rPr lang="de-DE" sz="9600" b="1" dirty="0" smtClean="0">
                <a:solidFill>
                  <a:srgbClr val="FFC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58144"/>
            <a:ext cx="2376264" cy="31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Tätigkeitsfelder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2348880"/>
            <a:ext cx="79049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Softwareentwicklung bei Kunden und eigenen Projekten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Durchführung und Erstellung von automatisierten Unit Tests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Durchführung von Anforderungsanalyse bei Kunden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Beratung von Unternehmen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Betreuung von Studenten und Quereinsteigern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Teilnahme an interessanten </a:t>
            </a:r>
            <a:r>
              <a:rPr lang="de-DE" sz="2000" b="1" dirty="0" err="1" smtClean="0">
                <a:solidFill>
                  <a:srgbClr val="FFC000"/>
                </a:solidFill>
              </a:rPr>
              <a:t>Hackathons</a:t>
            </a:r>
            <a:endParaRPr lang="de-DE" sz="2000" b="1" dirty="0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Vermittlung von Jobsuchenden Entwickler an die Firmen</a:t>
            </a:r>
          </a:p>
        </p:txBody>
      </p:sp>
    </p:spTree>
    <p:extLst>
      <p:ext uri="{BB962C8B-B14F-4D97-AF65-F5344CB8AC3E}">
        <p14:creationId xmlns:p14="http://schemas.microsoft.com/office/powerpoint/2010/main" val="2674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Wie sieht aktuell die Jobsuche in 2020 </a:t>
            </a:r>
            <a:r>
              <a:rPr lang="de-DE" u="sng" dirty="0" err="1" smtClean="0">
                <a:solidFill>
                  <a:srgbClr val="FF0000"/>
                </a:solidFill>
              </a:rPr>
              <a:t>websites</a:t>
            </a:r>
            <a:r>
              <a:rPr lang="de-DE" u="sng" dirty="0" smtClean="0">
                <a:solidFill>
                  <a:srgbClr val="FF0000"/>
                </a:solidFill>
              </a:rPr>
              <a:t>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endParaRPr lang="de-DE" dirty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dirty="0" smtClean="0">
                <a:solidFill>
                  <a:srgbClr val="00B0F0"/>
                </a:solidFill>
              </a:rPr>
              <a:t>Warum gerade in 2020 ein neues Plattform für Jobsuchende entwickeln?</a:t>
            </a:r>
          </a:p>
        </p:txBody>
      </p:sp>
    </p:spTree>
    <p:extLst>
      <p:ext uri="{BB962C8B-B14F-4D97-AF65-F5344CB8AC3E}">
        <p14:creationId xmlns:p14="http://schemas.microsoft.com/office/powerpoint/2010/main" val="1433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79" y="1628800"/>
            <a:ext cx="6780225" cy="124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58366"/>
            <a:ext cx="67114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66478"/>
            <a:ext cx="6711452" cy="93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24" y="3106238"/>
            <a:ext cx="671205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95536" y="476672"/>
            <a:ext cx="8208912" cy="8640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FF0000"/>
                </a:solidFill>
              </a:rPr>
              <a:t>Tell </a:t>
            </a:r>
            <a:r>
              <a:rPr lang="de-DE" sz="2800" dirty="0" err="1" smtClean="0">
                <a:solidFill>
                  <a:srgbClr val="FF0000"/>
                </a:solidFill>
              </a:rPr>
              <a:t>me</a:t>
            </a:r>
            <a:r>
              <a:rPr lang="de-DE" sz="2800" dirty="0" smtClean="0">
                <a:solidFill>
                  <a:srgbClr val="FF0000"/>
                </a:solidFill>
              </a:rPr>
              <a:t> do </a:t>
            </a:r>
            <a:r>
              <a:rPr lang="de-DE" sz="2800" dirty="0" err="1" smtClean="0">
                <a:solidFill>
                  <a:srgbClr val="FF0000"/>
                </a:solidFill>
              </a:rPr>
              <a:t>you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really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think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that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people</a:t>
            </a:r>
            <a:r>
              <a:rPr lang="de-DE" sz="2800" dirty="0" smtClean="0">
                <a:solidFill>
                  <a:srgbClr val="FF0000"/>
                </a:solidFill>
              </a:rPr>
              <a:t> will </a:t>
            </a:r>
            <a:r>
              <a:rPr lang="de-DE" sz="2800" dirty="0" err="1" smtClean="0">
                <a:solidFill>
                  <a:srgbClr val="FF0000"/>
                </a:solidFill>
              </a:rPr>
              <a:t>spent</a:t>
            </a:r>
            <a:r>
              <a:rPr lang="de-DE" sz="2800" dirty="0" smtClean="0">
                <a:solidFill>
                  <a:srgbClr val="FF0000"/>
                </a:solidFill>
              </a:rPr>
              <a:t> time on </a:t>
            </a:r>
            <a:r>
              <a:rPr lang="de-DE" sz="2800" dirty="0" err="1" smtClean="0">
                <a:solidFill>
                  <a:srgbClr val="FF0000"/>
                </a:solidFill>
              </a:rPr>
              <a:t>going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trough</a:t>
            </a:r>
            <a:r>
              <a:rPr lang="de-DE" sz="2800" dirty="0" smtClean="0">
                <a:solidFill>
                  <a:srgbClr val="FF0000"/>
                </a:solidFill>
              </a:rPr>
              <a:t> so </a:t>
            </a:r>
            <a:r>
              <a:rPr lang="de-DE" sz="2800" dirty="0" err="1" smtClean="0">
                <a:solidFill>
                  <a:srgbClr val="FF0000"/>
                </a:solidFill>
              </a:rPr>
              <a:t>many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pages</a:t>
            </a:r>
            <a:r>
              <a:rPr lang="de-DE" sz="2800" dirty="0" smtClean="0">
                <a:solidFill>
                  <a:srgbClr val="FF0000"/>
                </a:solidFill>
              </a:rPr>
              <a:t>?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!!!!</a:t>
            </a:r>
            <a:r>
              <a:rPr lang="de-DE" u="sng" dirty="0" err="1" smtClean="0">
                <a:solidFill>
                  <a:srgbClr val="FF0000"/>
                </a:solidFill>
              </a:rPr>
              <a:t>How</a:t>
            </a:r>
            <a:r>
              <a:rPr lang="de-DE" u="sng" dirty="0" smtClean="0">
                <a:solidFill>
                  <a:srgbClr val="FF0000"/>
                </a:solidFill>
              </a:rPr>
              <a:t> i </a:t>
            </a:r>
            <a:r>
              <a:rPr lang="de-DE" u="sng" dirty="0" err="1" smtClean="0">
                <a:solidFill>
                  <a:srgbClr val="FF0000"/>
                </a:solidFill>
              </a:rPr>
              <a:t>think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to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solve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the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problem</a:t>
            </a:r>
            <a:r>
              <a:rPr lang="de-DE" u="sng" dirty="0" smtClean="0">
                <a:solidFill>
                  <a:srgbClr val="FF0000"/>
                </a:solidFill>
              </a:rPr>
              <a:t>!!!!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sz="5400" dirty="0" smtClean="0">
                <a:solidFill>
                  <a:srgbClr val="00B0F0"/>
                </a:solidFill>
              </a:rPr>
              <a:t>Solution </a:t>
            </a:r>
            <a:r>
              <a:rPr lang="de-DE" sz="5400" dirty="0" err="1" smtClean="0">
                <a:solidFill>
                  <a:srgbClr val="00B0F0"/>
                </a:solidFill>
              </a:rPr>
              <a:t>is</a:t>
            </a:r>
            <a:r>
              <a:rPr lang="de-DE" sz="5400" dirty="0" smtClean="0">
                <a:solidFill>
                  <a:srgbClr val="00B0F0"/>
                </a:solidFill>
              </a:rPr>
              <a:t> simple!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!!!!Prototyp!!!!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sz="5400" dirty="0" smtClean="0">
                <a:solidFill>
                  <a:srgbClr val="00B0F0"/>
                </a:solidFill>
              </a:rPr>
              <a:t>Ein Konzept für das Vorhaben!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Job </a:t>
            </a:r>
            <a:r>
              <a:rPr lang="en-US" sz="3200" b="1" u="sng" dirty="0" smtClean="0"/>
              <a:t>manager</a:t>
            </a:r>
            <a:r>
              <a:rPr lang="de-DE" sz="3200" b="1" u="sng" dirty="0" smtClean="0"/>
              <a:t> 2020</a:t>
            </a:r>
            <a:endParaRPr lang="en-US" sz="3200" b="1" u="sng" dirty="0"/>
          </a:p>
        </p:txBody>
      </p:sp>
      <p:sp>
        <p:nvSpPr>
          <p:cNvPr id="5" name="Rechteck 4"/>
          <p:cNvSpPr/>
          <p:nvPr/>
        </p:nvSpPr>
        <p:spPr>
          <a:xfrm>
            <a:off x="323527" y="2204864"/>
            <a:ext cx="3816425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en-US" dirty="0" smtClean="0"/>
              <a:t>registered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43674" y="3501008"/>
            <a:ext cx="3796278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Register (New </a:t>
            </a:r>
            <a:r>
              <a:rPr lang="de-DE" dirty="0" err="1" smtClean="0"/>
              <a:t>user</a:t>
            </a:r>
            <a:r>
              <a:rPr lang="de-DE" dirty="0" smtClean="0"/>
              <a:t>!)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499992" y="2204864"/>
            <a:ext cx="424847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your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513062" y="3501008"/>
            <a:ext cx="424847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your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60834" y="5229200"/>
            <a:ext cx="4176464" cy="108012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Submit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New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registration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323528" y="1484784"/>
            <a:ext cx="1944216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first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3528" y="2346813"/>
            <a:ext cx="1944216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last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23469" y="4305956"/>
            <a:ext cx="1944216" cy="49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birthday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3528" y="3155268"/>
            <a:ext cx="1944216" cy="4177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email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33035" y="3717032"/>
            <a:ext cx="194421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City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2078" y="5443014"/>
            <a:ext cx="1965173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street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with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number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3469" y="4941168"/>
            <a:ext cx="1953782" cy="349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Country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19772" y="1484784"/>
            <a:ext cx="2052228" cy="264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Combo box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</a:t>
            </a:r>
          </a:p>
          <a:p>
            <a:pPr algn="ctr"/>
            <a:r>
              <a:rPr lang="en-US" b="1" dirty="0" smtClean="0"/>
              <a:t>unemployed,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freelancer</a:t>
            </a:r>
            <a:r>
              <a:rPr lang="en-US" b="1" dirty="0" smtClean="0"/>
              <a:t>,</a:t>
            </a:r>
          </a:p>
          <a:p>
            <a:pPr algn="ctr"/>
            <a:r>
              <a:rPr lang="en-US" b="1" dirty="0" smtClean="0"/>
              <a:t>contractor,</a:t>
            </a:r>
          </a:p>
          <a:p>
            <a:pPr algn="ctr"/>
            <a:r>
              <a:rPr lang="en-US" b="1" dirty="0" smtClean="0"/>
              <a:t>employee,</a:t>
            </a:r>
          </a:p>
          <a:p>
            <a:pPr algn="ctr"/>
            <a:r>
              <a:rPr lang="en-US" b="1" dirty="0" smtClean="0"/>
              <a:t>employer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4463988" y="5085184"/>
            <a:ext cx="4176464" cy="108012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>
                <a:solidFill>
                  <a:srgbClr val="FF0000"/>
                </a:solidFill>
              </a:rPr>
              <a:t>Send </a:t>
            </a:r>
            <a:r>
              <a:rPr lang="de-DE" b="1" u="sng" dirty="0" err="1" smtClean="0">
                <a:solidFill>
                  <a:srgbClr val="FF0000"/>
                </a:solidFill>
              </a:rPr>
              <a:t>registration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data</a:t>
            </a:r>
            <a:r>
              <a:rPr lang="de-DE" b="1" u="sng" dirty="0" smtClean="0">
                <a:solidFill>
                  <a:srgbClr val="FF0000"/>
                </a:solidFill>
              </a:rPr>
              <a:t>!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Office PowerPoint</Application>
  <PresentationFormat>Bildschirmpräsentation (4:3)</PresentationFormat>
  <Paragraphs>207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Haemera</vt:lpstr>
      <vt:lpstr>PowerPoint-Präsentation</vt:lpstr>
      <vt:lpstr>IT Freiberufler  Full-Stack Developer Alexander Orlovsky </vt:lpstr>
      <vt:lpstr>Tätigkeitsfelder</vt:lpstr>
      <vt:lpstr>Wie sieht aktuell die Jobsuche in 2020 websites?</vt:lpstr>
      <vt:lpstr>PowerPoint-Präsentation</vt:lpstr>
      <vt:lpstr>!!!!How i think to solve the problem!!!!</vt:lpstr>
      <vt:lpstr>!!!!Prototyp!!!!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Project GoalS!</vt:lpstr>
      <vt:lpstr>Project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Hardcore</dc:creator>
  <cp:lastModifiedBy>Hardcore</cp:lastModifiedBy>
  <cp:revision>40</cp:revision>
  <dcterms:created xsi:type="dcterms:W3CDTF">2020-03-18T13:15:35Z</dcterms:created>
  <dcterms:modified xsi:type="dcterms:W3CDTF">2020-07-06T16:58:53Z</dcterms:modified>
</cp:coreProperties>
</file>