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1359109" y="4586365"/>
            <a:ext cx="973860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a:t>
            </a:r>
            <a:r>
              <a:rPr lang="en-US" altLang="en-US" sz="2000" b="1" dirty="0">
                <a:solidFill>
                  <a:schemeClr val="accent1">
                    <a:lumMod val="75000"/>
                  </a:schemeClr>
                </a:solidFill>
                <a:latin typeface="Arial" panose="020B0604020202020204"/>
                <a:cs typeface="Arial" panose="020B0604020202020204"/>
              </a:rPr>
              <a:t>Sanmitha V S </a:t>
            </a:r>
            <a:r>
              <a:rPr lang="en-US" sz="2000" b="1" dirty="0">
                <a:solidFill>
                  <a:schemeClr val="accent1">
                    <a:lumMod val="75000"/>
                  </a:schemeClr>
                </a:solidFill>
                <a:latin typeface="Arial" panose="020B0604020202020204"/>
                <a:cs typeface="Arial" panose="020B0604020202020204"/>
              </a:rPr>
              <a:t>- College of Engineering Guindy Anna University-Information Science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the current digital landscape, characterized by widespread cybersecurity threats, the proliferation of keyloggers emerges as a major apprehension. These covert software tools are crafted to clandestinely monitor and log keystrokes on a user's computer, operating surreptitiously without their awareness. The grave concern lies in the fact that keyloggers have the capability to intercept sensitive information like passwords, credit card details, and various other personal data. This poses significant risks to both individuals and organizations, potentially resulting in identity theft, financial harm, and breaches of privacy.</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1600" b="1" dirty="0">
                <a:latin typeface="Arial" panose="020B0604020202020204" pitchFamily="34" charset="0"/>
                <a:cs typeface="Arial" panose="020B0604020202020204" pitchFamily="34" charset="0"/>
              </a:rPr>
              <a:t>Error Handling: Incorporate mechanisms for handling errors during file operations and keylogging processes.</a:t>
            </a:r>
          </a:p>
          <a:p>
            <a:pPr marL="457200" indent="-457200">
              <a:buFont typeface="+mj-lt"/>
              <a:buAutoNum type="arabicPeriod"/>
            </a:pPr>
            <a:r>
              <a:rPr lang="en-US" sz="1600" b="1" dirty="0">
                <a:latin typeface="Arial" panose="020B0604020202020204" pitchFamily="34" charset="0"/>
                <a:cs typeface="Arial" panose="020B0604020202020204" pitchFamily="34" charset="0"/>
              </a:rPr>
              <a:t>Modularization: Organize the code into smaller, more cohesive functions to enhance manageability and readability.</a:t>
            </a:r>
          </a:p>
          <a:p>
            <a:pPr marL="457200" indent="-457200">
              <a:buFont typeface="+mj-lt"/>
              <a:buAutoNum type="arabicPeriod"/>
            </a:pPr>
            <a:r>
              <a:rPr lang="en-US" sz="1600" b="1" dirty="0">
                <a:latin typeface="Arial" panose="020B0604020202020204" pitchFamily="34" charset="0"/>
                <a:cs typeface="Arial" panose="020B0604020202020204" pitchFamily="34" charset="0"/>
              </a:rPr>
              <a:t>File Writing Optimization: Enhance performance by keeping log files open for efficient writing.</a:t>
            </a:r>
          </a:p>
          <a:p>
            <a:pPr marL="457200" indent="-457200">
              <a:buFont typeface="+mj-lt"/>
              <a:buAutoNum type="arabicPeriod"/>
            </a:pPr>
            <a:r>
              <a:rPr lang="en-US" sz="1600" b="1" dirty="0">
                <a:latin typeface="Arial" panose="020B0604020202020204" pitchFamily="34" charset="0"/>
                <a:cs typeface="Arial" panose="020B0604020202020204" pitchFamily="34" charset="0"/>
              </a:rPr>
              <a:t>JSON Usage: Rectify syntax errors in functions responsible for generating JSON files.</a:t>
            </a:r>
          </a:p>
          <a:p>
            <a:pPr marL="457200" indent="-457200">
              <a:buFont typeface="+mj-lt"/>
              <a:buAutoNum type="arabicPeriod"/>
            </a:pPr>
            <a:r>
              <a:rPr lang="en-US" sz="1600" b="1" dirty="0">
                <a:latin typeface="Arial" panose="020B0604020202020204" pitchFamily="34" charset="0"/>
                <a:cs typeface="Arial" panose="020B0604020202020204" pitchFamily="34" charset="0"/>
              </a:rPr>
              <a:t>User Interface: Improve user experience by providing clearer messages and feedback within the interface.</a:t>
            </a:r>
          </a:p>
          <a:p>
            <a:pPr marL="457200" indent="-457200">
              <a:buFont typeface="+mj-lt"/>
              <a:buAutoNum type="arabicPeriod"/>
            </a:pPr>
            <a:r>
              <a:rPr lang="en-US" sz="1600" b="1" dirty="0">
                <a:latin typeface="Arial" panose="020B0604020202020204" pitchFamily="34" charset="0"/>
                <a:cs typeface="Arial" panose="020B0604020202020204" pitchFamily="34" charset="0"/>
              </a:rPr>
              <a:t>GUI Improvements: Introduce additional features such as the ability to select log file locations within the graphical user interface.</a:t>
            </a:r>
          </a:p>
          <a:p>
            <a:pPr marL="457200" indent="-457200">
              <a:buFont typeface="+mj-lt"/>
              <a:buAutoNum type="arabicPeriod"/>
            </a:pPr>
            <a:r>
              <a:rPr lang="en-US" sz="1600" b="1" dirty="0">
                <a:latin typeface="Arial" panose="020B0604020202020204" pitchFamily="34" charset="0"/>
                <a:cs typeface="Arial" panose="020B0604020202020204" pitchFamily="34" charset="0"/>
              </a:rPr>
              <a:t>Keylogging Features: Expand functionality by integrating options for filtering or customizing logging behavior.</a:t>
            </a:r>
          </a:p>
          <a:p>
            <a:pPr marL="457200" indent="-457200">
              <a:buFont typeface="+mj-lt"/>
              <a:buAutoNum type="arabicPeriod"/>
            </a:pPr>
            <a:r>
              <a:rPr lang="en-US" sz="1600" b="1" dirty="0">
                <a:latin typeface="Arial" panose="020B0604020202020204" pitchFamily="34" charset="0"/>
                <a:cs typeface="Arial" panose="020B0604020202020204" pitchFamily="34" charset="0"/>
              </a:rPr>
              <a:t>Security: Prioritize ethical usage and include prominent privacy warnings to ensure user awareness.</a:t>
            </a:r>
          </a:p>
          <a:p>
            <a:pPr marL="457200" indent="-457200">
              <a:buFont typeface="+mj-lt"/>
              <a:buAutoNum type="arabicPeriod"/>
            </a:pPr>
            <a:r>
              <a:rPr lang="en-US" sz="1600" b="1" dirty="0">
                <a:latin typeface="Arial" panose="020B0604020202020204" pitchFamily="34" charset="0"/>
                <a:cs typeface="Arial" panose="020B0604020202020204" pitchFamily="34" charset="0"/>
              </a:rPr>
              <a:t>Compatibility Testing: Conduct thorough testing across multiple operating systems to ensure compatibility and reliability.</a:t>
            </a:r>
          </a:p>
          <a:p>
            <a:pPr marL="457200" indent="-457200">
              <a:buFont typeface="+mj-lt"/>
              <a:buAutoNum type="arabicPeriod"/>
            </a:pPr>
            <a:r>
              <a:rPr lang="en-US" sz="1600" b="1" dirty="0">
                <a:latin typeface="Arial" panose="020B0604020202020204" pitchFamily="34" charset="0"/>
                <a:cs typeface="Arial" panose="020B0604020202020204" pitchFamily="34" charset="0"/>
              </a:rPr>
              <a:t>Documentation: Enhance clarity by adding comprehensive comments and documentation throughout the codebase.</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2" y="1839686"/>
            <a:ext cx="11029615" cy="4135664"/>
          </a:xfrm>
        </p:spPr>
        <p:txBody>
          <a:bodyPr>
            <a:noAutofit/>
          </a:bodyPr>
          <a:lstStyle/>
          <a:p>
            <a:pPr marL="0" indent="0">
              <a:buNone/>
            </a:pPr>
            <a:r>
              <a:rPr lang="en-US" sz="1600" b="1" dirty="0"/>
              <a:t>Analysis:</a:t>
            </a:r>
          </a:p>
          <a:p>
            <a:pPr marL="457200" indent="-457200">
              <a:buFont typeface="+mj-lt"/>
              <a:buAutoNum type="arabicPeriod"/>
            </a:pPr>
            <a:r>
              <a:rPr lang="en-US" sz="1600" b="1" dirty="0"/>
              <a:t>Comprehend requirements thoroughly and assess the current codebase.</a:t>
            </a:r>
          </a:p>
          <a:p>
            <a:pPr marL="457200" indent="-457200">
              <a:buFont typeface="+mj-lt"/>
              <a:buAutoNum type="arabicPeriod"/>
            </a:pPr>
            <a:r>
              <a:rPr lang="en-US" sz="1600" b="1" dirty="0"/>
              <a:t>Identify potential weaknesses and opportunities for enhancement.</a:t>
            </a:r>
          </a:p>
          <a:p>
            <a:pPr marL="0" indent="0">
              <a:buNone/>
            </a:pPr>
            <a:r>
              <a:rPr lang="en-US" sz="1600" b="1" dirty="0"/>
              <a:t>Design:</a:t>
            </a:r>
          </a:p>
          <a:p>
            <a:pPr marL="457200" indent="-457200">
              <a:buFont typeface="+mj-lt"/>
              <a:buAutoNum type="arabicPeriod"/>
            </a:pPr>
            <a:r>
              <a:rPr lang="en-US" sz="1600" b="1" dirty="0"/>
              <a:t>Establish precise goals to enhance security and usability.</a:t>
            </a:r>
          </a:p>
          <a:p>
            <a:pPr marL="457200" indent="-457200">
              <a:buFont typeface="+mj-lt"/>
              <a:buAutoNum type="arabicPeriod"/>
            </a:pPr>
            <a:r>
              <a:rPr lang="en-US" sz="1600" b="1" dirty="0"/>
              <a:t>Devise architectural adjustments to address vulnerabilities effectively.</a:t>
            </a:r>
          </a:p>
          <a:p>
            <a:pPr marL="0" indent="0">
              <a:buNone/>
            </a:pPr>
            <a:r>
              <a:rPr lang="en-US" sz="1600" b="1" dirty="0"/>
              <a:t>Implementation:</a:t>
            </a:r>
          </a:p>
          <a:p>
            <a:pPr marL="457200" indent="-457200">
              <a:buFont typeface="+mj-lt"/>
              <a:buAutoNum type="arabicPeriod"/>
            </a:pPr>
            <a:r>
              <a:rPr lang="en-US" sz="1600" b="1" dirty="0"/>
              <a:t>Revise the code, streamline file operations for efficiency.</a:t>
            </a:r>
          </a:p>
          <a:p>
            <a:pPr marL="0" indent="0">
              <a:buNone/>
            </a:pPr>
            <a:r>
              <a:rPr lang="en-US" sz="1600" b="1" dirty="0"/>
              <a:t>Testing:</a:t>
            </a:r>
          </a:p>
          <a:p>
            <a:pPr marL="457200" indent="-457200">
              <a:buFont typeface="+mj-lt"/>
              <a:buAutoNum type="arabicPeriod"/>
            </a:pPr>
            <a:r>
              <a:rPr lang="en-US" sz="1600" b="1" dirty="0"/>
              <a:t>Conduct comprehensive compatibility and functionality assessments.</a:t>
            </a:r>
          </a:p>
          <a:p>
            <a:pPr marL="0" indent="0">
              <a:buNone/>
            </a:pPr>
            <a:r>
              <a:rPr lang="en-US" sz="1600" b="1" dirty="0"/>
              <a:t>Deployment:</a:t>
            </a:r>
          </a:p>
          <a:p>
            <a:pPr marL="457200" indent="-457200">
              <a:buFont typeface="+mj-lt"/>
              <a:buAutoNum type="arabicPeriod"/>
            </a:pPr>
            <a:r>
              <a:rPr lang="en-US" sz="1600" b="1" dirty="0"/>
              <a:t>Package the code and furnish straightforward instructions for deployment.</a:t>
            </a:r>
          </a:p>
          <a:p>
            <a:pPr marL="0" indent="0">
              <a:buNone/>
            </a:pPr>
            <a:r>
              <a:rPr lang="en-US" sz="1600" b="1" dirty="0"/>
              <a:t>Maintenance:</a:t>
            </a:r>
          </a:p>
          <a:p>
            <a:pPr marL="457200" indent="-457200">
              <a:buFont typeface="+mj-lt"/>
              <a:buAutoNum type="arabicPeriod"/>
            </a:pPr>
            <a:r>
              <a:rPr lang="en-US" sz="1600" b="1" dirty="0"/>
              <a:t>Monitor user feedback, resolve issues promptly, and keep the code updated.</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385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Conclusion</a:t>
            </a:r>
            <a:endParaRPr lang="en-US" dirty="0"/>
          </a:p>
        </p:txBody>
      </p:sp>
      <p:sp>
        <p:nvSpPr>
          <p:cNvPr id="2" name="Content Placeholder 1"/>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p:cNvSpPr txBox="1"/>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970</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Sanmitha V S</cp:lastModifiedBy>
  <cp:revision>33</cp:revision>
  <dcterms:created xsi:type="dcterms:W3CDTF">2021-05-26T16:50:00Z</dcterms:created>
  <dcterms:modified xsi:type="dcterms:W3CDTF">2024-04-05T16:42:53Z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EE7F1177BA664AE1990D44BF8ADEC777_12</vt:lpwstr>
  </property>
  <property fmtid="{D5CDD505-2E9C-101B-9397-08002B2CF9AE}" pid="4" name="KSOProductBuildVer">
    <vt:lpwstr>1033-12.2.0.13489</vt:lpwstr>
  </property>
</Properties>
</file>