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58" r:id="rId6"/>
    <p:sldId id="261" r:id="rId7"/>
    <p:sldId id="256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BFB-587B-44AE-A67F-1E4029A9994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1E1-D1B2-4FE5-9A6E-26AAF0929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6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BFB-587B-44AE-A67F-1E4029A9994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1E1-D1B2-4FE5-9A6E-26AAF0929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70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BFB-587B-44AE-A67F-1E4029A9994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1E1-D1B2-4FE5-9A6E-26AAF0929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78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BFB-587B-44AE-A67F-1E4029A9994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1E1-D1B2-4FE5-9A6E-26AAF0929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4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BFB-587B-44AE-A67F-1E4029A9994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1E1-D1B2-4FE5-9A6E-26AAF0929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1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BFB-587B-44AE-A67F-1E4029A9994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1E1-D1B2-4FE5-9A6E-26AAF0929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4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BFB-587B-44AE-A67F-1E4029A9994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1E1-D1B2-4FE5-9A6E-26AAF0929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23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BFB-587B-44AE-A67F-1E4029A9994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1E1-D1B2-4FE5-9A6E-26AAF0929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3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BFB-587B-44AE-A67F-1E4029A9994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1E1-D1B2-4FE5-9A6E-26AAF0929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8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BFB-587B-44AE-A67F-1E4029A9994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1E1-D1B2-4FE5-9A6E-26AAF0929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36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BFB-587B-44AE-A67F-1E4029A9994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1E1-D1B2-4FE5-9A6E-26AAF0929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3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05BFB-587B-44AE-A67F-1E4029A9994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21E1-D1B2-4FE5-9A6E-26AAF0929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2" y="722298"/>
            <a:ext cx="11858625" cy="619125"/>
          </a:xfrm>
          <a:prstGeom prst="rect">
            <a:avLst/>
          </a:prstGeom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5173284" y="1178242"/>
            <a:ext cx="1022467" cy="32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인사말</a:t>
            </a:r>
            <a:endParaRPr lang="en-US" altLang="ko-KR" sz="1100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6195751" y="548336"/>
            <a:ext cx="1022467" cy="32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사업소개</a:t>
            </a:r>
            <a:endParaRPr lang="en-US" altLang="ko-KR" sz="1100"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5173282" y="1481786"/>
            <a:ext cx="1022467" cy="32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 smtClean="0"/>
              <a:t>사업연혁</a:t>
            </a:r>
            <a:endParaRPr lang="en-US" altLang="ko-KR" sz="1100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5173282" y="1829524"/>
            <a:ext cx="1022467" cy="32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 smtClean="0"/>
              <a:t>제휴제안</a:t>
            </a:r>
            <a:endParaRPr lang="en-US" altLang="ko-KR" sz="1100" dirty="0"/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5173282" y="2133068"/>
            <a:ext cx="1022467" cy="32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 smtClean="0"/>
              <a:t>오시는길</a:t>
            </a:r>
            <a:endParaRPr lang="en-US" altLang="ko-KR" sz="1100" dirty="0"/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5331227" y="2459430"/>
            <a:ext cx="1022467" cy="32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CI</a:t>
            </a:r>
            <a:endParaRPr lang="en-US" altLang="ko-KR" sz="11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1" y="2155886"/>
            <a:ext cx="2340595" cy="739393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1712422" y="1426357"/>
            <a:ext cx="116379" cy="80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/>
          <p:cNvSpPr txBox="1">
            <a:spLocks/>
          </p:cNvSpPr>
          <p:nvPr/>
        </p:nvSpPr>
        <p:spPr>
          <a:xfrm>
            <a:off x="1967341" y="1895667"/>
            <a:ext cx="1022467" cy="32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교체</a:t>
            </a:r>
            <a:endParaRPr lang="en-US" altLang="ko-KR" sz="11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849381" y="343087"/>
            <a:ext cx="346368" cy="27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/>
          <p:cNvSpPr txBox="1">
            <a:spLocks/>
          </p:cNvSpPr>
          <p:nvPr/>
        </p:nvSpPr>
        <p:spPr>
          <a:xfrm>
            <a:off x="7564359" y="548336"/>
            <a:ext cx="775856" cy="32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홍보</a:t>
            </a:r>
            <a:endParaRPr lang="en-US" altLang="ko-KR" sz="1100" dirty="0"/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7564359" y="1155424"/>
            <a:ext cx="1022467" cy="32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 smtClean="0"/>
              <a:t>뉴스룸</a:t>
            </a:r>
            <a:endParaRPr lang="en-US" altLang="ko-KR" sz="1100" dirty="0"/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7564359" y="1458968"/>
            <a:ext cx="1022467" cy="32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공지사항</a:t>
            </a:r>
            <a:endParaRPr lang="en-US" altLang="ko-KR" sz="11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952287" y="685515"/>
            <a:ext cx="0" cy="24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제목 2"/>
          <p:cNvSpPr txBox="1">
            <a:spLocks/>
          </p:cNvSpPr>
          <p:nvPr/>
        </p:nvSpPr>
        <p:spPr>
          <a:xfrm>
            <a:off x="8689346" y="1169929"/>
            <a:ext cx="1022467" cy="32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다운로드</a:t>
            </a:r>
            <a:endParaRPr lang="en-US" altLang="ko-KR" sz="1100" dirty="0"/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8672719" y="1438802"/>
            <a:ext cx="1022467" cy="32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원격지원</a:t>
            </a:r>
            <a:endParaRPr lang="en-US" altLang="ko-KR" sz="1100" dirty="0"/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8689344" y="1741644"/>
            <a:ext cx="1022467" cy="32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제품설명</a:t>
            </a:r>
            <a:endParaRPr lang="en-US" altLang="ko-KR" sz="1100" dirty="0"/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8833427" y="2069425"/>
            <a:ext cx="1022467" cy="32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A/S</a:t>
            </a:r>
            <a:endParaRPr lang="en-US" altLang="ko-KR" sz="1100" dirty="0"/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6368819" y="1168976"/>
            <a:ext cx="1022467" cy="32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smtClean="0"/>
              <a:t>사업소개</a:t>
            </a:r>
            <a:endParaRPr lang="en-US" altLang="ko-KR" sz="1100" dirty="0"/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6377131" y="1458968"/>
            <a:ext cx="1022467" cy="32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App </a:t>
            </a:r>
            <a:r>
              <a:rPr lang="ko-KR" altLang="en-US" sz="1100" dirty="0" smtClean="0"/>
              <a:t>개발</a:t>
            </a:r>
            <a:endParaRPr lang="en-US" altLang="ko-KR" sz="1100" dirty="0"/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6522715" y="1810039"/>
            <a:ext cx="1022467" cy="32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IT</a:t>
            </a:r>
            <a:r>
              <a:rPr lang="ko-KR" altLang="en-US" sz="1100" dirty="0" smtClean="0"/>
              <a:t>기기</a:t>
            </a:r>
            <a:endParaRPr lang="en-US" altLang="ko-KR" sz="1100" dirty="0"/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6522716" y="2127364"/>
            <a:ext cx="1022467" cy="32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VASS</a:t>
            </a:r>
            <a:endParaRPr lang="en-US" altLang="ko-KR" sz="1100" dirty="0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6346875" y="2417356"/>
            <a:ext cx="1022467" cy="32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Auto </a:t>
            </a:r>
            <a:r>
              <a:rPr lang="ko-KR" altLang="en-US" sz="1100" dirty="0" smtClean="0"/>
              <a:t>스캐너</a:t>
            </a:r>
            <a:endParaRPr lang="en-US" altLang="ko-KR" sz="11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9934754" y="547439"/>
            <a:ext cx="346368" cy="27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0957223" y="550483"/>
            <a:ext cx="346368" cy="27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부제목 2"/>
          <p:cNvSpPr txBox="1">
            <a:spLocks/>
          </p:cNvSpPr>
          <p:nvPr/>
        </p:nvSpPr>
        <p:spPr>
          <a:xfrm>
            <a:off x="9994974" y="429894"/>
            <a:ext cx="775856" cy="32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smtClean="0"/>
              <a:t>삭제</a:t>
            </a:r>
            <a:endParaRPr lang="en-US" altLang="ko-KR" sz="1100" dirty="0"/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10629515" y="429894"/>
            <a:ext cx="775856" cy="32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smtClean="0"/>
              <a:t>삭제</a:t>
            </a:r>
            <a:endParaRPr lang="en-US" altLang="ko-KR" sz="1100" dirty="0"/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1830072" y="4556497"/>
            <a:ext cx="1777652" cy="663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err="1" smtClean="0"/>
              <a:t>팝업기능</a:t>
            </a:r>
            <a:r>
              <a:rPr lang="ko-KR" altLang="en-US" sz="1100" dirty="0" smtClean="0"/>
              <a:t> 만들어야 함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639277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8" y="270404"/>
            <a:ext cx="10596919" cy="1745703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315144" y="372847"/>
            <a:ext cx="55284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 smtClean="0">
                <a:solidFill>
                  <a:schemeClr val="bg1"/>
                </a:solidFill>
              </a:rPr>
              <a:t>사업소개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713584" y="1016683"/>
            <a:ext cx="1365773" cy="37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786627" y="1800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 smtClean="0"/>
              <a:t>App </a:t>
            </a:r>
            <a:r>
              <a:rPr lang="ko-KR" altLang="en-US" sz="2500" dirty="0" smtClean="0"/>
              <a:t>개발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786627" y="2784764"/>
            <a:ext cx="9679097" cy="49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500202" y="2800258"/>
            <a:ext cx="7544573" cy="76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smtClean="0"/>
              <a:t>물류 시스템을 이해하고 다양한 </a:t>
            </a:r>
            <a:r>
              <a:rPr lang="ko-KR" altLang="en-US" sz="1500" dirty="0" err="1" smtClean="0"/>
              <a:t>택배사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App </a:t>
            </a:r>
            <a:r>
              <a:rPr lang="ko-KR" altLang="en-US" sz="1500" dirty="0" smtClean="0"/>
              <a:t>개발 경험은 당사의 강점입니다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497" y="3395079"/>
            <a:ext cx="4810907" cy="31457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062" y="3603297"/>
            <a:ext cx="2885860" cy="27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7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8" y="270404"/>
            <a:ext cx="10596919" cy="1745703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315144" y="372847"/>
            <a:ext cx="55284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 smtClean="0">
                <a:solidFill>
                  <a:schemeClr val="bg1"/>
                </a:solidFill>
              </a:rPr>
              <a:t>사업소개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713584" y="1016683"/>
            <a:ext cx="1365773" cy="37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786627" y="1800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 smtClean="0"/>
              <a:t>IT</a:t>
            </a:r>
            <a:r>
              <a:rPr lang="ko-KR" altLang="en-US" sz="2500" dirty="0" smtClean="0"/>
              <a:t>기기 제조 및 공급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786627" y="2784764"/>
            <a:ext cx="9679097" cy="49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925608" y="2928768"/>
            <a:ext cx="8307497" cy="587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smtClean="0"/>
              <a:t>택배 현장에서 사용되는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IT</a:t>
            </a:r>
            <a:r>
              <a:rPr lang="ko-KR" altLang="en-US" sz="1500" dirty="0" smtClean="0"/>
              <a:t>기기를 공급하여 </a:t>
            </a:r>
            <a:r>
              <a:rPr lang="en-US" altLang="ko-KR" sz="1500" dirty="0" smtClean="0"/>
              <a:t>One-Stop </a:t>
            </a:r>
            <a:r>
              <a:rPr lang="ko-KR" altLang="en-US" sz="1500" dirty="0" smtClean="0"/>
              <a:t>체계를 구축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고객 편의성을 높였습니다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549" y="3603297"/>
            <a:ext cx="3153606" cy="9159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434" y="5083347"/>
            <a:ext cx="3153606" cy="9480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626" y="3622553"/>
            <a:ext cx="3165166" cy="87747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8109" y="5083347"/>
            <a:ext cx="3085683" cy="84512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4424" y="6309360"/>
            <a:ext cx="1391354" cy="434798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804607" y="6375861"/>
            <a:ext cx="3260317" cy="175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smtClean="0"/>
              <a:t>클릭 시 쇼핑몰 이동</a:t>
            </a:r>
            <a:endParaRPr lang="en-US" altLang="ko-KR" sz="1500" dirty="0" smtClean="0"/>
          </a:p>
          <a:p>
            <a:r>
              <a:rPr lang="ko-KR" altLang="en-US" sz="1500" dirty="0" smtClean="0"/>
              <a:t>구매 </a:t>
            </a:r>
            <a:r>
              <a:rPr lang="ko-KR" altLang="en-US" sz="1500" dirty="0" err="1" smtClean="0"/>
              <a:t>바로가기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텍스트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829366" y="6425666"/>
            <a:ext cx="3382714" cy="1255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75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8" y="270404"/>
            <a:ext cx="10596919" cy="1745703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315144" y="372847"/>
            <a:ext cx="55284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 smtClean="0">
                <a:solidFill>
                  <a:schemeClr val="bg1"/>
                </a:solidFill>
              </a:rPr>
              <a:t>사업소개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713584" y="1016683"/>
            <a:ext cx="1365773" cy="37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786627" y="1800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 smtClean="0"/>
              <a:t>VASS</a:t>
            </a:r>
            <a:r>
              <a:rPr lang="en-US" altLang="ko-KR" sz="1000" dirty="0" smtClean="0"/>
              <a:t>(Video Assistant Seeker)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786627" y="2784764"/>
            <a:ext cx="9679097" cy="49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693834" y="2884463"/>
            <a:ext cx="8307497" cy="587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smtClean="0"/>
              <a:t>택배 분실 후 </a:t>
            </a:r>
            <a:r>
              <a:rPr lang="en-US" altLang="ko-KR" sz="1500" dirty="0" smtClean="0"/>
              <a:t>VASS</a:t>
            </a:r>
            <a:r>
              <a:rPr lang="ko-KR" altLang="en-US" sz="1500" dirty="0" smtClean="0"/>
              <a:t>로 찾는 시간 단 </a:t>
            </a:r>
            <a:r>
              <a:rPr lang="en-US" altLang="ko-KR" sz="1500" dirty="0" smtClean="0"/>
              <a:t>5</a:t>
            </a:r>
            <a:r>
              <a:rPr lang="ko-KR" altLang="en-US" sz="1500" dirty="0" smtClean="0"/>
              <a:t>분</a:t>
            </a:r>
            <a:endParaRPr lang="ko-KR" altLang="en-US" sz="15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077" y="4456480"/>
            <a:ext cx="6695989" cy="186683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066" y="3347286"/>
            <a:ext cx="1530776" cy="297603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077" y="3603297"/>
            <a:ext cx="6372084" cy="91324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9357" y="6488461"/>
            <a:ext cx="1129176" cy="352867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804607" y="6375861"/>
            <a:ext cx="3260317" cy="175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smtClean="0"/>
              <a:t>가입 문의</a:t>
            </a:r>
            <a:endParaRPr lang="ko-KR" altLang="en-US" sz="15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829366" y="6425666"/>
            <a:ext cx="3382714" cy="1255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24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8" y="270404"/>
            <a:ext cx="10596919" cy="1745703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315144" y="372847"/>
            <a:ext cx="55284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 smtClean="0">
                <a:solidFill>
                  <a:schemeClr val="bg1"/>
                </a:solidFill>
              </a:rPr>
              <a:t>사업소개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713584" y="1016683"/>
            <a:ext cx="1365773" cy="37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786627" y="1800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 smtClean="0"/>
              <a:t>Auto Scanner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786627" y="2784764"/>
            <a:ext cx="9679097" cy="49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925608" y="2935210"/>
            <a:ext cx="8307497" cy="587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err="1" smtClean="0"/>
              <a:t>택배대리점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하차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쇼핑몰 입출고 도입 시 업무효율성 증가 고객만족 증가</a:t>
            </a:r>
            <a:endParaRPr lang="ko-KR" altLang="en-US" sz="1500" dirty="0"/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3" cstate="print"/>
          <a:srcRect l="4038" t="25663" r="60068" b="12980"/>
          <a:stretch>
            <a:fillRect/>
          </a:stretch>
        </p:blipFill>
        <p:spPr bwMode="auto">
          <a:xfrm>
            <a:off x="4410294" y="3677921"/>
            <a:ext cx="2718801" cy="219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29095" y="3677921"/>
            <a:ext cx="3336629" cy="219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>
          <a:xfrm>
            <a:off x="925608" y="389507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kern="0" spc="-100" dirty="0" smtClean="0">
                <a:cs typeface="S-Core Dream 3 Light" pitchFamily="34" charset="0"/>
              </a:rPr>
              <a:t>특징</a:t>
            </a:r>
            <a:endParaRPr lang="en-US" altLang="ko-KR" sz="1000" kern="0" spc="-100" dirty="0" smtClean="0">
              <a:cs typeface="S-Core Dream 3 Light" pitchFamily="34" charset="0"/>
            </a:endParaRPr>
          </a:p>
          <a:p>
            <a:r>
              <a:rPr lang="ko-KR" altLang="en-US" sz="1000" kern="0" spc="-100" dirty="0" smtClean="0">
                <a:cs typeface="S-Core Dream 3 Light" pitchFamily="34" charset="0"/>
              </a:rPr>
              <a:t>견고성 </a:t>
            </a:r>
            <a:r>
              <a:rPr lang="ko-KR" altLang="en-US" sz="1000" kern="0" spc="-100" dirty="0">
                <a:cs typeface="S-Core Dream 3 Light" pitchFamily="34" charset="0"/>
              </a:rPr>
              <a:t>및 </a:t>
            </a:r>
            <a:r>
              <a:rPr lang="ko-KR" altLang="en-US" sz="1000" kern="0" spc="-100" dirty="0" err="1">
                <a:cs typeface="S-Core Dream 3 Light" pitchFamily="34" charset="0"/>
              </a:rPr>
              <a:t>딥러닝</a:t>
            </a:r>
            <a:r>
              <a:rPr lang="ko-KR" altLang="en-US" sz="1000" kern="0" spc="-100" dirty="0">
                <a:cs typeface="S-Core Dream 3 Light" pitchFamily="34" charset="0"/>
              </a:rPr>
              <a:t> 알고리즘  바코드 인식 정확</a:t>
            </a:r>
            <a:endParaRPr lang="en-US" altLang="ko-KR" sz="1000" kern="0" spc="-100" dirty="0">
              <a:cs typeface="S-Core Dream 3 Light" pitchFamily="34" charset="0"/>
            </a:endParaRPr>
          </a:p>
          <a:p>
            <a:r>
              <a:rPr lang="ko-KR" altLang="en-US" sz="1000" kern="0" spc="-100" dirty="0" smtClean="0"/>
              <a:t>넓은 </a:t>
            </a:r>
            <a:r>
              <a:rPr lang="ko-KR" altLang="en-US" sz="1000" kern="0" spc="-100" dirty="0" err="1"/>
              <a:t>화각으로</a:t>
            </a:r>
            <a:r>
              <a:rPr lang="ko-KR" altLang="en-US" sz="1000" kern="0" spc="-100" dirty="0"/>
              <a:t> 군집 운송장 컷 </a:t>
            </a:r>
            <a:r>
              <a:rPr lang="ko-KR" altLang="en-US" sz="1000" kern="0" spc="-100" dirty="0" err="1"/>
              <a:t>아웃인식</a:t>
            </a:r>
            <a:endParaRPr lang="en-US" altLang="ko-KR" sz="1000" kern="0" spc="-100" dirty="0"/>
          </a:p>
          <a:p>
            <a:r>
              <a:rPr lang="ko-KR" altLang="en-US" sz="1000" kern="0" spc="-100" dirty="0" smtClean="0"/>
              <a:t>선명한 </a:t>
            </a:r>
            <a:r>
              <a:rPr lang="ko-KR" altLang="en-US" sz="1000" kern="0" spc="-100" dirty="0"/>
              <a:t>운송장 이미지 </a:t>
            </a:r>
            <a:r>
              <a:rPr lang="ko-KR" altLang="en-US" sz="1000" kern="0" spc="-100" dirty="0" err="1"/>
              <a:t>전송가능</a:t>
            </a:r>
            <a:endParaRPr lang="en-US" altLang="ko-KR" sz="1000" kern="0" spc="-100" dirty="0"/>
          </a:p>
          <a:p>
            <a:r>
              <a:rPr lang="ko-KR" altLang="en-US" sz="1000" kern="0" spc="-100" dirty="0" smtClean="0"/>
              <a:t>이미지 </a:t>
            </a:r>
            <a:r>
              <a:rPr lang="ko-KR" altLang="en-US" sz="1000" kern="0" spc="-100" dirty="0"/>
              <a:t>취득 </a:t>
            </a:r>
            <a:r>
              <a:rPr lang="en-US" altLang="ko-KR" sz="1000" kern="0" spc="-100" dirty="0"/>
              <a:t>36Code / sec </a:t>
            </a:r>
            <a:r>
              <a:rPr lang="ko-KR" altLang="en-US" sz="1000" kern="0" spc="-100" dirty="0"/>
              <a:t>지원</a:t>
            </a:r>
            <a:endParaRPr lang="en-US" altLang="ko-KR" sz="1000" kern="0" spc="-100" dirty="0"/>
          </a:p>
          <a:p>
            <a:r>
              <a:rPr lang="ko-KR" altLang="en-US" sz="1000" kern="0" spc="-100" dirty="0" smtClean="0"/>
              <a:t>인식컨베이어 </a:t>
            </a:r>
            <a:r>
              <a:rPr lang="ko-KR" altLang="en-US" sz="1000" kern="0" spc="-100" dirty="0"/>
              <a:t>속도 최대 </a:t>
            </a:r>
            <a:r>
              <a:rPr lang="en-US" altLang="ko-KR" sz="1000" kern="0" spc="-100" dirty="0" smtClean="0"/>
              <a:t>2.5m/sec</a:t>
            </a:r>
          </a:p>
          <a:p>
            <a:endParaRPr lang="en-US" altLang="ko-KR" sz="1000" kern="0" spc="-100" dirty="0"/>
          </a:p>
          <a:p>
            <a:endParaRPr lang="en-US" altLang="ko-KR" sz="1000" kern="0" spc="-100" dirty="0"/>
          </a:p>
          <a:p>
            <a:pPr>
              <a:buFont typeface="Wingdings" pitchFamily="2" charset="2"/>
              <a:buChar char="v"/>
            </a:pPr>
            <a:r>
              <a:rPr lang="en-US" altLang="ko-KR" sz="1000" kern="0" spc="-100" dirty="0"/>
              <a:t> </a:t>
            </a:r>
            <a:r>
              <a:rPr lang="ko-KR" altLang="en-US" sz="1000" kern="0" spc="-100" dirty="0" err="1"/>
              <a:t>로젠택배</a:t>
            </a:r>
            <a:r>
              <a:rPr lang="ko-KR" altLang="en-US" sz="1000" kern="0" spc="-100" dirty="0"/>
              <a:t> </a:t>
            </a:r>
            <a:r>
              <a:rPr lang="ko-KR" altLang="en-US" sz="1000" kern="0" spc="-100" dirty="0" err="1"/>
              <a:t>서평택</a:t>
            </a:r>
            <a:r>
              <a:rPr lang="ko-KR" altLang="en-US" sz="1000" kern="0" spc="-100" dirty="0"/>
              <a:t> 대리점 외 </a:t>
            </a:r>
            <a:r>
              <a:rPr lang="en-US" altLang="ko-KR" sz="1000" kern="0" spc="-100" dirty="0"/>
              <a:t>30</a:t>
            </a:r>
            <a:r>
              <a:rPr lang="ko-KR" altLang="en-US" sz="1000" kern="0" spc="-100" dirty="0"/>
              <a:t>개 대리점 운영 중</a:t>
            </a:r>
            <a:endParaRPr lang="en-US" altLang="ko-KR" sz="1000" kern="0" spc="-100" dirty="0"/>
          </a:p>
          <a:p>
            <a:pPr>
              <a:buFont typeface="Wingdings" pitchFamily="2" charset="2"/>
              <a:buChar char="v"/>
            </a:pPr>
            <a:r>
              <a:rPr lang="en-US" altLang="ko-KR" sz="1000" kern="0" spc="-100" dirty="0"/>
              <a:t> </a:t>
            </a:r>
            <a:r>
              <a:rPr lang="ko-KR" altLang="en-US" sz="1000" kern="0" spc="-100" dirty="0" err="1"/>
              <a:t>롯데택배</a:t>
            </a:r>
            <a:r>
              <a:rPr lang="ko-KR" altLang="en-US" sz="1000" kern="0" spc="-100" dirty="0"/>
              <a:t> 화순 대리점 운영 중</a:t>
            </a:r>
            <a:endParaRPr lang="en-US" altLang="ko-KR" sz="1000" kern="0" spc="-1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424" y="6309360"/>
            <a:ext cx="1391354" cy="434798"/>
          </a:xfrm>
          <a:prstGeom prst="rect">
            <a:avLst/>
          </a:prstGeom>
        </p:spPr>
      </p:pic>
      <p:sp>
        <p:nvSpPr>
          <p:cNvPr id="21" name="제목 1"/>
          <p:cNvSpPr txBox="1">
            <a:spLocks/>
          </p:cNvSpPr>
          <p:nvPr/>
        </p:nvSpPr>
        <p:spPr>
          <a:xfrm>
            <a:off x="804607" y="6375861"/>
            <a:ext cx="3260317" cy="175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smtClean="0"/>
              <a:t>도입 문의</a:t>
            </a:r>
            <a:endParaRPr lang="ko-KR" altLang="en-US" sz="15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829366" y="6425666"/>
            <a:ext cx="3382714" cy="1255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5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786627" y="2901142"/>
            <a:ext cx="9679097" cy="21313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8" y="270404"/>
            <a:ext cx="10596919" cy="1745703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315144" y="372847"/>
            <a:ext cx="55284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 smtClean="0">
                <a:solidFill>
                  <a:schemeClr val="bg1"/>
                </a:solidFill>
              </a:rPr>
              <a:t>홍보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713584" y="1016683"/>
            <a:ext cx="1365773" cy="37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786627" y="1800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 err="1" smtClean="0"/>
              <a:t>뉴스룸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786627" y="2784764"/>
            <a:ext cx="9679097" cy="49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35763" y="3051331"/>
            <a:ext cx="3594180" cy="1687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428028" y="3228859"/>
            <a:ext cx="4831084" cy="921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 smtClean="0"/>
              <a:t>JHC KT, KTT </a:t>
            </a:r>
            <a:r>
              <a:rPr lang="ko-KR" altLang="en-US" sz="2500" dirty="0" smtClean="0"/>
              <a:t>기술제휴 </a:t>
            </a:r>
            <a:r>
              <a:rPr lang="en-US" altLang="ko-KR" sz="2500" dirty="0" smtClean="0"/>
              <a:t>MOU</a:t>
            </a:r>
            <a:r>
              <a:rPr lang="ko-KR" altLang="en-US" sz="2500" dirty="0" smtClean="0"/>
              <a:t>체결</a:t>
            </a:r>
            <a:endParaRPr lang="en-US" altLang="ko-KR" sz="2500" dirty="0" smtClean="0"/>
          </a:p>
          <a:p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5428028" y="3966075"/>
            <a:ext cx="49462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err="1" smtClean="0"/>
              <a:t>제이에이치가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KT, KTT</a:t>
            </a:r>
            <a:r>
              <a:rPr lang="ko-KR" altLang="en-US" sz="1300" dirty="0" smtClean="0"/>
              <a:t>와</a:t>
            </a:r>
            <a:r>
              <a:rPr lang="en-US" altLang="ko-KR" sz="1300" dirty="0" smtClean="0"/>
              <a:t>MOU</a:t>
            </a:r>
            <a:r>
              <a:rPr lang="ko-KR" altLang="en-US" sz="1300" dirty="0" smtClean="0"/>
              <a:t>체결을 통해</a:t>
            </a:r>
            <a:r>
              <a:rPr lang="en-US" altLang="ko-KR" sz="1300" dirty="0"/>
              <a:t> </a:t>
            </a:r>
            <a:r>
              <a:rPr lang="ko-KR" altLang="en-US" sz="1300" dirty="0" smtClean="0"/>
              <a:t>물류 </a:t>
            </a:r>
            <a:r>
              <a:rPr lang="en-US" altLang="ko-KR" sz="1300" dirty="0" smtClean="0"/>
              <a:t>IT </a:t>
            </a:r>
            <a:r>
              <a:rPr lang="ko-KR" altLang="en-US" sz="1300" dirty="0" smtClean="0"/>
              <a:t>회사로</a:t>
            </a:r>
            <a:r>
              <a:rPr lang="en-US" altLang="ko-KR" sz="1300" dirty="0" smtClean="0"/>
              <a:t>………………………… ,,,,,,,,,,,,,,,,,,,,,,,,,,,,,,,,,,,,,,,,,,,,,,,,,,,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35763" y="5253645"/>
            <a:ext cx="967357" cy="56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314401" y="5032503"/>
            <a:ext cx="4831084" cy="921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JHC KT, KTT </a:t>
            </a:r>
            <a:r>
              <a:rPr lang="ko-KR" altLang="en-US" sz="2000" dirty="0" smtClean="0"/>
              <a:t>기술제휴 </a:t>
            </a:r>
            <a:r>
              <a:rPr lang="en-US" altLang="ko-KR" sz="2000" dirty="0" smtClean="0"/>
              <a:t>MOU</a:t>
            </a:r>
            <a:r>
              <a:rPr lang="ko-KR" altLang="en-US" sz="2000" dirty="0" smtClean="0"/>
              <a:t>체결</a:t>
            </a:r>
            <a:endParaRPr lang="en-US" altLang="ko-KR" sz="2000" dirty="0" smtClean="0"/>
          </a:p>
          <a:p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314401" y="5578474"/>
            <a:ext cx="39005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err="1"/>
              <a:t>제이에이치가</a:t>
            </a:r>
            <a:r>
              <a:rPr lang="ko-KR" altLang="en-US" sz="1300" dirty="0"/>
              <a:t> </a:t>
            </a:r>
            <a:r>
              <a:rPr lang="en-US" altLang="ko-KR" sz="1300" dirty="0"/>
              <a:t>KT, KTT</a:t>
            </a:r>
            <a:r>
              <a:rPr lang="ko-KR" altLang="en-US" sz="1300" dirty="0"/>
              <a:t>와</a:t>
            </a:r>
            <a:r>
              <a:rPr lang="en-US" altLang="ko-KR" sz="1300" dirty="0"/>
              <a:t>MOU</a:t>
            </a:r>
            <a:r>
              <a:rPr lang="ko-KR" altLang="en-US" sz="1300" dirty="0"/>
              <a:t>체결을 통해</a:t>
            </a:r>
            <a:r>
              <a:rPr lang="en-US" altLang="ko-KR" sz="1300" dirty="0"/>
              <a:t> </a:t>
            </a:r>
            <a:r>
              <a:rPr lang="ko-KR" altLang="en-US" sz="1300" dirty="0"/>
              <a:t>물류 </a:t>
            </a:r>
            <a:r>
              <a:rPr lang="en-US" altLang="ko-KR" sz="1300" dirty="0"/>
              <a:t>IT </a:t>
            </a:r>
            <a:endParaRPr lang="ko-KR" altLang="en-US" sz="1300" dirty="0"/>
          </a:p>
        </p:txBody>
      </p:sp>
      <p:sp>
        <p:nvSpPr>
          <p:cNvPr id="23" name="직사각형 22"/>
          <p:cNvSpPr/>
          <p:nvPr/>
        </p:nvSpPr>
        <p:spPr>
          <a:xfrm>
            <a:off x="1135763" y="6106559"/>
            <a:ext cx="967358" cy="568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2319750" y="5870862"/>
            <a:ext cx="4831084" cy="921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JHC KT, KTT </a:t>
            </a:r>
            <a:r>
              <a:rPr lang="ko-KR" altLang="en-US" sz="2000" dirty="0" smtClean="0"/>
              <a:t>기술제휴 </a:t>
            </a:r>
            <a:r>
              <a:rPr lang="en-US" altLang="ko-KR" sz="2000" dirty="0" smtClean="0"/>
              <a:t>MOU</a:t>
            </a:r>
            <a:r>
              <a:rPr lang="ko-KR" altLang="en-US" sz="2000" dirty="0" smtClean="0"/>
              <a:t>체결</a:t>
            </a:r>
            <a:endParaRPr lang="en-US" altLang="ko-KR" sz="2000" dirty="0" smtClean="0"/>
          </a:p>
          <a:p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2314401" y="6416833"/>
            <a:ext cx="39005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err="1"/>
              <a:t>제이에이치가</a:t>
            </a:r>
            <a:r>
              <a:rPr lang="ko-KR" altLang="en-US" sz="1300" dirty="0"/>
              <a:t> </a:t>
            </a:r>
            <a:r>
              <a:rPr lang="en-US" altLang="ko-KR" sz="1300" dirty="0"/>
              <a:t>KT, KTT</a:t>
            </a:r>
            <a:r>
              <a:rPr lang="ko-KR" altLang="en-US" sz="1300" dirty="0"/>
              <a:t>와</a:t>
            </a:r>
            <a:r>
              <a:rPr lang="en-US" altLang="ko-KR" sz="1300" dirty="0"/>
              <a:t>MOU</a:t>
            </a:r>
            <a:r>
              <a:rPr lang="ko-KR" altLang="en-US" sz="1300" dirty="0"/>
              <a:t>체결을 통해</a:t>
            </a:r>
            <a:r>
              <a:rPr lang="en-US" altLang="ko-KR" sz="1300" dirty="0"/>
              <a:t> </a:t>
            </a:r>
            <a:r>
              <a:rPr lang="ko-KR" altLang="en-US" sz="1300" dirty="0"/>
              <a:t>물류 </a:t>
            </a:r>
            <a:r>
              <a:rPr lang="en-US" altLang="ko-KR" sz="1300" dirty="0"/>
              <a:t>IT </a:t>
            </a:r>
            <a:endParaRPr lang="ko-KR" altLang="en-US" sz="13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135763" y="5954385"/>
            <a:ext cx="8939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22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8" y="270404"/>
            <a:ext cx="10596919" cy="1745703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315144" y="372847"/>
            <a:ext cx="55284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 smtClean="0">
                <a:solidFill>
                  <a:schemeClr val="bg1"/>
                </a:solidFill>
              </a:rPr>
              <a:t>홍보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713584" y="1016683"/>
            <a:ext cx="1365773" cy="37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786627" y="1800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 smtClean="0"/>
              <a:t>공지사항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786627" y="2784764"/>
            <a:ext cx="9679097" cy="49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27" y="3311986"/>
            <a:ext cx="9679097" cy="2862392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3383845" y="6048738"/>
            <a:ext cx="1470788" cy="251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27139" y="6175282"/>
            <a:ext cx="65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49313" y="5679406"/>
            <a:ext cx="315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샘플처럼 등록일</a:t>
            </a:r>
            <a:r>
              <a:rPr lang="en-US" altLang="ko-KR" sz="1300" dirty="0" smtClean="0"/>
              <a:t>/ </a:t>
            </a:r>
            <a:r>
              <a:rPr lang="ko-KR" altLang="en-US" sz="1300" dirty="0" smtClean="0"/>
              <a:t>조회 순서 변경</a:t>
            </a:r>
            <a:endParaRPr lang="en-US" altLang="ko-KR" sz="1300" dirty="0" smtClean="0"/>
          </a:p>
          <a:p>
            <a:r>
              <a:rPr lang="ko-KR" altLang="en-US" sz="1300" dirty="0" smtClean="0"/>
              <a:t>현 홈페이지는 조회수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등록일 순서임</a:t>
            </a:r>
            <a:endParaRPr lang="ko-KR" altLang="en-US" sz="13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8282812" y="4912822"/>
            <a:ext cx="852875" cy="1012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6044427" y="1489417"/>
            <a:ext cx="697195" cy="1076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71562" y="2241099"/>
            <a:ext cx="35777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전체적으로 다 </a:t>
            </a:r>
            <a:r>
              <a:rPr lang="ko-KR" altLang="en-US" sz="1300" dirty="0" err="1" smtClean="0"/>
              <a:t>안맞음</a:t>
            </a:r>
            <a:r>
              <a:rPr lang="ko-KR" altLang="en-US" sz="1300" dirty="0" smtClean="0"/>
              <a:t> 홍보</a:t>
            </a:r>
            <a:r>
              <a:rPr lang="en-US" altLang="ko-KR" sz="1300" dirty="0" smtClean="0"/>
              <a:t>-&gt;</a:t>
            </a:r>
            <a:r>
              <a:rPr lang="ko-KR" altLang="en-US" sz="1300" dirty="0" smtClean="0"/>
              <a:t>공지사항으로 되어야 정상 다른 페이지도 마찬가지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81512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6627" y="180085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인사말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8" y="270404"/>
            <a:ext cx="10596919" cy="1745703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315144" y="372847"/>
            <a:ext cx="55284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 smtClean="0">
                <a:solidFill>
                  <a:schemeClr val="bg1"/>
                </a:solidFill>
              </a:rPr>
              <a:t>회사소개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713584" y="1016683"/>
            <a:ext cx="1365773" cy="37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86627" y="2784764"/>
            <a:ext cx="9679097" cy="49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98834" y="3048419"/>
            <a:ext cx="1083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현장중심의 분석과 창의적 사고를 통한 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변화와 혁신으로 고객과 함께 지속성장하는 기업이 되겠습니다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8380" y="3967534"/>
            <a:ext cx="10860137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/>
              <a:t>  </a:t>
            </a:r>
            <a:r>
              <a:rPr lang="ko-KR" altLang="en-US" sz="800" b="1" dirty="0" err="1" smtClean="0"/>
              <a:t>제이에이치씨는</a:t>
            </a:r>
            <a:r>
              <a:rPr lang="ko-KR" altLang="en-US" sz="800" b="1" dirty="0" smtClean="0"/>
              <a:t> </a:t>
            </a:r>
            <a:r>
              <a:rPr lang="ko-KR" altLang="ko-KR" sz="800" b="1" dirty="0"/>
              <a:t>국내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택배 </a:t>
            </a:r>
            <a:r>
              <a:rPr lang="ko-KR" altLang="en-US" sz="800" b="1" dirty="0" err="1"/>
              <a:t>배송사원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물류센터 </a:t>
            </a:r>
            <a:r>
              <a:rPr lang="ko-KR" altLang="en-US" sz="800" b="1" dirty="0" smtClean="0"/>
              <a:t>운영 </a:t>
            </a:r>
            <a:r>
              <a:rPr lang="en-US" altLang="ko-KR" sz="800" b="1" dirty="0" smtClean="0"/>
              <a:t>PDA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고객 운송장 출력 프린터 장비의 제조 및 </a:t>
            </a:r>
            <a:r>
              <a:rPr lang="ko-KR" altLang="en-US" sz="800" b="1" dirty="0" smtClean="0"/>
              <a:t>운영 시스템을 </a:t>
            </a:r>
            <a:r>
              <a:rPr lang="ko-KR" altLang="en-US" sz="800" b="1" dirty="0"/>
              <a:t>구축 지원하고 있으며</a:t>
            </a:r>
            <a:r>
              <a:rPr lang="en-US" altLang="ko-KR" sz="800" b="1" dirty="0"/>
              <a:t>,</a:t>
            </a:r>
          </a:p>
          <a:p>
            <a:endParaRPr lang="en-US" altLang="ko-KR" sz="800" b="1" dirty="0"/>
          </a:p>
          <a:p>
            <a:r>
              <a:rPr lang="ko-KR" altLang="en-US" sz="800" b="1" dirty="0"/>
              <a:t>  축적된 기술력과  </a:t>
            </a:r>
            <a:r>
              <a:rPr lang="ko-KR" altLang="en-US" sz="800" b="1" dirty="0" smtClean="0"/>
              <a:t>운영 경험을 </a:t>
            </a:r>
            <a:r>
              <a:rPr lang="ko-KR" altLang="en-US" sz="800" b="1" dirty="0"/>
              <a:t>바탕으로 택배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물류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유통 사업의 현장 운영을 </a:t>
            </a:r>
            <a:r>
              <a:rPr lang="ko-KR" altLang="en-US" sz="800" b="1" dirty="0" err="1"/>
              <a:t>고도화한</a:t>
            </a:r>
            <a:r>
              <a:rPr lang="ko-KR" altLang="en-US" sz="800" b="1" dirty="0"/>
              <a:t> </a:t>
            </a:r>
            <a:r>
              <a:rPr lang="ko-KR" altLang="ko-KR" sz="800" b="1" dirty="0"/>
              <a:t>택배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운영 </a:t>
            </a:r>
            <a:r>
              <a:rPr lang="en-US" altLang="ko-KR" sz="800" b="1" dirty="0"/>
              <a:t>APP </a:t>
            </a:r>
            <a:r>
              <a:rPr lang="ko-KR" altLang="ko-KR" sz="800" b="1" dirty="0"/>
              <a:t>개발 및 </a:t>
            </a:r>
            <a:r>
              <a:rPr lang="ko-KR" altLang="en-US" sz="800" b="1" dirty="0" smtClean="0"/>
              <a:t>자동 스캐너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물류센터 자동화 사업을 영위하는 </a:t>
            </a:r>
            <a:r>
              <a:rPr lang="ko-KR" altLang="ko-KR" sz="800" b="1" dirty="0"/>
              <a:t>물류 전문</a:t>
            </a:r>
            <a:r>
              <a:rPr lang="en-US" altLang="ko-KR" sz="800" b="1" dirty="0"/>
              <a:t> IT </a:t>
            </a:r>
            <a:r>
              <a:rPr lang="ko-KR" altLang="ko-KR" sz="800" b="1" dirty="0"/>
              <a:t>회사입니다</a:t>
            </a:r>
            <a:r>
              <a:rPr lang="en-US" altLang="ko-KR" sz="800" b="1" dirty="0"/>
              <a:t>.</a:t>
            </a:r>
            <a:endParaRPr lang="ko-KR" altLang="ko-KR" sz="800" dirty="0"/>
          </a:p>
          <a:p>
            <a:endParaRPr lang="ko-KR" altLang="ko-KR" sz="800" dirty="0"/>
          </a:p>
          <a:p>
            <a:r>
              <a:rPr lang="en-US" altLang="ko-KR" sz="800" b="1" dirty="0"/>
              <a:t>  SMART </a:t>
            </a:r>
            <a:r>
              <a:rPr lang="ko-KR" altLang="en-US" sz="800" b="1" dirty="0" smtClean="0"/>
              <a:t>물류 시스템 </a:t>
            </a:r>
            <a:r>
              <a:rPr lang="ko-KR" altLang="en-US" sz="800" b="1" dirty="0"/>
              <a:t>지원을 위하여 모바일 장비 및 </a:t>
            </a:r>
            <a:r>
              <a:rPr lang="en-US" altLang="ko-KR" sz="800" b="1" dirty="0"/>
              <a:t>AUTO </a:t>
            </a:r>
            <a:r>
              <a:rPr lang="ko-KR" altLang="ko-KR" sz="800" b="1" dirty="0"/>
              <a:t>스캐너</a:t>
            </a:r>
            <a:r>
              <a:rPr lang="en-US" altLang="ko-KR" sz="800" b="1" dirty="0"/>
              <a:t>, AUTO </a:t>
            </a:r>
            <a:r>
              <a:rPr lang="ko-KR" altLang="en-US" sz="800" b="1" dirty="0"/>
              <a:t>화물 </a:t>
            </a:r>
            <a:r>
              <a:rPr lang="ko-KR" altLang="en-US" sz="800" b="1" dirty="0" err="1"/>
              <a:t>체적측정기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자동 </a:t>
            </a:r>
            <a:r>
              <a:rPr lang="ko-KR" altLang="en-US" sz="800" b="1" dirty="0" smtClean="0"/>
              <a:t>분류 시스템</a:t>
            </a:r>
            <a:r>
              <a:rPr lang="en-US" altLang="ko-KR" sz="800" b="1" dirty="0"/>
              <a:t>, </a:t>
            </a:r>
            <a:r>
              <a:rPr lang="ko-KR" altLang="en-US" sz="800" b="1" dirty="0" smtClean="0"/>
              <a:t>화물 동적 </a:t>
            </a:r>
            <a:r>
              <a:rPr lang="ko-KR" altLang="en-US" sz="800" b="1" dirty="0"/>
              <a:t>추적관리시스템</a:t>
            </a:r>
            <a:r>
              <a:rPr lang="en-US" altLang="ko-KR" sz="800" b="1" dirty="0"/>
              <a:t>(VASS)</a:t>
            </a:r>
            <a:r>
              <a:rPr lang="ko-KR" altLang="en-US" sz="800" b="1" dirty="0"/>
              <a:t> 등을 연구 개발하여 </a:t>
            </a:r>
            <a:r>
              <a:rPr lang="ko-KR" altLang="en-US" sz="800" b="1" dirty="0" err="1"/>
              <a:t>택배사에</a:t>
            </a:r>
            <a:r>
              <a:rPr lang="ko-KR" altLang="en-US" sz="800" b="1" dirty="0"/>
              <a:t> </a:t>
            </a:r>
            <a:r>
              <a:rPr lang="ko-KR" altLang="en-US" sz="800" b="1" dirty="0" smtClean="0"/>
              <a:t>공급</a:t>
            </a:r>
            <a:r>
              <a:rPr lang="en-US" altLang="ko-KR" sz="800" b="1" dirty="0" smtClean="0"/>
              <a:t>, </a:t>
            </a:r>
          </a:p>
          <a:p>
            <a:endParaRPr lang="en-US" altLang="ko-KR" sz="800" b="1" dirty="0"/>
          </a:p>
          <a:p>
            <a:r>
              <a:rPr lang="en-US" altLang="ko-KR" sz="800" b="1" dirty="0" smtClean="0"/>
              <a:t>  </a:t>
            </a:r>
            <a:r>
              <a:rPr lang="ko-KR" altLang="en-US" sz="800" b="1" dirty="0" smtClean="0"/>
              <a:t>물류 사업 </a:t>
            </a:r>
            <a:r>
              <a:rPr lang="ko-KR" altLang="en-US" sz="800" b="1" dirty="0"/>
              <a:t>파트너로써 그 위상을 높이고 있습니다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택배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제조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유통 </a:t>
            </a:r>
            <a:r>
              <a:rPr lang="ko-KR" altLang="en-US" sz="800" b="1" dirty="0" err="1"/>
              <a:t>물류시장과</a:t>
            </a:r>
            <a:r>
              <a:rPr lang="ko-KR" altLang="en-US" sz="800" b="1" dirty="0"/>
              <a:t> 고객에 대해 지속적인 </a:t>
            </a:r>
            <a:r>
              <a:rPr lang="ko-KR" altLang="en-US" sz="800" b="1" dirty="0" smtClean="0"/>
              <a:t>연구 분석을 </a:t>
            </a:r>
            <a:r>
              <a:rPr lang="ko-KR" altLang="en-US" sz="800" b="1" dirty="0"/>
              <a:t>통하여 </a:t>
            </a:r>
            <a:r>
              <a:rPr lang="ko-KR" altLang="en-US" sz="800" b="1" dirty="0" smtClean="0"/>
              <a:t>다가올 </a:t>
            </a:r>
            <a:r>
              <a:rPr lang="ko-KR" altLang="en-US" sz="800" b="1" dirty="0"/>
              <a:t>새로운 변화에 대비하고 고객이 원하는 </a:t>
            </a:r>
            <a:endParaRPr lang="en-US" altLang="ko-KR" sz="800" b="1" dirty="0" smtClean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  </a:t>
            </a:r>
            <a:r>
              <a:rPr lang="ko-KR" altLang="en-US" sz="800" b="1" dirty="0" smtClean="0"/>
              <a:t>새로운 </a:t>
            </a:r>
            <a:r>
              <a:rPr lang="ko-KR" altLang="en-US" sz="800" b="1" dirty="0"/>
              <a:t>가치를 </a:t>
            </a:r>
            <a:r>
              <a:rPr lang="ko-KR" altLang="en-US" sz="800" b="1" dirty="0" smtClean="0"/>
              <a:t>창출하며</a:t>
            </a:r>
            <a:r>
              <a:rPr lang="en-US" altLang="ko-KR" sz="800" b="1" dirty="0" smtClean="0"/>
              <a:t>, </a:t>
            </a:r>
            <a:r>
              <a:rPr lang="ko-KR" altLang="en-US" sz="800" b="1" dirty="0" smtClean="0"/>
              <a:t>지속적으로 고객과 </a:t>
            </a:r>
            <a:r>
              <a:rPr lang="ko-KR" altLang="en-US" sz="800" b="1" dirty="0"/>
              <a:t>함께 성장할 수 </a:t>
            </a:r>
            <a:r>
              <a:rPr lang="ko-KR" altLang="en-US" sz="800" b="1" dirty="0" smtClean="0"/>
              <a:t>있도록 끊임없이 노력하는 </a:t>
            </a:r>
            <a:r>
              <a:rPr lang="ko-KR" altLang="en-US" sz="800" b="1" dirty="0" err="1" smtClean="0"/>
              <a:t>제이에이치씨가</a:t>
            </a:r>
            <a:r>
              <a:rPr lang="ko-KR" altLang="en-US" sz="800" b="1" dirty="0" smtClean="0"/>
              <a:t> 되겠습니다</a:t>
            </a:r>
            <a:r>
              <a:rPr lang="en-US" altLang="ko-KR" sz="800" b="1" dirty="0" smtClean="0"/>
              <a:t>.</a:t>
            </a:r>
            <a:r>
              <a:rPr lang="ko-KR" altLang="en-US" sz="800" b="1" dirty="0"/>
              <a:t> </a:t>
            </a:r>
            <a:r>
              <a:rPr lang="ko-KR" altLang="en-US" sz="800" b="1" dirty="0" smtClean="0"/>
              <a:t>많은 </a:t>
            </a:r>
            <a:r>
              <a:rPr lang="ko-KR" altLang="en-US" sz="800" b="1" dirty="0"/>
              <a:t>격려와 관심을 부탁드립니다</a:t>
            </a:r>
            <a:r>
              <a:rPr lang="en-US" altLang="ko-KR" sz="800" b="1" dirty="0" smtClean="0"/>
              <a:t>.</a:t>
            </a:r>
          </a:p>
          <a:p>
            <a:endParaRPr lang="en-US" altLang="ko-KR" sz="800" b="1" dirty="0"/>
          </a:p>
          <a:p>
            <a:r>
              <a:rPr lang="ko-KR" altLang="en-US" sz="800" b="1" dirty="0" smtClean="0"/>
              <a:t>  </a:t>
            </a:r>
            <a:endParaRPr lang="en-US" altLang="ko-KR" sz="800" b="1" dirty="0" smtClean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800" b="1" dirty="0" err="1" smtClean="0"/>
              <a:t>제이에이치씨</a:t>
            </a:r>
            <a:r>
              <a:rPr lang="ko-KR" altLang="en-US" sz="800" b="1" dirty="0" smtClean="0"/>
              <a:t> </a:t>
            </a:r>
            <a:r>
              <a:rPr lang="ko-KR" altLang="en-US" sz="800" b="1" dirty="0"/>
              <a:t>직원 일동</a:t>
            </a:r>
            <a:endParaRPr lang="en-US" altLang="ko-KR" sz="800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7831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6627" y="180085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500" dirty="0" err="1" smtClean="0"/>
              <a:t>제휴제안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8" y="270404"/>
            <a:ext cx="10596919" cy="1745703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315144" y="372847"/>
            <a:ext cx="55284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 smtClean="0">
                <a:solidFill>
                  <a:schemeClr val="bg1"/>
                </a:solidFill>
              </a:rPr>
              <a:t>회사소개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713584" y="1016683"/>
            <a:ext cx="1365773" cy="37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86627" y="2784764"/>
            <a:ext cx="9679097" cy="49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4926" y="2949139"/>
            <a:ext cx="108392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latin typeface="HY견고딕" pitchFamily="18" charset="-127"/>
                <a:ea typeface="HY견고딕" pitchFamily="18" charset="-127"/>
              </a:rPr>
              <a:t>안내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2334" y="3288513"/>
            <a:ext cx="108601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 smtClean="0"/>
              <a:t>제이에이치씨와</a:t>
            </a:r>
            <a:r>
              <a:rPr lang="ko-KR" altLang="en-US" sz="800" dirty="0" smtClean="0"/>
              <a:t> 함께 비즈니스를 제휴하길 원하는 개인 또는 업체에서는 세부적인 </a:t>
            </a:r>
            <a:r>
              <a:rPr lang="ko-KR" altLang="en-US" sz="800" dirty="0" err="1" smtClean="0"/>
              <a:t>제휴제안</a:t>
            </a:r>
            <a:r>
              <a:rPr lang="ko-KR" altLang="en-US" sz="800" dirty="0" smtClean="0"/>
              <a:t> 내용을 등록해주시면 제안 접수 후 검토하여 연락을 드리겠습니다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sp>
        <p:nvSpPr>
          <p:cNvPr id="11" name="직사각형 10"/>
          <p:cNvSpPr/>
          <p:nvPr/>
        </p:nvSpPr>
        <p:spPr>
          <a:xfrm>
            <a:off x="828960" y="3529294"/>
            <a:ext cx="108392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err="1" smtClean="0">
                <a:latin typeface="HY견고딕" pitchFamily="18" charset="-127"/>
                <a:ea typeface="HY견고딕" pitchFamily="18" charset="-127"/>
              </a:rPr>
              <a:t>제이에이치씨</a:t>
            </a:r>
            <a:r>
              <a:rPr lang="ko-KR" altLang="en-US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500" dirty="0" err="1" smtClean="0">
                <a:latin typeface="HY견고딕" pitchFamily="18" charset="-127"/>
                <a:ea typeface="HY견고딕" pitchFamily="18" charset="-127"/>
              </a:rPr>
              <a:t>제휴제안은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?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33240" y="3875641"/>
            <a:ext cx="108601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우수 솔루션 및 서비스</a:t>
            </a:r>
            <a:r>
              <a:rPr lang="en-US" altLang="ko-KR" sz="800" dirty="0"/>
              <a:t>, </a:t>
            </a:r>
            <a:r>
              <a:rPr lang="ko-KR" altLang="en-US" sz="800" dirty="0"/>
              <a:t>사업 모델을 발굴하여 이를 통해 고객에게 더 높은 가치를 제공하고 </a:t>
            </a:r>
            <a:r>
              <a:rPr lang="ko-KR" altLang="en-US" sz="800" dirty="0" err="1"/>
              <a:t>제안사와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 err="1" smtClean="0"/>
              <a:t>제이에이치씨의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상생협력관계를 도모하고자 합니다</a:t>
            </a:r>
            <a:r>
              <a:rPr lang="en-US" altLang="ko-KR" sz="800" dirty="0"/>
              <a:t>.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접수 </a:t>
            </a:r>
            <a:r>
              <a:rPr lang="ko-KR" altLang="en-US" sz="800" dirty="0"/>
              <a:t>창구를 일원화하여 제안에 대한 신속하고 체계적인 대응을 목적으로 합니다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sp>
        <p:nvSpPr>
          <p:cNvPr id="13" name="직사각형 12"/>
          <p:cNvSpPr/>
          <p:nvPr/>
        </p:nvSpPr>
        <p:spPr>
          <a:xfrm>
            <a:off x="843692" y="4858379"/>
            <a:ext cx="108392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기술 솔루션 및 시스템 제안</a:t>
            </a:r>
          </a:p>
          <a:p>
            <a:r>
              <a:rPr lang="ko-KR" altLang="en-US" sz="800" dirty="0"/>
              <a:t>사업 및 서비스 모델 제안</a:t>
            </a:r>
          </a:p>
          <a:p>
            <a:r>
              <a:rPr lang="ko-KR" altLang="en-US" sz="800" dirty="0"/>
              <a:t>사업 제휴 모델 제안</a:t>
            </a:r>
          </a:p>
          <a:p>
            <a:r>
              <a:rPr lang="ko-KR" altLang="en-US" sz="800" dirty="0"/>
              <a:t>기존 협력 관계에서의 개선사항</a:t>
            </a:r>
          </a:p>
          <a:p>
            <a:r>
              <a:rPr lang="ko-KR" altLang="en-US" sz="800" dirty="0"/>
              <a:t>그 외 상기 취지에 부합하는 제안사항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24926" y="4483598"/>
            <a:ext cx="108392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err="1" smtClean="0">
                <a:latin typeface="HY견고딕" pitchFamily="18" charset="-127"/>
                <a:ea typeface="HY견고딕" pitchFamily="18" charset="-127"/>
              </a:rPr>
              <a:t>제이에이치씨</a:t>
            </a:r>
            <a:r>
              <a:rPr lang="ko-KR" altLang="en-US" sz="1500" dirty="0" smtClean="0">
                <a:latin typeface="HY견고딕" pitchFamily="18" charset="-127"/>
                <a:ea typeface="HY견고딕" pitchFamily="18" charset="-127"/>
              </a:rPr>
              <a:t> 제안 범위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43692" y="5786404"/>
            <a:ext cx="71426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800" dirty="0">
              <a:solidFill>
                <a:srgbClr val="000000"/>
              </a:solidFill>
              <a:latin typeface="LGSmH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444444"/>
                </a:solidFill>
                <a:latin typeface="LGSmHa"/>
              </a:rPr>
              <a:t>우편        </a:t>
            </a:r>
            <a:r>
              <a:rPr lang="en-US" altLang="ko-KR" sz="800" dirty="0" smtClean="0">
                <a:solidFill>
                  <a:srgbClr val="444444"/>
                </a:solidFill>
                <a:latin typeface="LGSmHa"/>
              </a:rPr>
              <a:t>(</a:t>
            </a:r>
            <a:r>
              <a:rPr lang="en-US" altLang="ko-KR" sz="800" dirty="0">
                <a:solidFill>
                  <a:srgbClr val="444444"/>
                </a:solidFill>
                <a:latin typeface="LGSmHa"/>
              </a:rPr>
              <a:t>03923) </a:t>
            </a:r>
            <a:r>
              <a:rPr lang="ko-KR" altLang="en-US" sz="800" dirty="0">
                <a:solidFill>
                  <a:srgbClr val="444444"/>
                </a:solidFill>
                <a:latin typeface="LGSmHa"/>
              </a:rPr>
              <a:t>서울특별시 </a:t>
            </a:r>
            <a:r>
              <a:rPr lang="ko-KR" altLang="en-US" sz="800" dirty="0" smtClean="0">
                <a:solidFill>
                  <a:srgbClr val="444444"/>
                </a:solidFill>
                <a:latin typeface="LGSmHa"/>
              </a:rPr>
              <a:t>동작구 </a:t>
            </a:r>
            <a:r>
              <a:rPr lang="ko-KR" altLang="en-US" sz="800" dirty="0" err="1" smtClean="0">
                <a:solidFill>
                  <a:srgbClr val="444444"/>
                </a:solidFill>
                <a:latin typeface="LGSmHa"/>
              </a:rPr>
              <a:t>남부순환로</a:t>
            </a:r>
            <a:r>
              <a:rPr lang="ko-KR" altLang="en-US" sz="800" dirty="0" smtClean="0">
                <a:solidFill>
                  <a:srgbClr val="444444"/>
                </a:solidFill>
                <a:latin typeface="LGSmHa"/>
              </a:rPr>
              <a:t> </a:t>
            </a:r>
            <a:r>
              <a:rPr lang="en-US" altLang="ko-KR" sz="800" dirty="0" smtClean="0">
                <a:solidFill>
                  <a:srgbClr val="444444"/>
                </a:solidFill>
                <a:latin typeface="LGSmHa"/>
              </a:rPr>
              <a:t>2021, F</a:t>
            </a:r>
            <a:r>
              <a:rPr lang="ko-KR" altLang="en-US" sz="800" dirty="0" smtClean="0">
                <a:solidFill>
                  <a:srgbClr val="444444"/>
                </a:solidFill>
                <a:latin typeface="LGSmHa"/>
              </a:rPr>
              <a:t>층 </a:t>
            </a:r>
            <a:endParaRPr lang="en-US" altLang="ko-KR" sz="800" dirty="0" smtClean="0">
              <a:solidFill>
                <a:srgbClr val="444444"/>
              </a:solidFill>
              <a:latin typeface="LGSmH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444444"/>
                </a:solidFill>
                <a:latin typeface="LGSmHa"/>
              </a:rPr>
              <a:t>온라인     </a:t>
            </a:r>
            <a:r>
              <a:rPr lang="ko-KR" altLang="en-US" sz="800" dirty="0" err="1" smtClean="0">
                <a:solidFill>
                  <a:srgbClr val="444444"/>
                </a:solidFill>
                <a:latin typeface="LGSmHa"/>
              </a:rPr>
              <a:t>제안건은</a:t>
            </a:r>
            <a:r>
              <a:rPr lang="ko-KR" altLang="en-US" sz="800" dirty="0" smtClean="0">
                <a:solidFill>
                  <a:srgbClr val="444444"/>
                </a:solidFill>
                <a:latin typeface="LGSmHa"/>
              </a:rPr>
              <a:t> </a:t>
            </a:r>
            <a:r>
              <a:rPr lang="ko-KR" altLang="en-US" sz="800" dirty="0">
                <a:solidFill>
                  <a:srgbClr val="444444"/>
                </a:solidFill>
                <a:latin typeface="LGSmHa"/>
              </a:rPr>
              <a:t>담당자 검토 후 필요 시 회신 드립니다</a:t>
            </a:r>
            <a:r>
              <a:rPr lang="en-US" altLang="ko-KR" sz="800" dirty="0">
                <a:solidFill>
                  <a:srgbClr val="444444"/>
                </a:solidFill>
                <a:latin typeface="LGSmHa"/>
              </a:rPr>
              <a:t>. </a:t>
            </a:r>
            <a:r>
              <a:rPr lang="ko-KR" altLang="en-US" sz="800" dirty="0">
                <a:solidFill>
                  <a:srgbClr val="444444"/>
                </a:solidFill>
                <a:latin typeface="LGSmHa"/>
              </a:rPr>
              <a:t>보내주신 제안은 당사에 귀속되며 답변은 보장할 수 없음을 양해 부탁드립니다</a:t>
            </a:r>
            <a:r>
              <a:rPr lang="en-US" altLang="ko-KR" sz="800" dirty="0">
                <a:solidFill>
                  <a:srgbClr val="444444"/>
                </a:solidFill>
                <a:latin typeface="LGSmHa"/>
              </a:rPr>
              <a:t>.</a:t>
            </a:r>
            <a:endParaRPr lang="en-US" altLang="ko-KR" sz="800" b="0" i="0" dirty="0">
              <a:solidFill>
                <a:srgbClr val="444444"/>
              </a:solidFill>
              <a:effectLst/>
              <a:latin typeface="LGSmH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4927" y="5568003"/>
            <a:ext cx="108392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err="1" smtClean="0">
                <a:latin typeface="HY견고딕" pitchFamily="18" charset="-127"/>
                <a:ea typeface="HY견고딕" pitchFamily="18" charset="-127"/>
              </a:rPr>
              <a:t>접수방법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675" y="6426285"/>
            <a:ext cx="1096999" cy="3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2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522" y="83737"/>
            <a:ext cx="6481156" cy="36508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151" y="3859271"/>
            <a:ext cx="5911130" cy="4396114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958038" y="1368591"/>
            <a:ext cx="2164391" cy="1100289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고객지원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err="1" smtClean="0"/>
              <a:t>문의지원</a:t>
            </a:r>
            <a:r>
              <a:rPr lang="ko-KR" altLang="en-US" sz="1200" dirty="0" smtClean="0"/>
              <a:t> 폼 활용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143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6627" y="180085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500" dirty="0" err="1" smtClean="0"/>
              <a:t>사업연혁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8" y="270404"/>
            <a:ext cx="10596919" cy="1745703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315144" y="372847"/>
            <a:ext cx="55284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 smtClean="0">
                <a:solidFill>
                  <a:schemeClr val="bg1"/>
                </a:solidFill>
              </a:rPr>
              <a:t>회사소개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713584" y="1016683"/>
            <a:ext cx="1365773" cy="37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86627" y="2784764"/>
            <a:ext cx="9679097" cy="49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3157" y="31521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LGSmHa"/>
              </a:rPr>
              <a:t>제이에이치씨의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LGSmHa"/>
              </a:rPr>
              <a:t> 지속적인 성장과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b="0" i="0" dirty="0" smtClean="0">
                <a:solidFill>
                  <a:srgbClr val="000000"/>
                </a:solidFill>
                <a:effectLst/>
                <a:latin typeface="LGSmHa"/>
              </a:rPr>
              <a:t>발자취를 소개합니다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LGSmHa"/>
              </a:rPr>
              <a:t>!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72" y="3895073"/>
            <a:ext cx="2673812" cy="2387109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H="1">
            <a:off x="3033847" y="3846093"/>
            <a:ext cx="1671157" cy="5839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795570" y="34697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LGSmHa"/>
              </a:rPr>
              <a:t>20</a:t>
            </a:r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LGSmHa"/>
              </a:rPr>
              <a:t>년이전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LGSmHa"/>
              </a:rPr>
              <a:t> 등록 및 년도 추가 시 신규 생성 안됨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799" y="3895073"/>
            <a:ext cx="4672715" cy="28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1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6627" y="180085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500" dirty="0" err="1" smtClean="0"/>
              <a:t>오시는길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8" y="270404"/>
            <a:ext cx="10596919" cy="1745703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315144" y="372847"/>
            <a:ext cx="55284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 smtClean="0">
                <a:solidFill>
                  <a:schemeClr val="bg1"/>
                </a:solidFill>
              </a:rPr>
              <a:t>회사소개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713584" y="1016683"/>
            <a:ext cx="1365773" cy="37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86627" y="2784764"/>
            <a:ext cx="9679097" cy="49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995" y="4656865"/>
            <a:ext cx="7230739" cy="2044879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1886318" y="5371279"/>
            <a:ext cx="3077046" cy="616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대중교통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텍스트만 변경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폰트 색상 및 크기 유지</a:t>
            </a:r>
            <a:endParaRPr lang="ko-KR" altLang="en-US" sz="10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86315" y="4995949"/>
            <a:ext cx="771244" cy="600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1357559" y="4307762"/>
            <a:ext cx="3077046" cy="616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주소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텍스트 추가</a:t>
            </a:r>
            <a:r>
              <a:rPr lang="en-US" altLang="ko-KR" sz="1000" dirty="0" smtClean="0"/>
              <a:t>) </a:t>
            </a:r>
            <a:endParaRPr lang="ko-KR" altLang="en-US" sz="100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319424" y="4908092"/>
            <a:ext cx="3077046" cy="616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 err="1" smtClean="0"/>
              <a:t>아래이미지</a:t>
            </a:r>
            <a:r>
              <a:rPr lang="ko-KR" altLang="en-US" sz="1000" dirty="0" smtClean="0"/>
              <a:t> 크기 동일</a:t>
            </a:r>
            <a:endParaRPr lang="ko-KR" altLang="en-US" sz="10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04672" y="4792935"/>
            <a:ext cx="581458" cy="207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776101" y="4277870"/>
            <a:ext cx="581458" cy="207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542116" y="4467368"/>
            <a:ext cx="695313" cy="396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7388678" y="4381523"/>
            <a:ext cx="3077046" cy="616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전화번호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텍스트 추가</a:t>
            </a:r>
            <a:r>
              <a:rPr lang="en-US" altLang="ko-KR" sz="1000" dirty="0" smtClean="0"/>
              <a:t>) </a:t>
            </a:r>
            <a:endParaRPr lang="ko-KR" altLang="en-US" sz="1000" dirty="0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6211042" y="3995557"/>
            <a:ext cx="3077046" cy="616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이동 주소 아래로</a:t>
            </a:r>
            <a:endParaRPr lang="ko-KR" altLang="en-US" sz="10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668385" y="4365089"/>
            <a:ext cx="3601699" cy="966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482" y="2911126"/>
            <a:ext cx="2745945" cy="112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4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60319" y="4790902"/>
            <a:ext cx="2848495" cy="881150"/>
          </a:xfrm>
        </p:spPr>
        <p:txBody>
          <a:bodyPr>
            <a:normAutofit/>
          </a:bodyPr>
          <a:lstStyle/>
          <a:p>
            <a:r>
              <a:rPr lang="en-US" altLang="ko-KR" sz="1100" dirty="0" smtClean="0"/>
              <a:t>2</a:t>
            </a:r>
            <a:r>
              <a:rPr lang="ko-KR" altLang="en-US" sz="1100" dirty="0" smtClean="0"/>
              <a:t>호선 </a:t>
            </a:r>
            <a:r>
              <a:rPr lang="ko-KR" altLang="en-US" sz="1100" dirty="0" err="1" smtClean="0"/>
              <a:t>사당역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낙성대역</a:t>
            </a:r>
            <a:endParaRPr lang="en-US" altLang="ko-KR" sz="1100" dirty="0" smtClean="0"/>
          </a:p>
          <a:p>
            <a:r>
              <a:rPr lang="en-US" altLang="ko-KR" sz="1100" dirty="0" smtClean="0"/>
              <a:t>4</a:t>
            </a:r>
            <a:r>
              <a:rPr lang="ko-KR" altLang="en-US" sz="1100" dirty="0" smtClean="0"/>
              <a:t>호선</a:t>
            </a:r>
            <a:r>
              <a:rPr lang="en-US" altLang="ko-KR" sz="1100" dirty="0"/>
              <a:t> </a:t>
            </a:r>
            <a:r>
              <a:rPr lang="ko-KR" altLang="en-US" sz="1100" dirty="0" err="1" smtClean="0"/>
              <a:t>사당역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0" y="856210"/>
            <a:ext cx="5667166" cy="3574474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1388225" y="4430684"/>
            <a:ext cx="116379" cy="80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/>
        </p:nvSpPr>
        <p:spPr>
          <a:xfrm>
            <a:off x="338052" y="5597236"/>
            <a:ext cx="2848495" cy="88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smtClean="0"/>
              <a:t>사당역 </a:t>
            </a:r>
            <a:r>
              <a:rPr lang="en-US" altLang="ko-KR" sz="1100" smtClean="0"/>
              <a:t>8</a:t>
            </a:r>
            <a:r>
              <a:rPr lang="ko-KR" altLang="en-US" sz="1100" smtClean="0"/>
              <a:t>번출구 앞 버스정류장</a:t>
            </a:r>
            <a:r>
              <a:rPr lang="en-US" altLang="ko-KR" sz="1100" smtClean="0"/>
              <a:t> </a:t>
            </a:r>
          </a:p>
          <a:p>
            <a:r>
              <a:rPr lang="en-US" altLang="ko-KR" sz="1100" smtClean="0"/>
              <a:t>643</a:t>
            </a:r>
            <a:r>
              <a:rPr lang="ko-KR" altLang="en-US" sz="1100" smtClean="0"/>
              <a:t>번</a:t>
            </a:r>
            <a:r>
              <a:rPr lang="en-US" altLang="ko-KR" sz="1100" smtClean="0"/>
              <a:t>, 5530</a:t>
            </a:r>
            <a:r>
              <a:rPr lang="ko-KR" altLang="en-US" sz="1100" smtClean="0"/>
              <a:t>번</a:t>
            </a:r>
            <a:r>
              <a:rPr lang="en-US" altLang="ko-KR" sz="1100" smtClean="0"/>
              <a:t>, 5524</a:t>
            </a:r>
            <a:r>
              <a:rPr lang="ko-KR" altLang="en-US" sz="1100" smtClean="0"/>
              <a:t>번</a:t>
            </a:r>
            <a:r>
              <a:rPr lang="en-US" altLang="ko-KR" sz="1100" smtClean="0"/>
              <a:t> 9</a:t>
            </a:r>
            <a:r>
              <a:rPr lang="ko-KR" altLang="en-US" sz="1100" smtClean="0"/>
              <a:t>번</a:t>
            </a:r>
            <a:r>
              <a:rPr lang="en-US" altLang="ko-KR" sz="1100" smtClean="0"/>
              <a:t>, </a:t>
            </a:r>
            <a:r>
              <a:rPr lang="ko-KR" altLang="en-US" sz="1100" smtClean="0"/>
              <a:t>탑승후 </a:t>
            </a:r>
            <a:endParaRPr lang="en-US" altLang="ko-KR" sz="1100" smtClean="0"/>
          </a:p>
          <a:p>
            <a:r>
              <a:rPr lang="en-US" altLang="ko-KR" sz="1100" smtClean="0"/>
              <a:t>2</a:t>
            </a:r>
            <a:r>
              <a:rPr lang="ko-KR" altLang="en-US" sz="1100" smtClean="0"/>
              <a:t>정거장 이동 예술인 마을 하차 도보</a:t>
            </a:r>
            <a:r>
              <a:rPr lang="en-US" altLang="ko-KR" sz="1100" smtClean="0"/>
              <a:t> 1</a:t>
            </a:r>
            <a:r>
              <a:rPr lang="ko-KR" altLang="en-US" sz="1100" smtClean="0"/>
              <a:t>분</a:t>
            </a:r>
            <a:r>
              <a:rPr lang="en-US" altLang="ko-KR" sz="1100" smtClean="0"/>
              <a:t> </a:t>
            </a:r>
            <a:endParaRPr lang="ko-KR" altLang="en-US" sz="11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049714" y="4207626"/>
            <a:ext cx="474882" cy="58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28" y="1950297"/>
            <a:ext cx="5142549" cy="1765232"/>
          </a:xfrm>
          <a:prstGeom prst="rect">
            <a:avLst/>
          </a:prstGeom>
        </p:spPr>
      </p:pic>
      <p:sp>
        <p:nvSpPr>
          <p:cNvPr id="12" name="부제목 2"/>
          <p:cNvSpPr txBox="1">
            <a:spLocks/>
          </p:cNvSpPr>
          <p:nvPr/>
        </p:nvSpPr>
        <p:spPr>
          <a:xfrm>
            <a:off x="7825046" y="4058689"/>
            <a:ext cx="2848495" cy="88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F~5</a:t>
            </a:r>
            <a:r>
              <a:rPr lang="ko-KR" altLang="en-US" sz="1100" dirty="0" smtClean="0"/>
              <a:t>층</a:t>
            </a:r>
            <a:endParaRPr lang="en-US" altLang="ko-KR" sz="11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8671161" y="2832913"/>
            <a:ext cx="497777" cy="118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/>
          <p:cNvSpPr txBox="1">
            <a:spLocks/>
          </p:cNvSpPr>
          <p:nvPr/>
        </p:nvSpPr>
        <p:spPr>
          <a:xfrm>
            <a:off x="1983970" y="3257203"/>
            <a:ext cx="2848495" cy="88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F~5</a:t>
            </a:r>
            <a:r>
              <a:rPr lang="ko-KR" altLang="en-US" sz="1100" dirty="0" smtClean="0"/>
              <a:t>층</a:t>
            </a:r>
            <a:endParaRPr lang="en-US" altLang="ko-KR" sz="11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404092" y="3332712"/>
            <a:ext cx="762001" cy="9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6627" y="180085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CI</a:t>
            </a:r>
            <a:endParaRPr lang="ko-KR" altLang="en-US" sz="25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786627" y="3126416"/>
            <a:ext cx="5348819" cy="152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/>
              <a:t>LOGO</a:t>
            </a:r>
            <a:r>
              <a:rPr lang="ko-KR" altLang="en-US" sz="1000" dirty="0"/>
              <a:t>는 </a:t>
            </a:r>
            <a:r>
              <a:rPr lang="en-US" altLang="ko-KR" sz="1000" dirty="0" smtClean="0"/>
              <a:t>JHC</a:t>
            </a:r>
            <a:r>
              <a:rPr lang="ko-KR" altLang="en-US" sz="1000" dirty="0" smtClean="0"/>
              <a:t>의 </a:t>
            </a:r>
            <a:r>
              <a:rPr lang="ko-KR" altLang="en-US" sz="1000" dirty="0"/>
              <a:t>공식적인 명칭을 표시하기 위해 </a:t>
            </a:r>
            <a:r>
              <a:rPr lang="ko-KR" altLang="en-US" sz="1000" dirty="0" err="1" smtClean="0"/>
              <a:t>심벌마크와</a:t>
            </a:r>
            <a:r>
              <a:rPr lang="ko-KR" altLang="en-US" sz="1000" dirty="0" smtClean="0"/>
              <a:t> 로고타이프를 </a:t>
            </a:r>
            <a:r>
              <a:rPr lang="ko-KR" altLang="en-US" sz="1000" dirty="0"/>
              <a:t>조합한 형태로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고객중심 경영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고객만족을 위해 최선을 다하는 </a:t>
            </a:r>
            <a:r>
              <a:rPr lang="ko-KR" altLang="en-US" sz="1000" dirty="0" err="1" smtClean="0"/>
              <a:t>제이에이치씨의</a:t>
            </a:r>
            <a:r>
              <a:rPr lang="ko-KR" altLang="en-US" sz="1000" dirty="0" smtClean="0"/>
              <a:t> 의지를 담고 있습니다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en-US" altLang="ko-KR" sz="1000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8" y="270404"/>
            <a:ext cx="10596919" cy="1745703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315144" y="372847"/>
            <a:ext cx="55284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 smtClean="0">
                <a:solidFill>
                  <a:schemeClr val="bg1"/>
                </a:solidFill>
              </a:rPr>
              <a:t>회사소개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713584" y="1016683"/>
            <a:ext cx="1365773" cy="37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86627" y="2784764"/>
            <a:ext cx="9679097" cy="49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27" y="3762687"/>
            <a:ext cx="3944278" cy="12459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332" y="5776999"/>
            <a:ext cx="21145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0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8894" y="167524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사업</a:t>
            </a:r>
            <a:r>
              <a:rPr lang="ko-KR" altLang="en-US" sz="2500" dirty="0"/>
              <a:t>소</a:t>
            </a:r>
            <a:r>
              <a:rPr lang="ko-KR" altLang="en-US" sz="2500" dirty="0" smtClean="0"/>
              <a:t>개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8" y="270404"/>
            <a:ext cx="10596919" cy="1745703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315144" y="372847"/>
            <a:ext cx="55284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 smtClean="0">
                <a:solidFill>
                  <a:schemeClr val="bg1"/>
                </a:solidFill>
              </a:rPr>
              <a:t>사업소개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713584" y="1016683"/>
            <a:ext cx="1365773" cy="37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95" y="2570717"/>
            <a:ext cx="10221371" cy="41473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02946" y="4220979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클릭시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91451" y="3099597"/>
            <a:ext cx="619244" cy="1203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713584" y="4330177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클릭시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518601" y="414355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클릭시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847300" y="4214444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클릭시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95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594</Words>
  <Application>Microsoft Office PowerPoint</Application>
  <PresentationFormat>와이드스크린</PresentationFormat>
  <Paragraphs>128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HY견고딕</vt:lpstr>
      <vt:lpstr>LGSmHa</vt:lpstr>
      <vt:lpstr>S-Core Dream 3 Light</vt:lpstr>
      <vt:lpstr>맑은 고딕</vt:lpstr>
      <vt:lpstr>Arial</vt:lpstr>
      <vt:lpstr>Wingdings</vt:lpstr>
      <vt:lpstr>Office 테마</vt:lpstr>
      <vt:lpstr>PowerPoint 프레젠테이션</vt:lpstr>
      <vt:lpstr>인사말</vt:lpstr>
      <vt:lpstr>제휴제안</vt:lpstr>
      <vt:lpstr>고객지원 문의지원 폼 활용</vt:lpstr>
      <vt:lpstr>사업연혁</vt:lpstr>
      <vt:lpstr>오시는길</vt:lpstr>
      <vt:lpstr>PowerPoint 프레젠테이션</vt:lpstr>
      <vt:lpstr>CI</vt:lpstr>
      <vt:lpstr>사업소개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JHC</dc:creator>
  <cp:lastModifiedBy>pair</cp:lastModifiedBy>
  <cp:revision>30</cp:revision>
  <dcterms:created xsi:type="dcterms:W3CDTF">2022-04-25T04:39:06Z</dcterms:created>
  <dcterms:modified xsi:type="dcterms:W3CDTF">2022-05-26T08:35:18Z</dcterms:modified>
</cp:coreProperties>
</file>