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61288-9D6E-4BC4-AE82-73236CF898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CCC8B1-C890-4F07-A756-647F804F92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FD224C-A81B-453D-BDAB-573ED2230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2D921-DD10-4B29-89FF-7F68663CF547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0FE9FE-AAEC-412C-8930-09082541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42B86B-9F43-43A8-B86A-B4594E97C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F44EC-BCDF-49C9-B300-20EBFF6B4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911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1AA4B-609B-4B0D-B1B4-0E1CB03C2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AD65DC-4B7E-418A-996F-D4C3ACB05D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0D1A9A-7402-4273-A7E2-35A7E6060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2D921-DD10-4B29-89FF-7F68663CF547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2076A2-142B-4F58-8946-5FB06A448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3D8929-D63F-4D25-B6BA-37AA7F0E8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F44EC-BCDF-49C9-B300-20EBFF6B4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246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AAD84D-49A4-4604-812E-F6A88DBECC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720EAB-271C-437F-A564-3E86FE99F9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F1DB6E-42F8-4FE3-93E8-ACD239ED3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2D921-DD10-4B29-89FF-7F68663CF547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28AEA4-64FB-412C-AE00-2D5DE45E3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7F42C3-63CD-4C4B-AF05-13CC8753C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F44EC-BCDF-49C9-B300-20EBFF6B4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270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60B96-95E5-4786-A004-2A2B34951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9F7F1-7987-40AC-9591-1EDEA521A8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675708-DC25-4E1B-A8BC-D1B94CAEB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2D921-DD10-4B29-89FF-7F68663CF547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9F1B8B-7417-4976-8C63-9E6A498C0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4B4633-B6FF-4D67-8B0C-31BE77A5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F44EC-BCDF-49C9-B300-20EBFF6B4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149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CBE69-89A6-4B06-8ABF-28A1ED3CB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90D4BD-C45B-4C5C-98D2-6F04CC6DDA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EDE139-1537-4F44-858E-C91F9B916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2D921-DD10-4B29-89FF-7F68663CF547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692A5-828A-4CFE-A3EF-7920B96BF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A371DE-1541-4672-9C2F-4A45992CA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F44EC-BCDF-49C9-B300-20EBFF6B4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292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5994E-9C08-444A-BE4D-A8F0BAF36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10D873-B008-4EC8-BFBF-02E322B164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0E2B72-CFE8-4AF5-9959-37958CCEF1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DB7C1F-6DB5-47C8-93B6-EC455AE9E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2D921-DD10-4B29-89FF-7F68663CF547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620829-BE8B-4AB0-A1A9-3173B12DF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B0540C-3AF3-4987-8DD3-A9BB6DB04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F44EC-BCDF-49C9-B300-20EBFF6B4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311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19C63-CDD7-417D-AC9F-1BD318835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4B8515-7D6C-4DD3-B7F4-219A0F2A97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34FEFA-57E6-4963-9BA6-A3C6B4D2DC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0D6457-A8DE-42B9-BE31-CFAFBDBF82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0A2162-5240-446F-BF2A-0B3EE0FC94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565B80-8A98-464E-8EF6-3386BCA15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2D921-DD10-4B29-89FF-7F68663CF547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7DDBDB-D410-41B9-BC6D-1BEDC05FB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AB23E5-CB05-408A-B351-C98927A10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F44EC-BCDF-49C9-B300-20EBFF6B4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285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D2083-CA5D-4C9D-BAB9-C781B1BAB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3B0815-9F3C-4D7C-8C87-6D4D128E6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2D921-DD10-4B29-89FF-7F68663CF547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413155-4E21-4ACC-BC6D-867603E3C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C62F2A-43CA-46EA-A874-6DED30114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F44EC-BCDF-49C9-B300-20EBFF6B4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673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E8FD90-20D6-4013-B351-4C77839A8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2D921-DD10-4B29-89FF-7F68663CF547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29D775-012A-4F1E-A0C8-00F011E57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BD60B8-E1EB-4082-8E05-959D5D78D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F44EC-BCDF-49C9-B300-20EBFF6B4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699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FB2DB-7FB5-41B9-B2A3-2BA30A9A4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24202-B9BC-4FA6-8347-8F63946EC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683EF-E930-41DE-9EB1-42447DFF46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E902EA-9EAC-4354-BA92-25562C4BE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2D921-DD10-4B29-89FF-7F68663CF547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349F0C-CC4D-462D-A99B-DEEEC3898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2768E1-73CC-45E7-933D-6D748FE4D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F44EC-BCDF-49C9-B300-20EBFF6B4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324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D619E-8C9D-4BF6-8AE7-AD3B4BAA8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FA4DD4-95F0-4644-A4AF-97D9592550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03B641-17BA-4700-99A7-B4A93715A2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FA36E4-A432-4B29-BCF8-98457A084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2D921-DD10-4B29-89FF-7F68663CF547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398B0A-FAD5-438B-B738-2C531242C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E5A233-3536-4670-AD18-E380F1E5A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F44EC-BCDF-49C9-B300-20EBFF6B4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900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45B0B4-46F7-48C8-86E8-6706291A9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823B50-3617-4352-B034-56B6E746A1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390496-2A36-49F1-AF8F-A45FF2E0B7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2D921-DD10-4B29-89FF-7F68663CF547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658E61-6967-4C0F-B5E9-C63C62771D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222DF8-A153-4AC6-A79E-DF39950EEB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AF44EC-BCDF-49C9-B300-20EBFF6B4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191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EA54B-5F47-4FF4-AFBA-501FDC3140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1472096"/>
            <a:ext cx="9144000" cy="2387600"/>
          </a:xfrm>
        </p:spPr>
        <p:txBody>
          <a:bodyPr/>
          <a:lstStyle/>
          <a:p>
            <a:r>
              <a:rPr lang="en-IN" b="1" u="sng" dirty="0" err="1">
                <a:cs typeface="Arial" panose="020B0604020202020204" pitchFamily="34" charset="0"/>
              </a:rPr>
              <a:t>ArrayList</a:t>
            </a:r>
            <a:r>
              <a:rPr lang="en-IN" b="1" u="sng" dirty="0">
                <a:cs typeface="Arial" panose="020B0604020202020204" pitchFamily="34" charset="0"/>
              </a:rPr>
              <a:t> vs LinkedList</a:t>
            </a:r>
            <a:endParaRPr lang="en-US" b="1" u="sng" dirty="0">
              <a:cs typeface="Arial" panose="020B0604020202020204" pitchFamily="34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165122F-F8CA-4CBC-A761-C23D87BE54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323564"/>
              </p:ext>
            </p:extLst>
          </p:nvPr>
        </p:nvGraphicFramePr>
        <p:xfrm>
          <a:off x="318052" y="1329266"/>
          <a:ext cx="11555896" cy="266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77948">
                  <a:extLst>
                    <a:ext uri="{9D8B030D-6E8A-4147-A177-3AD203B41FA5}">
                      <a16:colId xmlns:a16="http://schemas.microsoft.com/office/drawing/2014/main" val="2101845892"/>
                    </a:ext>
                  </a:extLst>
                </a:gridCol>
                <a:gridCol w="5777948">
                  <a:extLst>
                    <a:ext uri="{9D8B030D-6E8A-4147-A177-3AD203B41FA5}">
                      <a16:colId xmlns:a16="http://schemas.microsoft.com/office/drawing/2014/main" val="35927964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err="1"/>
                        <a:t>ArrayList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LinkedList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7321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1" dirty="0"/>
                        <a:t>Insertion At Front: </a:t>
                      </a:r>
                      <a:r>
                        <a:rPr lang="en-IN" b="0" dirty="0"/>
                        <a:t>S</a:t>
                      </a:r>
                      <a:r>
                        <a:rPr lang="en-IN" u="sng" dirty="0"/>
                        <a:t>lower</a:t>
                      </a:r>
                      <a:r>
                        <a:rPr lang="en-IN" dirty="0"/>
                        <a:t> than LinkedList because entire array needed to be Shifted Right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Insertion At Front: </a:t>
                      </a:r>
                      <a:r>
                        <a:rPr lang="en-IN" u="sng" dirty="0"/>
                        <a:t>Faster</a:t>
                      </a:r>
                      <a:r>
                        <a:rPr lang="en-IN" u="none" dirty="0"/>
                        <a:t> than </a:t>
                      </a:r>
                      <a:r>
                        <a:rPr lang="en-IN" u="none" dirty="0" err="1"/>
                        <a:t>ArrayList</a:t>
                      </a:r>
                      <a:r>
                        <a:rPr lang="en-IN" u="none" dirty="0"/>
                        <a:t> as no need of Shifting required</a:t>
                      </a:r>
                      <a:endParaRPr lang="en-US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7520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1" dirty="0"/>
                        <a:t>Insertion At Middle: </a:t>
                      </a:r>
                      <a:r>
                        <a:rPr lang="en-IN" b="0" dirty="0"/>
                        <a:t>Faster than insertion at front as only half array needs to be shifted right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Insertion At Middle: </a:t>
                      </a:r>
                      <a:r>
                        <a:rPr lang="en-IN" b="0" dirty="0"/>
                        <a:t>Slower than insertion at front as traversal required till half-point of list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2438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1" dirty="0"/>
                        <a:t>Insertion At End: </a:t>
                      </a:r>
                      <a:r>
                        <a:rPr lang="en-IN" b="0" dirty="0"/>
                        <a:t>Almost same as no shifting required. Fastest of the three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Insertion At End: </a:t>
                      </a:r>
                      <a:r>
                        <a:rPr lang="en-IN" b="0" dirty="0"/>
                        <a:t>Almost same as no shifting required.</a:t>
                      </a:r>
                    </a:p>
                    <a:p>
                      <a:r>
                        <a:rPr lang="en-IN" b="0" dirty="0"/>
                        <a:t>Fastest of the three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0231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Faster Search (as Binary Search can be used)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Slower Search(as only Linear Search can be used)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805604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D3F9CDE-DE00-4907-9058-7E8D2A1CEAA8}"/>
              </a:ext>
            </a:extLst>
          </p:cNvPr>
          <p:cNvSpPr txBox="1"/>
          <p:nvPr/>
        </p:nvSpPr>
        <p:spPr>
          <a:xfrm>
            <a:off x="318051" y="4147930"/>
            <a:ext cx="4465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(Similar Results for Deletion as expected)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BEBC8E-6026-42A3-A35D-220BBE1167E8}"/>
              </a:ext>
            </a:extLst>
          </p:cNvPr>
          <p:cNvSpPr txBox="1"/>
          <p:nvPr/>
        </p:nvSpPr>
        <p:spPr>
          <a:xfrm>
            <a:off x="410817" y="4717774"/>
            <a:ext cx="1146313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dirty="0"/>
              <a:t>Conclusion</a:t>
            </a:r>
            <a:r>
              <a:rPr lang="en-IN" sz="2400" b="1" dirty="0"/>
              <a:t>:</a:t>
            </a:r>
          </a:p>
          <a:p>
            <a:r>
              <a:rPr lang="en-IN" sz="2000" dirty="0" err="1"/>
              <a:t>ArrayList</a:t>
            </a:r>
            <a:r>
              <a:rPr lang="en-IN" sz="2000" dirty="0"/>
              <a:t> is better for Storing and Searching  data.</a:t>
            </a:r>
          </a:p>
          <a:p>
            <a:r>
              <a:rPr lang="en-IN" sz="2000" dirty="0"/>
              <a:t>LinkedList is better for frequent insertion and deletion of data.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24858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E9EB5-E160-4403-B569-52D849015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32522"/>
            <a:ext cx="10515600" cy="1325563"/>
          </a:xfrm>
        </p:spPr>
        <p:txBody>
          <a:bodyPr/>
          <a:lstStyle/>
          <a:p>
            <a:r>
              <a:rPr lang="en-IN" b="1" u="sng" dirty="0"/>
              <a:t>Normal Plot</a:t>
            </a:r>
            <a:endParaRPr lang="en-US" b="1" u="sn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7B5E56-56AC-446F-B86D-BFCD748957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347" y="940904"/>
            <a:ext cx="11170027" cy="5433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21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94C9F-DA89-4404-9E50-86E05A8B0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IN" b="1" u="sng" dirty="0"/>
              <a:t>Logarithm Plot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536AEA-8CE3-44E0-8AAA-22A6BB08A2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061" y="1086678"/>
            <a:ext cx="11570888" cy="5446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9460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152</Words>
  <Application>Microsoft Office PowerPoint</Application>
  <PresentationFormat>Widescreen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ArrayList vs LinkedList</vt:lpstr>
      <vt:lpstr>Normal Plot</vt:lpstr>
      <vt:lpstr>Logarithm Plot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ArrayList vs LinkedList</dc:title>
  <dc:creator>sanmukh</dc:creator>
  <cp:lastModifiedBy>sanmukh</cp:lastModifiedBy>
  <cp:revision>6</cp:revision>
  <dcterms:created xsi:type="dcterms:W3CDTF">2019-10-09T18:43:11Z</dcterms:created>
  <dcterms:modified xsi:type="dcterms:W3CDTF">2019-10-09T19:13:23Z</dcterms:modified>
</cp:coreProperties>
</file>