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312" r:id="rId2"/>
    <p:sldId id="313" r:id="rId3"/>
    <p:sldId id="314" r:id="rId4"/>
    <p:sldId id="315" r:id="rId5"/>
    <p:sldId id="316" r:id="rId6"/>
    <p:sldId id="317" r:id="rId7"/>
    <p:sldId id="318" r:id="rId8"/>
    <p:sldId id="343" r:id="rId9"/>
    <p:sldId id="344" r:id="rId10"/>
    <p:sldId id="345" r:id="rId11"/>
    <p:sldId id="346" r:id="rId12"/>
    <p:sldId id="34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96" autoAdjust="0"/>
    <p:restoredTop sz="90143" autoAdjust="0"/>
  </p:normalViewPr>
  <p:slideViewPr>
    <p:cSldViewPr>
      <p:cViewPr>
        <p:scale>
          <a:sx n="66" d="100"/>
          <a:sy n="66" d="100"/>
        </p:scale>
        <p:origin x="-14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65A8D-0EA5-4512-8C55-EF970A3C99CA}" type="datetimeFigureOut">
              <a:rPr lang="en-US" smtClean="0"/>
              <a:pPr/>
              <a:t>10/28/2021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D7D23-9F3C-4F3B-B339-D5DBF189F9C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02DE61-4D86-47DB-BA42-C1FF30355C33}" type="datetimeFigureOut">
              <a:rPr lang="en-US" smtClean="0"/>
              <a:pPr/>
              <a:t>10/28/2021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E6855-B8B4-4C9A-9A8D-477E7D93E3B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02DE61-4D86-47DB-BA42-C1FF30355C33}" type="datetimeFigureOut">
              <a:rPr lang="en-US" smtClean="0"/>
              <a:pPr/>
              <a:t>10/28/2021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E6855-B8B4-4C9A-9A8D-477E7D93E3B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02DE61-4D86-47DB-BA42-C1FF30355C33}" type="datetimeFigureOut">
              <a:rPr lang="en-US" smtClean="0"/>
              <a:pPr/>
              <a:t>10/28/2021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E6855-B8B4-4C9A-9A8D-477E7D93E3B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02DE61-4D86-47DB-BA42-C1FF30355C33}" type="datetimeFigureOut">
              <a:rPr lang="en-US" smtClean="0"/>
              <a:pPr/>
              <a:t>10/28/2021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E6855-B8B4-4C9A-9A8D-477E7D93E3B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02DE61-4D86-47DB-BA42-C1FF30355C33}" type="datetimeFigureOut">
              <a:rPr lang="en-US" smtClean="0"/>
              <a:pPr/>
              <a:t>10/28/2021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E6855-B8B4-4C9A-9A8D-477E7D93E3B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02DE61-4D86-47DB-BA42-C1FF30355C33}" type="datetimeFigureOut">
              <a:rPr lang="en-US" smtClean="0"/>
              <a:pPr/>
              <a:t>10/28/2021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E6855-B8B4-4C9A-9A8D-477E7D93E3B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02DE61-4D86-47DB-BA42-C1FF30355C33}" type="datetimeFigureOut">
              <a:rPr lang="en-US" smtClean="0"/>
              <a:pPr/>
              <a:t>10/28/2021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E6855-B8B4-4C9A-9A8D-477E7D93E3B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02DE61-4D86-47DB-BA42-C1FF30355C33}" type="datetimeFigureOut">
              <a:rPr lang="en-US" smtClean="0"/>
              <a:pPr/>
              <a:t>10/28/2021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E6855-B8B4-4C9A-9A8D-477E7D93E3B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02DE61-4D86-47DB-BA42-C1FF30355C33}" type="datetimeFigureOut">
              <a:rPr lang="en-US" smtClean="0"/>
              <a:pPr/>
              <a:t>10/28/2021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E6855-B8B4-4C9A-9A8D-477E7D93E3B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02DE61-4D86-47DB-BA42-C1FF30355C33}" type="datetimeFigureOut">
              <a:rPr lang="en-US" smtClean="0"/>
              <a:pPr/>
              <a:t>10/28/2021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E6855-B8B4-4C9A-9A8D-477E7D93E3B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02DE61-4D86-47DB-BA42-C1FF30355C33}" type="datetimeFigureOut">
              <a:rPr lang="en-US" smtClean="0"/>
              <a:pPr/>
              <a:t>10/28/2021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9E6855-B8B4-4C9A-9A8D-477E7D93E3B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202DE61-4D86-47DB-BA42-C1FF30355C33}" type="datetimeFigureOut">
              <a:rPr lang="en-US" smtClean="0"/>
              <a:pPr/>
              <a:t>10/28/2021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59E6855-B8B4-4C9A-9A8D-477E7D93E3B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SannaK2017@gmail.com" TargetMode="External"/><Relationship Id="rId4" Type="http://schemas.openxmlformats.org/officeDocument/2006/relationships/hyperlink" Target="http://www.github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2714620"/>
            <a:ext cx="9072626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GIT (local) </a:t>
            </a:r>
            <a:r>
              <a:rPr lang="en-GB" b="1" dirty="0" err="1" smtClean="0"/>
              <a:t>vs</a:t>
            </a:r>
            <a:r>
              <a:rPr lang="en-GB" b="1" dirty="0" smtClean="0"/>
              <a:t> Git Hub (remote)</a:t>
            </a:r>
            <a:endParaRPr lang="en-GB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GIT – </a:t>
            </a:r>
            <a:br>
              <a:rPr lang="en-GB" dirty="0" smtClean="0"/>
            </a:br>
            <a:r>
              <a:rPr lang="en-GB" dirty="0" smtClean="0"/>
              <a:t>upload changes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142976" y="1285860"/>
            <a:ext cx="57864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&gt;&gt;git status </a:t>
            </a:r>
          </a:p>
          <a:p>
            <a:r>
              <a:rPr lang="en-GB" dirty="0" smtClean="0"/>
              <a:t>To see changes since last commit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&gt;&gt;git commit –am “Added functions to buttons” </a:t>
            </a:r>
            <a:endParaRPr lang="en-GB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 t="46875" r="61949" b="10156"/>
          <a:stretch>
            <a:fillRect/>
          </a:stretch>
        </p:blipFill>
        <p:spPr bwMode="auto">
          <a:xfrm>
            <a:off x="4500562" y="214290"/>
            <a:ext cx="492919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 t="3125" r="59375" b="84180"/>
          <a:stretch>
            <a:fillRect/>
          </a:stretch>
        </p:blipFill>
        <p:spPr bwMode="auto">
          <a:xfrm>
            <a:off x="0" y="4071942"/>
            <a:ext cx="7286802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57158" y="5572140"/>
            <a:ext cx="592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Git is telling me that there are two files which I need to ADD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 t="22656" r="59375" b="9400"/>
          <a:stretch>
            <a:fillRect/>
          </a:stretch>
        </p:blipFill>
        <p:spPr bwMode="auto">
          <a:xfrm>
            <a:off x="214282" y="214289"/>
            <a:ext cx="6429420" cy="6072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285728"/>
            <a:ext cx="5286380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1285860"/>
            <a:ext cx="5286380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429256" y="2857496"/>
            <a:ext cx="3214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 have added them, they are not RED any more, but GREEN as they need to be </a:t>
            </a:r>
            <a:r>
              <a:rPr lang="en-GB" dirty="0" err="1" smtClean="0">
                <a:solidFill>
                  <a:srgbClr val="FF0000"/>
                </a:solidFill>
              </a:rPr>
              <a:t>commited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786190"/>
            <a:ext cx="5286380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714844" y="5572140"/>
            <a:ext cx="4429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New git status is telling you that there in nothing to commit 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PUSH from local (GIT) to remote (GIT HUB) repository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14414" y="1785926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&gt;&gt;git push origin master</a:t>
            </a:r>
            <a:endParaRPr lang="en-GB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 t="67578" r="59375" b="9961"/>
          <a:stretch>
            <a:fillRect/>
          </a:stretch>
        </p:blipFill>
        <p:spPr bwMode="auto">
          <a:xfrm>
            <a:off x="571472" y="2214555"/>
            <a:ext cx="7143800" cy="223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/>
          <a:srcRect l="3125" t="29492" r="31250" b="23633"/>
          <a:stretch>
            <a:fillRect/>
          </a:stretch>
        </p:blipFill>
        <p:spPr bwMode="auto">
          <a:xfrm>
            <a:off x="2786018" y="4293436"/>
            <a:ext cx="6357982" cy="2564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429388" y="5929330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9 min ago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All together 3 commits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5429264"/>
            <a:ext cx="2786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hlinkClick r:id="rId4"/>
              </a:rPr>
              <a:t>www.github.com</a:t>
            </a:r>
            <a:r>
              <a:rPr lang="en-GB" dirty="0" smtClean="0"/>
              <a:t> </a:t>
            </a:r>
          </a:p>
          <a:p>
            <a:r>
              <a:rPr lang="en-GB" dirty="0" smtClean="0"/>
              <a:t>EmmaK2020</a:t>
            </a:r>
          </a:p>
          <a:p>
            <a:r>
              <a:rPr lang="en-GB" dirty="0" smtClean="0">
                <a:hlinkClick r:id="rId5"/>
              </a:rPr>
              <a:t>SannaK2017@gmail.com</a:t>
            </a:r>
            <a:endParaRPr lang="en-GB" dirty="0" smtClean="0"/>
          </a:p>
          <a:p>
            <a:r>
              <a:rPr lang="en-GB" dirty="0" smtClean="0"/>
              <a:t>D…3%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928662" y="1214422"/>
            <a:ext cx="857256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 GIT BUSH</a:t>
            </a:r>
          </a:p>
          <a:p>
            <a:r>
              <a:rPr lang="en-GB" dirty="0" smtClean="0"/>
              <a:t>&gt;&gt;git status 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RED – all new changes</a:t>
            </a: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&gt;&gt;git diff ???????????? Compare with last commit </a:t>
            </a:r>
          </a:p>
          <a:p>
            <a:r>
              <a:rPr lang="en-GB" dirty="0" smtClean="0"/>
              <a:t>to exit this   q ?????????????????</a:t>
            </a:r>
          </a:p>
          <a:p>
            <a:endParaRPr lang="en-GB" dirty="0" smtClean="0"/>
          </a:p>
          <a:p>
            <a:r>
              <a:rPr lang="en-GB" dirty="0" smtClean="0"/>
              <a:t>&gt;&gt;git commit –am “Displaying database items”</a:t>
            </a:r>
          </a:p>
          <a:p>
            <a:r>
              <a:rPr lang="en-GB" dirty="0" smtClean="0"/>
              <a:t>Commit code to remote repository</a:t>
            </a:r>
          </a:p>
          <a:p>
            <a:r>
              <a:rPr lang="en-GB" dirty="0" smtClean="0"/>
              <a:t>-a   automatically add any files </a:t>
            </a:r>
          </a:p>
          <a:p>
            <a:r>
              <a:rPr lang="en-GB" dirty="0" smtClean="0"/>
              <a:t>m – add message at the same time 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&gt;&gt;git push origin master</a:t>
            </a:r>
          </a:p>
          <a:p>
            <a:r>
              <a:rPr lang="en-GB" dirty="0" smtClean="0"/>
              <a:t>Push code (LOCAL-MASTER) up to </a:t>
            </a:r>
            <a:r>
              <a:rPr lang="en-GB" dirty="0" smtClean="0">
                <a:solidFill>
                  <a:srgbClr val="00B0F0"/>
                </a:solidFill>
              </a:rPr>
              <a:t>remote repository </a:t>
            </a:r>
          </a:p>
          <a:p>
            <a:r>
              <a:rPr lang="en-GB" dirty="0" smtClean="0">
                <a:solidFill>
                  <a:srgbClr val="00B0F0"/>
                </a:solidFill>
              </a:rPr>
              <a:t>On GIT HUB </a:t>
            </a:r>
            <a:r>
              <a:rPr lang="en-GB" dirty="0" smtClean="0"/>
              <a:t>(ORIGIN)</a:t>
            </a:r>
          </a:p>
          <a:p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&gt;&gt;git status   -----this time nothing to commit 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13351" t="9494" r="40814" b="53351"/>
          <a:stretch>
            <a:fillRect/>
          </a:stretch>
        </p:blipFill>
        <p:spPr bwMode="auto">
          <a:xfrm>
            <a:off x="3286116" y="214290"/>
            <a:ext cx="5857884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572396" y="3500438"/>
            <a:ext cx="3214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B0F0"/>
                </a:solidFill>
              </a:rPr>
              <a:t>(master)</a:t>
            </a:r>
          </a:p>
          <a:p>
            <a:r>
              <a:rPr lang="en-GB" b="1" dirty="0" smtClean="0">
                <a:solidFill>
                  <a:srgbClr val="00B0F0"/>
                </a:solidFill>
              </a:rPr>
              <a:t>(</a:t>
            </a:r>
            <a:r>
              <a:rPr lang="en-GB" b="1" dirty="0" err="1" smtClean="0">
                <a:solidFill>
                  <a:srgbClr val="00B0F0"/>
                </a:solidFill>
              </a:rPr>
              <a:t>myenv</a:t>
            </a:r>
            <a:r>
              <a:rPr lang="en-GB" b="1" dirty="0" smtClean="0">
                <a:solidFill>
                  <a:srgbClr val="00B0F0"/>
                </a:solidFill>
              </a:rPr>
              <a:t>)</a:t>
            </a:r>
          </a:p>
          <a:p>
            <a:r>
              <a:rPr lang="en-GB" dirty="0" smtClean="0"/>
              <a:t>CONTROLLER – </a:t>
            </a:r>
            <a:r>
              <a:rPr lang="en-GB" dirty="0" err="1" smtClean="0"/>
              <a:t>Dragana</a:t>
            </a:r>
            <a:r>
              <a:rPr lang="en-GB" dirty="0" smtClean="0"/>
              <a:t> -----</a:t>
            </a:r>
          </a:p>
          <a:p>
            <a:endParaRPr lang="en-GB" b="1" dirty="0" smtClean="0">
              <a:solidFill>
                <a:srgbClr val="00B0F0"/>
              </a:solidFill>
            </a:endParaRPr>
          </a:p>
          <a:p>
            <a:endParaRPr lang="en-GB" b="1" dirty="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rcRect l="13113" t="50589" r="35841" b="33353"/>
          <a:stretch>
            <a:fillRect/>
          </a:stretch>
        </p:blipFill>
        <p:spPr bwMode="auto">
          <a:xfrm>
            <a:off x="642878" y="4572008"/>
            <a:ext cx="8501122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4"/>
          <a:srcRect l="13132" t="38608" r="45253" b="36779"/>
          <a:stretch>
            <a:fillRect/>
          </a:stretch>
        </p:blipFill>
        <p:spPr bwMode="auto">
          <a:xfrm>
            <a:off x="7286644" y="5572140"/>
            <a:ext cx="5134986" cy="192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42844" y="0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HISSSSSSSSSSSSSSSSSSSSSSSSSSSSSs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0"/>
            <a:ext cx="7498080" cy="1143000"/>
          </a:xfrm>
        </p:spPr>
        <p:txBody>
          <a:bodyPr/>
          <a:lstStyle/>
          <a:p>
            <a:r>
              <a:rPr lang="en-GB" dirty="0" smtClean="0"/>
              <a:t>GIT PRIOR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00100" y="857232"/>
            <a:ext cx="7358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&gt;&gt;git status </a:t>
            </a:r>
          </a:p>
          <a:p>
            <a:r>
              <a:rPr lang="en-GB" dirty="0" smtClean="0"/>
              <a:t>Would not work when we do not gave even GIT repository initialised 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todoapp</a:t>
            </a:r>
            <a:r>
              <a:rPr lang="en-GB" dirty="0" smtClean="0"/>
              <a:t>&gt;&gt;git init 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57169" t="36328" b="29638"/>
          <a:stretch>
            <a:fillRect/>
          </a:stretch>
        </p:blipFill>
        <p:spPr bwMode="auto">
          <a:xfrm>
            <a:off x="285720" y="3214686"/>
            <a:ext cx="668642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l="21875" t="6054" r="61581" b="64649"/>
          <a:stretch>
            <a:fillRect/>
          </a:stretch>
        </p:blipFill>
        <p:spPr bwMode="auto">
          <a:xfrm>
            <a:off x="7000860" y="3071810"/>
            <a:ext cx="3429024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8786842" y="4214818"/>
            <a:ext cx="1214446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214282" y="3929066"/>
            <a:ext cx="1357322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 l="2206" t="32226" r="60294" b="60938"/>
          <a:stretch>
            <a:fillRect/>
          </a:stretch>
        </p:blipFill>
        <p:spPr bwMode="auto">
          <a:xfrm>
            <a:off x="1000099" y="1571612"/>
            <a:ext cx="7633661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8"/>
          <p:cNvSpPr/>
          <p:nvPr/>
        </p:nvSpPr>
        <p:spPr>
          <a:xfrm>
            <a:off x="142844" y="3286124"/>
            <a:ext cx="1357322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" t="9766" r="55330" b="6250"/>
          <a:stretch>
            <a:fillRect/>
          </a:stretch>
        </p:blipFill>
        <p:spPr bwMode="auto">
          <a:xfrm>
            <a:off x="214282" y="214289"/>
            <a:ext cx="6143668" cy="652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Oval 2"/>
          <p:cNvSpPr/>
          <p:nvPr/>
        </p:nvSpPr>
        <p:spPr>
          <a:xfrm>
            <a:off x="0" y="285728"/>
            <a:ext cx="1214414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500826" y="285728"/>
            <a:ext cx="264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Add to STAGING area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214282" y="1000108"/>
            <a:ext cx="1214414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t="18554" r="58088" b="18945"/>
          <a:stretch>
            <a:fillRect/>
          </a:stretch>
        </p:blipFill>
        <p:spPr bwMode="auto">
          <a:xfrm>
            <a:off x="214281" y="214290"/>
            <a:ext cx="7550059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Oval 2"/>
          <p:cNvSpPr/>
          <p:nvPr/>
        </p:nvSpPr>
        <p:spPr>
          <a:xfrm>
            <a:off x="0" y="357166"/>
            <a:ext cx="3857620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857752" y="571480"/>
            <a:ext cx="3357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FF00"/>
                </a:solidFill>
              </a:rPr>
              <a:t>git commit –m “…” MY WAY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git commit –a  -m  “…” HIS WAY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git commit  -am “…”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2571744"/>
            <a:ext cx="307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A and M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STAGE and COMMIT I one go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PUSH – I do not have remote repository yet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4265" t="14648" r="34375" b="52148"/>
          <a:stretch>
            <a:fillRect/>
          </a:stretch>
        </p:blipFill>
        <p:spPr bwMode="auto">
          <a:xfrm>
            <a:off x="285720" y="1571612"/>
            <a:ext cx="5357850" cy="242889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572000" y="1071546"/>
            <a:ext cx="2786082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github.com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EmmaK2020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sannak2017@gmail.comD...3%</a:t>
            </a:r>
          </a:p>
          <a:p>
            <a:r>
              <a:rPr lang="en-GB" dirty="0" smtClean="0"/>
              <a:t>I created new repository TODOAPP on </a:t>
            </a:r>
            <a:r>
              <a:rPr lang="en-GB" dirty="0" err="1" smtClean="0"/>
              <a:t>GitHub</a:t>
            </a: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l="9191" t="9961" r="31801" b="15820"/>
          <a:stretch>
            <a:fillRect/>
          </a:stretch>
        </p:blipFill>
        <p:spPr bwMode="auto">
          <a:xfrm>
            <a:off x="3714744" y="3001706"/>
            <a:ext cx="5429256" cy="3856294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357290" y="4929198"/>
            <a:ext cx="300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Copy these two files in </a:t>
            </a:r>
            <a:r>
              <a:rPr lang="en-GB" dirty="0" err="1" smtClean="0"/>
              <a:t>GitBush</a:t>
            </a:r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/>
          <a:srcRect l="84375" t="9765" r="1838" b="61914"/>
          <a:stretch>
            <a:fillRect/>
          </a:stretch>
        </p:blipFill>
        <p:spPr bwMode="auto">
          <a:xfrm>
            <a:off x="7358050" y="0"/>
            <a:ext cx="1785950" cy="207170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143504" y="4857760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master instead of main 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t="59570" r="62500" b="9968"/>
          <a:stretch>
            <a:fillRect/>
          </a:stretch>
        </p:blipFill>
        <p:spPr bwMode="auto">
          <a:xfrm>
            <a:off x="0" y="0"/>
            <a:ext cx="6357950" cy="2916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 l="39706" t="33203" r="20036" b="17969"/>
          <a:stretch>
            <a:fillRect/>
          </a:stretch>
        </p:blipFill>
        <p:spPr bwMode="auto">
          <a:xfrm>
            <a:off x="785786" y="3786190"/>
            <a:ext cx="4143404" cy="2837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 l="19853" t="6836" r="60367" b="64974"/>
          <a:stretch>
            <a:fillRect/>
          </a:stretch>
        </p:blipFill>
        <p:spPr bwMode="auto">
          <a:xfrm>
            <a:off x="5357818" y="4143380"/>
            <a:ext cx="2562244" cy="206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 l="9191" t="9961" r="54317" b="47442"/>
          <a:stretch>
            <a:fillRect/>
          </a:stretch>
        </p:blipFill>
        <p:spPr bwMode="auto">
          <a:xfrm>
            <a:off x="6429388" y="571480"/>
            <a:ext cx="2492614" cy="1643074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500826" y="2285992"/>
            <a:ext cx="235745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On </a:t>
            </a:r>
            <a:r>
              <a:rPr lang="en-GB" dirty="0" err="1" smtClean="0"/>
              <a:t>GitHub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FF0000"/>
                </a:solidFill>
              </a:rPr>
              <a:t>refresh</a:t>
            </a:r>
            <a:r>
              <a:rPr lang="en-GB" dirty="0" smtClean="0"/>
              <a:t> ´this page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14348" y="3286124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will come up 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929190" y="6286520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VE and .GIT do not get copied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785918" y="785794"/>
            <a:ext cx="71438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2643182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GIT</a:t>
            </a:r>
            <a:br>
              <a:rPr lang="en-GB" dirty="0" smtClean="0"/>
            </a:br>
            <a:r>
              <a:rPr lang="en-GB" b="1" dirty="0" smtClean="0">
                <a:solidFill>
                  <a:srgbClr val="FF0000"/>
                </a:solidFill>
              </a:rPr>
              <a:t>Section 22 (</a:t>
            </a:r>
            <a:r>
              <a:rPr lang="en-GB" b="1" dirty="0" err="1" smtClean="0">
                <a:solidFill>
                  <a:srgbClr val="FF0000"/>
                </a:solidFill>
              </a:rPr>
              <a:t>ToDoApp</a:t>
            </a:r>
            <a:r>
              <a:rPr lang="en-GB" b="1" dirty="0" smtClean="0">
                <a:solidFill>
                  <a:srgbClr val="FF0000"/>
                </a:solidFill>
              </a:rPr>
              <a:t>) task 234</a:t>
            </a:r>
            <a:br>
              <a:rPr lang="en-GB" b="1" dirty="0" smtClean="0">
                <a:solidFill>
                  <a:srgbClr val="FF0000"/>
                </a:solidFill>
              </a:rPr>
            </a:b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0"/>
            <a:ext cx="7498080" cy="1143000"/>
          </a:xfrm>
        </p:spPr>
        <p:txBody>
          <a:bodyPr/>
          <a:lstStyle/>
          <a:p>
            <a:r>
              <a:rPr lang="en-GB" dirty="0" smtClean="0"/>
              <a:t>GIT 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643042" y="1357298"/>
            <a:ext cx="77153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Even if I had git repository from before it was giving me error:</a:t>
            </a:r>
          </a:p>
          <a:p>
            <a:endParaRPr lang="en-GB" dirty="0" smtClean="0"/>
          </a:p>
          <a:p>
            <a:r>
              <a:rPr lang="en-GB" i="1" dirty="0" smtClean="0">
                <a:solidFill>
                  <a:srgbClr val="FF0000"/>
                </a:solidFill>
              </a:rPr>
              <a:t>'git' is not recognized as an internal or external command, operable program or batch file.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So I had to:</a:t>
            </a:r>
          </a:p>
          <a:p>
            <a:pPr fontAlgn="base"/>
            <a:r>
              <a:rPr lang="en-GB" u="sng" dirty="0" smtClean="0"/>
              <a:t>Modifying PATH on Windows 10:</a:t>
            </a:r>
          </a:p>
          <a:p>
            <a:pPr fontAlgn="base"/>
            <a:r>
              <a:rPr lang="en-GB" dirty="0" smtClean="0"/>
              <a:t>In the Start Menu or taskbar search, search for "environment variable".</a:t>
            </a:r>
          </a:p>
          <a:p>
            <a:pPr fontAlgn="base"/>
            <a:r>
              <a:rPr lang="en-GB" dirty="0" smtClean="0"/>
              <a:t>Select "Edit the system environment variables".</a:t>
            </a:r>
          </a:p>
          <a:p>
            <a:pPr fontAlgn="base"/>
            <a:r>
              <a:rPr lang="en-GB" dirty="0" smtClean="0"/>
              <a:t>Click the "Environment Variables" button at the bottom.</a:t>
            </a:r>
          </a:p>
          <a:p>
            <a:pPr fontAlgn="base"/>
            <a:r>
              <a:rPr lang="en-GB" dirty="0" smtClean="0"/>
              <a:t>Double-click the "Path" entry under "System variables".</a:t>
            </a:r>
          </a:p>
          <a:p>
            <a:pPr fontAlgn="base"/>
            <a:r>
              <a:rPr lang="en-GB" dirty="0" smtClean="0"/>
              <a:t>With the "New" button in the PATH editor, add C:\Program Files\Git\bin\ and C:\Program Files\Git\</a:t>
            </a:r>
            <a:r>
              <a:rPr lang="en-GB" dirty="0" err="1" smtClean="0"/>
              <a:t>cmd</a:t>
            </a:r>
            <a:r>
              <a:rPr lang="en-GB" dirty="0" smtClean="0"/>
              <a:t>\ to the end of the list.</a:t>
            </a:r>
          </a:p>
          <a:p>
            <a:pPr fontAlgn="base"/>
            <a:r>
              <a:rPr lang="en-GB" dirty="0" smtClean="0"/>
              <a:t>Close and re-open your console.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6191</TotalTime>
  <Words>347</Words>
  <Application>Microsoft Office PowerPoint</Application>
  <PresentationFormat>On-screen Show (4:3)</PresentationFormat>
  <Paragraphs>89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GIT (local) vs Git Hub (remote)</vt:lpstr>
      <vt:lpstr>GIT</vt:lpstr>
      <vt:lpstr>GIT PRIOR</vt:lpstr>
      <vt:lpstr>Slide 4</vt:lpstr>
      <vt:lpstr>Slide 5</vt:lpstr>
      <vt:lpstr>PUSH – I do not have remote repository yet</vt:lpstr>
      <vt:lpstr>Slide 7</vt:lpstr>
      <vt:lpstr>GIT Section 22 (ToDoApp) task 234 </vt:lpstr>
      <vt:lpstr>GIT </vt:lpstr>
      <vt:lpstr>GIT –  upload changes</vt:lpstr>
      <vt:lpstr>Slide 11</vt:lpstr>
      <vt:lpstr>PUSH from local (GIT) to remote (GIT HUB) repository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Sanna</dc:creator>
  <cp:lastModifiedBy>Sanna</cp:lastModifiedBy>
  <cp:revision>432</cp:revision>
  <dcterms:created xsi:type="dcterms:W3CDTF">2020-12-06T15:38:18Z</dcterms:created>
  <dcterms:modified xsi:type="dcterms:W3CDTF">2021-10-28T14:26:38Z</dcterms:modified>
</cp:coreProperties>
</file>