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695A5-195D-4C7F-9C7E-9F8F99FDECD8}" v="20" dt="2019-09-23T13:04:2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eth Laguna" userId="32e1b7c5f2aba618" providerId="LiveId" clId="{255DFA0B-836F-4223-B191-9FABB3ECADD9}"/>
    <pc:docChg chg="custSel addSld delSld modSld">
      <pc:chgData name="Luneth Laguna" userId="32e1b7c5f2aba618" providerId="LiveId" clId="{255DFA0B-836F-4223-B191-9FABB3ECADD9}" dt="2019-09-23T13:04:32.662" v="2431" actId="20577"/>
      <pc:docMkLst>
        <pc:docMk/>
      </pc:docMkLst>
      <pc:sldChg chg="modSp">
        <pc:chgData name="Luneth Laguna" userId="32e1b7c5f2aba618" providerId="LiveId" clId="{255DFA0B-836F-4223-B191-9FABB3ECADD9}" dt="2019-09-23T09:54:54.082" v="395" actId="5793"/>
        <pc:sldMkLst>
          <pc:docMk/>
          <pc:sldMk cId="3660715553" sldId="257"/>
        </pc:sldMkLst>
        <pc:spChg chg="mod">
          <ac:chgData name="Luneth Laguna" userId="32e1b7c5f2aba618" providerId="LiveId" clId="{255DFA0B-836F-4223-B191-9FABB3ECADD9}" dt="2019-09-23T09:54:54.082" v="395" actId="5793"/>
          <ac:spMkLst>
            <pc:docMk/>
            <pc:sldMk cId="3660715553" sldId="257"/>
            <ac:spMk id="3" creationId="{DC33C3B7-E0D3-4895-9DA6-CCCA47367278}"/>
          </ac:spMkLst>
        </pc:spChg>
        <pc:picChg chg="mod">
          <ac:chgData name="Luneth Laguna" userId="32e1b7c5f2aba618" providerId="LiveId" clId="{255DFA0B-836F-4223-B191-9FABB3ECADD9}" dt="2019-09-23T09:48:59.121" v="23" actId="1076"/>
          <ac:picMkLst>
            <pc:docMk/>
            <pc:sldMk cId="3660715553" sldId="257"/>
            <ac:picMk id="1026" creationId="{891F1827-2198-4230-8E77-AB03E37C5AC8}"/>
          </ac:picMkLst>
        </pc:picChg>
      </pc:sldChg>
      <pc:sldChg chg="modSp">
        <pc:chgData name="Luneth Laguna" userId="32e1b7c5f2aba618" providerId="LiveId" clId="{255DFA0B-836F-4223-B191-9FABB3ECADD9}" dt="2019-09-23T10:06:14.216" v="1424" actId="20577"/>
        <pc:sldMkLst>
          <pc:docMk/>
          <pc:sldMk cId="234349725" sldId="258"/>
        </pc:sldMkLst>
        <pc:spChg chg="mod">
          <ac:chgData name="Luneth Laguna" userId="32e1b7c5f2aba618" providerId="LiveId" clId="{255DFA0B-836F-4223-B191-9FABB3ECADD9}" dt="2019-09-23T10:05:51.832" v="1326" actId="20577"/>
          <ac:spMkLst>
            <pc:docMk/>
            <pc:sldMk cId="234349725" sldId="258"/>
            <ac:spMk id="2" creationId="{46899F32-11E5-4317-83F6-3A16190B6A52}"/>
          </ac:spMkLst>
        </pc:spChg>
        <pc:spChg chg="mod">
          <ac:chgData name="Luneth Laguna" userId="32e1b7c5f2aba618" providerId="LiveId" clId="{255DFA0B-836F-4223-B191-9FABB3ECADD9}" dt="2019-09-23T10:06:14.216" v="1424" actId="20577"/>
          <ac:spMkLst>
            <pc:docMk/>
            <pc:sldMk cId="234349725" sldId="258"/>
            <ac:spMk id="3" creationId="{E11D4DAC-DFB3-4E37-8235-C7EE4A73F5B3}"/>
          </ac:spMkLst>
        </pc:spChg>
      </pc:sldChg>
      <pc:sldChg chg="modSp">
        <pc:chgData name="Luneth Laguna" userId="32e1b7c5f2aba618" providerId="LiveId" clId="{255DFA0B-836F-4223-B191-9FABB3ECADD9}" dt="2019-09-23T13:04:32.662" v="2431" actId="20577"/>
        <pc:sldMkLst>
          <pc:docMk/>
          <pc:sldMk cId="2460028785" sldId="259"/>
        </pc:sldMkLst>
        <pc:spChg chg="mod">
          <ac:chgData name="Luneth Laguna" userId="32e1b7c5f2aba618" providerId="LiveId" clId="{255DFA0B-836F-4223-B191-9FABB3ECADD9}" dt="2019-09-23T10:06:30.192" v="1434" actId="20577"/>
          <ac:spMkLst>
            <pc:docMk/>
            <pc:sldMk cId="2460028785" sldId="259"/>
            <ac:spMk id="2" creationId="{46899F32-11E5-4317-83F6-3A16190B6A52}"/>
          </ac:spMkLst>
        </pc:spChg>
        <pc:spChg chg="mod">
          <ac:chgData name="Luneth Laguna" userId="32e1b7c5f2aba618" providerId="LiveId" clId="{255DFA0B-836F-4223-B191-9FABB3ECADD9}" dt="2019-09-23T13:04:32.662" v="2431" actId="20577"/>
          <ac:spMkLst>
            <pc:docMk/>
            <pc:sldMk cId="2460028785" sldId="259"/>
            <ac:spMk id="3" creationId="{E11D4DAC-DFB3-4E37-8235-C7EE4A73F5B3}"/>
          </ac:spMkLst>
        </pc:spChg>
      </pc:sldChg>
      <pc:sldChg chg="del">
        <pc:chgData name="Luneth Laguna" userId="32e1b7c5f2aba618" providerId="LiveId" clId="{255DFA0B-836F-4223-B191-9FABB3ECADD9}" dt="2019-09-23T10:06:22.699" v="1425" actId="2696"/>
        <pc:sldMkLst>
          <pc:docMk/>
          <pc:sldMk cId="3863768282" sldId="260"/>
        </pc:sldMkLst>
      </pc:sldChg>
      <pc:sldChg chg="addSp modSp add">
        <pc:chgData name="Luneth Laguna" userId="32e1b7c5f2aba618" providerId="LiveId" clId="{255DFA0B-836F-4223-B191-9FABB3ECADD9}" dt="2019-09-23T09:50:58.701" v="138" actId="1076"/>
        <pc:sldMkLst>
          <pc:docMk/>
          <pc:sldMk cId="767334855" sldId="261"/>
        </pc:sldMkLst>
        <pc:spChg chg="mod">
          <ac:chgData name="Luneth Laguna" userId="32e1b7c5f2aba618" providerId="LiveId" clId="{255DFA0B-836F-4223-B191-9FABB3ECADD9}" dt="2019-09-23T09:48:02.143" v="12" actId="20577"/>
          <ac:spMkLst>
            <pc:docMk/>
            <pc:sldMk cId="767334855" sldId="261"/>
            <ac:spMk id="2" creationId="{3EB6760F-FEBF-4337-A8F4-F44FE89B7F4D}"/>
          </ac:spMkLst>
        </pc:spChg>
        <pc:spChg chg="mod">
          <ac:chgData name="Luneth Laguna" userId="32e1b7c5f2aba618" providerId="LiveId" clId="{255DFA0B-836F-4223-B191-9FABB3ECADD9}" dt="2019-09-23T09:50:50.047" v="135" actId="20577"/>
          <ac:spMkLst>
            <pc:docMk/>
            <pc:sldMk cId="767334855" sldId="261"/>
            <ac:spMk id="3" creationId="{1B91C9AE-C8AA-4A90-9FBC-B862A8D0282F}"/>
          </ac:spMkLst>
        </pc:spChg>
        <pc:picChg chg="add mod">
          <ac:chgData name="Luneth Laguna" userId="32e1b7c5f2aba618" providerId="LiveId" clId="{255DFA0B-836F-4223-B191-9FABB3ECADD9}" dt="2019-09-23T09:50:58.701" v="138" actId="1076"/>
          <ac:picMkLst>
            <pc:docMk/>
            <pc:sldMk cId="767334855" sldId="261"/>
            <ac:picMk id="4" creationId="{B4A87857-48F1-4E42-BAD1-9FA8C159BC3A}"/>
          </ac:picMkLst>
        </pc:picChg>
      </pc:sldChg>
      <pc:sldChg chg="modSp add">
        <pc:chgData name="Luneth Laguna" userId="32e1b7c5f2aba618" providerId="LiveId" clId="{255DFA0B-836F-4223-B191-9FABB3ECADD9}" dt="2019-09-23T10:18:27.805" v="2222" actId="20577"/>
        <pc:sldMkLst>
          <pc:docMk/>
          <pc:sldMk cId="3394849609" sldId="262"/>
        </pc:sldMkLst>
        <pc:spChg chg="mod">
          <ac:chgData name="Luneth Laguna" userId="32e1b7c5f2aba618" providerId="LiveId" clId="{255DFA0B-836F-4223-B191-9FABB3ECADD9}" dt="2019-09-23T09:51:54.349" v="210" actId="20577"/>
          <ac:spMkLst>
            <pc:docMk/>
            <pc:sldMk cId="3394849609" sldId="262"/>
            <ac:spMk id="2" creationId="{172BF258-8D69-47DB-B1E3-B16637E971C4}"/>
          </ac:spMkLst>
        </pc:spChg>
        <pc:spChg chg="mod">
          <ac:chgData name="Luneth Laguna" userId="32e1b7c5f2aba618" providerId="LiveId" clId="{255DFA0B-836F-4223-B191-9FABB3ECADD9}" dt="2019-09-23T10:18:27.805" v="2222" actId="20577"/>
          <ac:spMkLst>
            <pc:docMk/>
            <pc:sldMk cId="3394849609" sldId="262"/>
            <ac:spMk id="3" creationId="{70D3D712-C7E9-4AE6-BB87-BB691039422A}"/>
          </ac:spMkLst>
        </pc:spChg>
      </pc:sldChg>
      <pc:sldChg chg="modSp add">
        <pc:chgData name="Luneth Laguna" userId="32e1b7c5f2aba618" providerId="LiveId" clId="{255DFA0B-836F-4223-B191-9FABB3ECADD9}" dt="2019-09-23T10:19:07.645" v="2231" actId="20577"/>
        <pc:sldMkLst>
          <pc:docMk/>
          <pc:sldMk cId="511755074" sldId="263"/>
        </pc:sldMkLst>
        <pc:spChg chg="mod">
          <ac:chgData name="Luneth Laguna" userId="32e1b7c5f2aba618" providerId="LiveId" clId="{255DFA0B-836F-4223-B191-9FABB3ECADD9}" dt="2019-09-23T09:53:32.465" v="319" actId="20577"/>
          <ac:spMkLst>
            <pc:docMk/>
            <pc:sldMk cId="511755074" sldId="263"/>
            <ac:spMk id="2" creationId="{284ED9A1-94A6-430E-B155-E569225D4298}"/>
          </ac:spMkLst>
        </pc:spChg>
        <pc:spChg chg="mod">
          <ac:chgData name="Luneth Laguna" userId="32e1b7c5f2aba618" providerId="LiveId" clId="{255DFA0B-836F-4223-B191-9FABB3ECADD9}" dt="2019-09-23T10:19:07.645" v="2231" actId="20577"/>
          <ac:spMkLst>
            <pc:docMk/>
            <pc:sldMk cId="511755074" sldId="263"/>
            <ac:spMk id="3" creationId="{FC0806C5-8EE3-4F24-999B-45A6FDB2758A}"/>
          </ac:spMkLst>
        </pc:spChg>
      </pc:sldChg>
      <pc:sldChg chg="modSp add">
        <pc:chgData name="Luneth Laguna" userId="32e1b7c5f2aba618" providerId="LiveId" clId="{255DFA0B-836F-4223-B191-9FABB3ECADD9}" dt="2019-09-23T10:17:51.132" v="2158" actId="20577"/>
        <pc:sldMkLst>
          <pc:docMk/>
          <pc:sldMk cId="2101786380" sldId="264"/>
        </pc:sldMkLst>
        <pc:spChg chg="mod">
          <ac:chgData name="Luneth Laguna" userId="32e1b7c5f2aba618" providerId="LiveId" clId="{255DFA0B-836F-4223-B191-9FABB3ECADD9}" dt="2019-09-23T10:12:37.267" v="1776" actId="20577"/>
          <ac:spMkLst>
            <pc:docMk/>
            <pc:sldMk cId="2101786380" sldId="264"/>
            <ac:spMk id="2" creationId="{77FE7F47-9087-449C-BF84-B19D871E5EF0}"/>
          </ac:spMkLst>
        </pc:spChg>
        <pc:spChg chg="mod">
          <ac:chgData name="Luneth Laguna" userId="32e1b7c5f2aba618" providerId="LiveId" clId="{255DFA0B-836F-4223-B191-9FABB3ECADD9}" dt="2019-09-23T10:17:51.132" v="2158" actId="20577"/>
          <ac:spMkLst>
            <pc:docMk/>
            <pc:sldMk cId="2101786380" sldId="264"/>
            <ac:spMk id="3" creationId="{CF41FCD7-2271-4EAB-88F3-191A0086216A}"/>
          </ac:spMkLst>
        </pc:spChg>
      </pc:sldChg>
      <pc:sldChg chg="addSp delSp modSp add">
        <pc:chgData name="Luneth Laguna" userId="32e1b7c5f2aba618" providerId="LiveId" clId="{255DFA0B-836F-4223-B191-9FABB3ECADD9}" dt="2019-09-23T10:13:05.079" v="1831" actId="20577"/>
        <pc:sldMkLst>
          <pc:docMk/>
          <pc:sldMk cId="3750860749" sldId="265"/>
        </pc:sldMkLst>
        <pc:spChg chg="del mod">
          <ac:chgData name="Luneth Laguna" userId="32e1b7c5f2aba618" providerId="LiveId" clId="{255DFA0B-836F-4223-B191-9FABB3ECADD9}" dt="2019-09-23T10:13:01.130" v="1817"/>
          <ac:spMkLst>
            <pc:docMk/>
            <pc:sldMk cId="3750860749" sldId="265"/>
            <ac:spMk id="2" creationId="{BB179602-08BB-4433-A475-132807B2DDB1}"/>
          </ac:spMkLst>
        </pc:spChg>
        <pc:spChg chg="del">
          <ac:chgData name="Luneth Laguna" userId="32e1b7c5f2aba618" providerId="LiveId" clId="{255DFA0B-836F-4223-B191-9FABB3ECADD9}" dt="2019-09-23T10:13:01.130" v="1817"/>
          <ac:spMkLst>
            <pc:docMk/>
            <pc:sldMk cId="3750860749" sldId="265"/>
            <ac:spMk id="3" creationId="{740D621B-8AD5-4E3D-A234-7431B0B92A02}"/>
          </ac:spMkLst>
        </pc:spChg>
        <pc:spChg chg="add mod">
          <ac:chgData name="Luneth Laguna" userId="32e1b7c5f2aba618" providerId="LiveId" clId="{255DFA0B-836F-4223-B191-9FABB3ECADD9}" dt="2019-09-23T10:13:05.079" v="1831" actId="20577"/>
          <ac:spMkLst>
            <pc:docMk/>
            <pc:sldMk cId="3750860749" sldId="265"/>
            <ac:spMk id="4" creationId="{F70204BE-ABC9-4F4E-A2CE-E52E5286AEEA}"/>
          </ac:spMkLst>
        </pc:spChg>
        <pc:spChg chg="add mod">
          <ac:chgData name="Luneth Laguna" userId="32e1b7c5f2aba618" providerId="LiveId" clId="{255DFA0B-836F-4223-B191-9FABB3ECADD9}" dt="2019-09-23T10:13:01.130" v="1817"/>
          <ac:spMkLst>
            <pc:docMk/>
            <pc:sldMk cId="3750860749" sldId="265"/>
            <ac:spMk id="5" creationId="{83AED465-C37D-4F62-9F5B-034AF4A802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5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1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78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03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45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61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3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45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7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2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2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34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6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63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5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0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353A-592C-4EFD-AF0F-A411980C0B32}" type="datetimeFigureOut">
              <a:rPr lang="en-CA" smtClean="0"/>
              <a:t>2019-09-23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BC3B-8A9D-4F7C-8630-AE40316205C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267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30A45-94B8-46CC-8E99-BE325DC41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latent variable approach to infer genetic effects on atherosclerosis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6C3E39-69D8-4647-AEB2-166274D4B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Sanne Meijering</a:t>
            </a:r>
          </a:p>
        </p:txBody>
      </p:sp>
    </p:spTree>
    <p:extLst>
      <p:ext uri="{BB962C8B-B14F-4D97-AF65-F5344CB8AC3E}">
        <p14:creationId xmlns:p14="http://schemas.microsoft.com/office/powerpoint/2010/main" val="160011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DDE45-BB7E-4956-A330-3FE4BD86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3C3B7-E0D3-4895-9DA6-CCCA4736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CA" dirty="0"/>
              <a:t>Atherosclerosis: (partial) blockage of blood vessels by plaques</a:t>
            </a:r>
          </a:p>
          <a:p>
            <a:r>
              <a:rPr lang="en-CA" dirty="0"/>
              <a:t>Genetics involved in forming of plaques and their composition</a:t>
            </a:r>
          </a:p>
          <a:p>
            <a:endParaRPr lang="en-CA" dirty="0"/>
          </a:p>
          <a:p>
            <a:r>
              <a:rPr lang="en-CA" dirty="0"/>
              <a:t>Goal: Finding the genes involved in plaque formation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Afbeeldingsresultaat voor atherosclerosis">
            <a:extLst>
              <a:ext uri="{FF2B5EF4-FFF2-40B4-BE49-F238E27FC236}">
                <a16:creationId xmlns:a16="http://schemas.microsoft.com/office/drawing/2014/main" id="{891F1827-2198-4230-8E77-AB03E37C5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" t="2839" r="5360" b="6615"/>
          <a:stretch/>
        </p:blipFill>
        <p:spPr bwMode="auto">
          <a:xfrm>
            <a:off x="8038214" y="3429000"/>
            <a:ext cx="3104708" cy="32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6760F-FEBF-4337-A8F4-F44FE89B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91C9AE-C8AA-4A90-9FBC-B862A8D0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1358 samples of 80 million SNPs (reduced to 100k transcripts) and 7 outcome variables</a:t>
            </a:r>
          </a:p>
          <a:p>
            <a:endParaRPr lang="en-CA" dirty="0"/>
          </a:p>
          <a:p>
            <a:r>
              <a:rPr lang="en-CA" dirty="0"/>
              <a:t>SNPs: Single Nucleotide Polymorphism</a:t>
            </a:r>
          </a:p>
          <a:p>
            <a:pPr lvl="1"/>
            <a:r>
              <a:rPr lang="en-CA" dirty="0"/>
              <a:t>Mutations</a:t>
            </a:r>
          </a:p>
          <a:p>
            <a:pPr lvl="1"/>
            <a:r>
              <a:rPr lang="en-CA" dirty="0"/>
              <a:t>Appear in a significant portion of the population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4A87857-48F1-4E42-BAD1-9FA8C159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0" y="2952469"/>
            <a:ext cx="4737572" cy="30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ED9A1-94A6-430E-B155-E569225D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0806C5-8EE3-4F24-999B-45A6FDB2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issues:</a:t>
            </a:r>
          </a:p>
          <a:p>
            <a:r>
              <a:rPr lang="en-CA" dirty="0"/>
              <a:t>Huge dataset</a:t>
            </a:r>
          </a:p>
          <a:p>
            <a:r>
              <a:rPr lang="en-CA" dirty="0"/>
              <a:t>Multiple outcomes: univariate methods yield no significant results</a:t>
            </a:r>
          </a:p>
          <a:p>
            <a:pPr marL="0" indent="0">
              <a:buNone/>
            </a:pPr>
            <a:r>
              <a:rPr lang="en-CA" dirty="0"/>
              <a:t>Thus, the method:</a:t>
            </a:r>
          </a:p>
          <a:p>
            <a:r>
              <a:rPr lang="en-CA" dirty="0"/>
              <a:t>Must be computationally efficient</a:t>
            </a:r>
          </a:p>
          <a:p>
            <a:r>
              <a:rPr lang="en-CA" dirty="0"/>
              <a:t>Must be multivariate (account for correlation between outcomes)</a:t>
            </a:r>
          </a:p>
        </p:txBody>
      </p:sp>
    </p:spTree>
    <p:extLst>
      <p:ext uri="{BB962C8B-B14F-4D97-AF65-F5344CB8AC3E}">
        <p14:creationId xmlns:p14="http://schemas.microsoft.com/office/powerpoint/2010/main" val="5117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BF258-8D69-47DB-B1E3-B16637E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D3D712-C7E9-4AE6-BB87-BB691039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PO2PLS: Probabilistic Two-way Orthogonal Partial Least Squares</a:t>
            </a:r>
          </a:p>
          <a:p>
            <a:endParaRPr lang="en-CA" dirty="0"/>
          </a:p>
          <a:p>
            <a:r>
              <a:rPr lang="en-CA" dirty="0"/>
              <a:t>Developed for comparison of two large (omics) datasets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Currently no reliable p-value calculation or estimation available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484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99F32-11E5-4317-83F6-3A16190B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goal (not yet definite)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1D4DAC-DFB3-4E37-8235-C7EE4A73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5367"/>
            <a:ext cx="9905999" cy="351583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Create a computationally efficient method to calculate reliable p-values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Implement the method in a package (R, C++)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I have time left: find ways to improve method for outcome variables</a:t>
            </a:r>
          </a:p>
        </p:txBody>
      </p:sp>
    </p:spTree>
    <p:extLst>
      <p:ext uri="{BB962C8B-B14F-4D97-AF65-F5344CB8AC3E}">
        <p14:creationId xmlns:p14="http://schemas.microsoft.com/office/powerpoint/2010/main" val="23434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99F32-11E5-4317-83F6-3A16190B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Relevance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1D4DAC-DFB3-4E37-8235-C7EE4A73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0120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PO2PLS: Multivariate method for finding connections between genes and outcome variables</a:t>
            </a:r>
          </a:p>
          <a:p>
            <a:endParaRPr lang="en-CA" sz="2400" dirty="0"/>
          </a:p>
          <a:p>
            <a:r>
              <a:rPr lang="en-CA" dirty="0"/>
              <a:t>More likely to find significant genes due to higher power</a:t>
            </a:r>
            <a:endParaRPr lang="en-CA" sz="2400" dirty="0"/>
          </a:p>
          <a:p>
            <a:endParaRPr lang="en-CA" sz="2400" dirty="0"/>
          </a:p>
          <a:p>
            <a:r>
              <a:rPr lang="en-CA" dirty="0"/>
              <a:t>Reliable p-values required for method to be used in research</a:t>
            </a:r>
          </a:p>
          <a:p>
            <a:endParaRPr lang="en-CA" dirty="0"/>
          </a:p>
          <a:p>
            <a:r>
              <a:rPr lang="en-CA" dirty="0">
                <a:solidFill>
                  <a:schemeClr val="bg1"/>
                </a:solidFill>
                <a:highlight>
                  <a:srgbClr val="FFFF00"/>
                </a:highlight>
              </a:rPr>
              <a:t>New method in toolkit. To eventually better define atherosclerosis</a:t>
            </a:r>
          </a:p>
          <a:p>
            <a:r>
              <a:rPr lang="en-CA">
                <a:solidFill>
                  <a:schemeClr val="bg1"/>
                </a:solidFill>
                <a:highlight>
                  <a:srgbClr val="FFFF00"/>
                </a:highlight>
              </a:rPr>
              <a:t>Personal medicine</a:t>
            </a:r>
            <a:endParaRPr lang="en-CA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00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E7F47-9087-449C-BF84-B19D871E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1FCD7-2271-4EAB-88F3-191A0086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Simulation studies</a:t>
            </a:r>
          </a:p>
          <a:p>
            <a:endParaRPr lang="en-CA" dirty="0"/>
          </a:p>
          <a:p>
            <a:r>
              <a:rPr lang="en-CA" dirty="0"/>
              <a:t>Bootstrapping</a:t>
            </a:r>
          </a:p>
          <a:p>
            <a:endParaRPr lang="en-CA" dirty="0"/>
          </a:p>
          <a:p>
            <a:r>
              <a:rPr lang="en-CA" dirty="0"/>
              <a:t>Further data reduction?</a:t>
            </a:r>
          </a:p>
        </p:txBody>
      </p:sp>
    </p:spTree>
    <p:extLst>
      <p:ext uri="{BB962C8B-B14F-4D97-AF65-F5344CB8AC3E}">
        <p14:creationId xmlns:p14="http://schemas.microsoft.com/office/powerpoint/2010/main" val="210178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0204BE-ABC9-4F4E-A2CE-E52E5286A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83AED465-C37D-4F62-9F5B-034AF4A8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6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235</Words>
  <Application>Microsoft Office PowerPoint</Application>
  <PresentationFormat>Breedbeeld</PresentationFormat>
  <Paragraphs>48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 latent variable approach to infer genetic effects on atherosclerosis</vt:lpstr>
      <vt:lpstr>Background</vt:lpstr>
      <vt:lpstr>The Data</vt:lpstr>
      <vt:lpstr>The Method</vt:lpstr>
      <vt:lpstr>The method</vt:lpstr>
      <vt:lpstr>My goal (not yet definite)</vt:lpstr>
      <vt:lpstr>Relevance</vt:lpstr>
      <vt:lpstr>How?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 Meijering</dc:creator>
  <cp:lastModifiedBy>Sanne Meijering</cp:lastModifiedBy>
  <cp:revision>4</cp:revision>
  <dcterms:created xsi:type="dcterms:W3CDTF">2019-09-03T12:06:19Z</dcterms:created>
  <dcterms:modified xsi:type="dcterms:W3CDTF">2019-09-23T13:04:38Z</dcterms:modified>
</cp:coreProperties>
</file>