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553faf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d553faf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d553faf1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d553faf1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TODO: Examples for each step?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553faf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553faf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d553faf1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d553faf1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d553faf1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d553faf1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553faf1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553faf1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d553faf1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d553faf1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TODO: Add some examples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553faf1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553faf1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553faf1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d553faf1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Baseline Design &amp; Results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SemEval 2023 - EDOS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Murali Manohar, Karlo Slot, Sanne Weering, Amber Chen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Features for SVM: Task B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220"/>
              <a:t>1. threats, plans to harm and incitement</a:t>
            </a:r>
            <a:endParaRPr b="1"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220"/>
              <a:t>['hang her', 'hang', 'as up', 'treasonous', 'lock her', 'treasonous off', 'shove', 'unemployed anyway', 'her unemployed', 'smack her']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220"/>
              <a:t>2. derogation</a:t>
            </a:r>
            <a:endParaRPr b="1"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220"/>
              <a:t>['fat worthless', 'hate woman', 'witch she', 'bitch', 'witch', 'dislike female', 'are evil', 'slut', 'dislike', 'whore']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220"/>
              <a:t>3. animosity</a:t>
            </a:r>
            <a:endParaRPr b="1"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220"/>
              <a:t>['cunt', 'bitch', 'pussy', 'thots', 'tranny', 'she tranny', 'thot', 'are easy', 'stupid old', 'typical woman']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220"/>
              <a:t>4. prejudiced discussions</a:t>
            </a:r>
            <a:endParaRPr b="1"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220"/>
              <a:t>['woman right', 'take woman', 'woman suffrage', 'believe the', 'suffrage', 'right away', 'she divorce', 'rape him', 'suffrage wa', 'wa mistake']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220"/>
              <a:t>none</a:t>
            </a:r>
            <a:endParaRPr b="1"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220"/>
              <a:t>['not men', 'up url', 'you hate', 'other woman', 'are not', 'for that', 'promiscuous', 'promiscuous woman', 'most men', 'and female']</a:t>
            </a:r>
            <a:endParaRPr sz="1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Removal of non-words with regular expressions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URLs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Non-word characters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Non-alphanumeric characters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Interpunction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Tokenization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Lemmatization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Dual Baseline Design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AutoNum type="arabicPeriod"/>
            </a:pPr>
            <a:r>
              <a:rPr lang="en-GB" sz="1760"/>
              <a:t>Most Frequent Classifier</a:t>
            </a:r>
            <a:endParaRPr sz="1760"/>
          </a:p>
          <a:p>
            <a:pPr indent="-3314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alphaLcPeriod"/>
            </a:pPr>
            <a:r>
              <a:rPr lang="en-GB" sz="1620"/>
              <a:t>Task A:</a:t>
            </a:r>
            <a:r>
              <a:rPr b="1" lang="en-GB" sz="1620"/>
              <a:t> </a:t>
            </a:r>
            <a:endParaRPr b="1" sz="1620"/>
          </a:p>
          <a:p>
            <a:pPr indent="-33146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b="1" lang="en-GB" sz="1620"/>
              <a:t>Not Sexist 0.757</a:t>
            </a:r>
            <a:endParaRPr sz="1620"/>
          </a:p>
          <a:p>
            <a:pPr indent="-33146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lang="en-GB" sz="1620"/>
              <a:t>Sexist 0.243</a:t>
            </a:r>
            <a:endParaRPr sz="1620"/>
          </a:p>
          <a:p>
            <a:pPr indent="-3314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alphaLcPeriod"/>
            </a:pPr>
            <a:r>
              <a:rPr lang="en-GB" sz="1620"/>
              <a:t>Task B: </a:t>
            </a:r>
            <a:endParaRPr sz="1620"/>
          </a:p>
          <a:p>
            <a:pPr indent="-33146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lang="en-GB" sz="1620"/>
              <a:t>Threats 0.091</a:t>
            </a:r>
            <a:endParaRPr sz="1620"/>
          </a:p>
          <a:p>
            <a:pPr indent="-33146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b="1" lang="en-GB" sz="1620"/>
              <a:t>Derogation 0.469</a:t>
            </a:r>
            <a:endParaRPr sz="1620"/>
          </a:p>
          <a:p>
            <a:pPr indent="-33146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lang="en-GB" sz="1620"/>
              <a:t>Animosity 0.342</a:t>
            </a:r>
            <a:endParaRPr sz="1620"/>
          </a:p>
          <a:p>
            <a:pPr indent="-33146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romanLcPeriod"/>
            </a:pPr>
            <a:r>
              <a:rPr lang="en-GB" sz="1620"/>
              <a:t>Prejudiced discussion 0.099</a:t>
            </a:r>
            <a:endParaRPr sz="1620"/>
          </a:p>
          <a:p>
            <a:pPr indent="-3314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arabicPeriod"/>
            </a:pPr>
            <a:r>
              <a:rPr lang="en-GB" sz="1620"/>
              <a:t>SVM</a:t>
            </a:r>
            <a:endParaRPr sz="1620"/>
          </a:p>
          <a:p>
            <a:pPr indent="-3314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alphaLcPeriod"/>
            </a:pPr>
            <a:r>
              <a:rPr lang="en-GB" sz="1620"/>
              <a:t>N-grams → n=(1,2)</a:t>
            </a:r>
            <a:endParaRPr sz="1620"/>
          </a:p>
          <a:p>
            <a:pPr indent="-3314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alphaLcPeriod"/>
            </a:pPr>
            <a:r>
              <a:rPr lang="en-GB" sz="1620"/>
              <a:t>Term Frequency</a:t>
            </a:r>
            <a:endParaRPr sz="1620"/>
          </a:p>
          <a:p>
            <a:pPr indent="-3314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AutoNum type="alphaLcPeriod"/>
            </a:pPr>
            <a:r>
              <a:rPr lang="en-GB" sz="1620"/>
              <a:t>TF-IDF</a:t>
            </a:r>
            <a:endParaRPr sz="16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Splitting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70:15:15 train/dev/test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hyperparameter search → merge dev and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85:15 train/test split (119,000 : 2,100 examples)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00" y="842001"/>
            <a:ext cx="8595199" cy="32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88" y="290513"/>
            <a:ext cx="49244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Analysis: Task 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slang: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['sexist', 'not sexist', 'them 52 femoids really want the 6 chad xd']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['not sexist', 'sexist','scandinavian cant be incel because theyre all chad']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Task B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Analysis: Task B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