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Review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3"/>
                <c:pt idx="0">
                  <c:v>positive reviews</c:v>
                </c:pt>
                <c:pt idx="1">
                  <c:v>negative reviews</c:v>
                </c:pt>
                <c:pt idx="2">
                  <c:v>neutral reviews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229</c:v>
                </c:pt>
                <c:pt idx="1">
                  <c:v>76</c:v>
                </c:pt>
                <c:pt idx="2">
                  <c:v>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C1-4127-9F5A-1CCA458E9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AE85A5-8B82-4069-B1CE-371D82C2E816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1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8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287B94-26B0-4B04-AF79-BBD127D8755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92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6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4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9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23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1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5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24675"/>
            <a:ext cx="8637073" cy="1541433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7881" y="3160143"/>
            <a:ext cx="8637072" cy="977621"/>
          </a:xfrm>
        </p:spPr>
        <p:txBody>
          <a:bodyPr/>
          <a:lstStyle/>
          <a:p>
            <a:r>
              <a:rPr lang="en-GB" dirty="0"/>
              <a:t>WEB SCRAPING TO GAIN COMPANY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588568-A273-4722-9B24-F6C81B19B3E3}"/>
              </a:ext>
            </a:extLst>
          </p:cNvPr>
          <p:cNvSpPr txBox="1"/>
          <p:nvPr/>
        </p:nvSpPr>
        <p:spPr>
          <a:xfrm>
            <a:off x="318052" y="808382"/>
            <a:ext cx="35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OF POSITIVE REVIEWS =229</a:t>
            </a:r>
          </a:p>
          <a:p>
            <a:r>
              <a:rPr lang="en-US" dirty="0"/>
              <a:t>NO OF NEGATIVE REVIEWS =76</a:t>
            </a:r>
          </a:p>
          <a:p>
            <a:r>
              <a:rPr lang="en-US" dirty="0"/>
              <a:t>NO OF NEUTRAL REVIEWS =695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91FF8-23AD-4250-AB1F-74F869A0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29" y="2062026"/>
            <a:ext cx="4722181" cy="2893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C06DA0-CCD8-4C63-9B05-E504F17CA33A}"/>
              </a:ext>
            </a:extLst>
          </p:cNvPr>
          <p:cNvSpPr txBox="1"/>
          <p:nvPr/>
        </p:nvSpPr>
        <p:spPr>
          <a:xfrm>
            <a:off x="1304238" y="5257062"/>
            <a:ext cx="43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words  found in reviews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DCD3E53-C5F4-40F6-AD8F-4009B2091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992474"/>
              </p:ext>
            </p:extLst>
          </p:nvPr>
        </p:nvGraphicFramePr>
        <p:xfrm>
          <a:off x="6096000" y="1731712"/>
          <a:ext cx="4722181" cy="3554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ElMuhaemin</cp:lastModifiedBy>
  <cp:revision>2</cp:revision>
  <dcterms:created xsi:type="dcterms:W3CDTF">2022-12-06T11:13:27Z</dcterms:created>
  <dcterms:modified xsi:type="dcterms:W3CDTF">2023-10-13T10:31:18Z</dcterms:modified>
</cp:coreProperties>
</file>