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compatMode="1" saveSubsetFonts="1">
  <p:sldMasterIdLst>
    <p:sldMasterId id="2147483782" r:id="rId1"/>
  </p:sldMasterIdLst>
  <p:notesMasterIdLst>
    <p:notesMasterId r:id="rId77"/>
  </p:notesMasterIdLst>
  <p:handoutMasterIdLst>
    <p:handoutMasterId r:id="rId78"/>
  </p:handoutMasterIdLst>
  <p:sldIdLst>
    <p:sldId id="336" r:id="rId2"/>
    <p:sldId id="337" r:id="rId3"/>
    <p:sldId id="361" r:id="rId4"/>
    <p:sldId id="428" r:id="rId5"/>
    <p:sldId id="426" r:id="rId6"/>
    <p:sldId id="427" r:id="rId7"/>
    <p:sldId id="362" r:id="rId8"/>
    <p:sldId id="431" r:id="rId9"/>
    <p:sldId id="429" r:id="rId10"/>
    <p:sldId id="430" r:id="rId11"/>
    <p:sldId id="433" r:id="rId12"/>
    <p:sldId id="434" r:id="rId13"/>
    <p:sldId id="435" r:id="rId14"/>
    <p:sldId id="436" r:id="rId15"/>
    <p:sldId id="432" r:id="rId16"/>
    <p:sldId id="437" r:id="rId17"/>
    <p:sldId id="438" r:id="rId18"/>
    <p:sldId id="439" r:id="rId19"/>
    <p:sldId id="363" r:id="rId20"/>
    <p:sldId id="395" r:id="rId21"/>
    <p:sldId id="364" r:id="rId22"/>
    <p:sldId id="367" r:id="rId23"/>
    <p:sldId id="366" r:id="rId24"/>
    <p:sldId id="368" r:id="rId25"/>
    <p:sldId id="369" r:id="rId26"/>
    <p:sldId id="440" r:id="rId27"/>
    <p:sldId id="441" r:id="rId28"/>
    <p:sldId id="391" r:id="rId29"/>
    <p:sldId id="442" r:id="rId30"/>
    <p:sldId id="447" r:id="rId31"/>
    <p:sldId id="443" r:id="rId32"/>
    <p:sldId id="448" r:id="rId33"/>
    <p:sldId id="444" r:id="rId34"/>
    <p:sldId id="446" r:id="rId35"/>
    <p:sldId id="445" r:id="rId36"/>
    <p:sldId id="392" r:id="rId37"/>
    <p:sldId id="450" r:id="rId38"/>
    <p:sldId id="449" r:id="rId39"/>
    <p:sldId id="451" r:id="rId40"/>
    <p:sldId id="398" r:id="rId41"/>
    <p:sldId id="452" r:id="rId42"/>
    <p:sldId id="453" r:id="rId43"/>
    <p:sldId id="454" r:id="rId44"/>
    <p:sldId id="481" r:id="rId45"/>
    <p:sldId id="399" r:id="rId46"/>
    <p:sldId id="455" r:id="rId47"/>
    <p:sldId id="456" r:id="rId48"/>
    <p:sldId id="457" r:id="rId49"/>
    <p:sldId id="462" r:id="rId50"/>
    <p:sldId id="480" r:id="rId51"/>
    <p:sldId id="458" r:id="rId52"/>
    <p:sldId id="459" r:id="rId53"/>
    <p:sldId id="463" r:id="rId54"/>
    <p:sldId id="460" r:id="rId55"/>
    <p:sldId id="465" r:id="rId56"/>
    <p:sldId id="478" r:id="rId57"/>
    <p:sldId id="479" r:id="rId58"/>
    <p:sldId id="461" r:id="rId59"/>
    <p:sldId id="466" r:id="rId60"/>
    <p:sldId id="467" r:id="rId61"/>
    <p:sldId id="400" r:id="rId62"/>
    <p:sldId id="468" r:id="rId63"/>
    <p:sldId id="469" r:id="rId64"/>
    <p:sldId id="401" r:id="rId65"/>
    <p:sldId id="470" r:id="rId66"/>
    <p:sldId id="471" r:id="rId67"/>
    <p:sldId id="472" r:id="rId68"/>
    <p:sldId id="402" r:id="rId69"/>
    <p:sldId id="473" r:id="rId70"/>
    <p:sldId id="474" r:id="rId71"/>
    <p:sldId id="403" r:id="rId72"/>
    <p:sldId id="475" r:id="rId73"/>
    <p:sldId id="476" r:id="rId74"/>
    <p:sldId id="477" r:id="rId75"/>
    <p:sldId id="409" r:id="rId76"/>
  </p:sldIdLst>
  <p:sldSz cx="12192000" cy="6858000"/>
  <p:notesSz cx="7019925" cy="9305925"/>
  <p:defaultTextStyle>
    <a:defPPr>
      <a:defRPr lang="en-US"/>
    </a:defPPr>
    <a:lvl1pPr algn="l" rtl="0" eaLnBrk="0" fontAlgn="base" hangingPunct="0">
      <a:spcBef>
        <a:spcPct val="0"/>
      </a:spcBef>
      <a:spcAft>
        <a:spcPct val="0"/>
      </a:spcAft>
      <a:defRPr sz="2000" b="1" kern="1200">
        <a:solidFill>
          <a:srgbClr val="FAFD00"/>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anose="02020603050405020304" pitchFamily="18" charset="0"/>
        <a:ea typeface="+mn-ea"/>
        <a:cs typeface="+mn-cs"/>
      </a:defRPr>
    </a:lvl5pPr>
    <a:lvl6pPr marL="2286000" algn="l" defTabSz="914400" rtl="0" eaLnBrk="1" latinLnBrk="0" hangingPunct="1">
      <a:defRPr sz="2000" b="1" kern="1200">
        <a:solidFill>
          <a:srgbClr val="FAFD00"/>
        </a:solidFill>
        <a:latin typeface="Times New Roman" panose="02020603050405020304" pitchFamily="18" charset="0"/>
        <a:ea typeface="+mn-ea"/>
        <a:cs typeface="+mn-cs"/>
      </a:defRPr>
    </a:lvl6pPr>
    <a:lvl7pPr marL="2743200" algn="l" defTabSz="914400" rtl="0" eaLnBrk="1" latinLnBrk="0" hangingPunct="1">
      <a:defRPr sz="2000" b="1" kern="1200">
        <a:solidFill>
          <a:srgbClr val="FAFD00"/>
        </a:solidFill>
        <a:latin typeface="Times New Roman" panose="02020603050405020304" pitchFamily="18" charset="0"/>
        <a:ea typeface="+mn-ea"/>
        <a:cs typeface="+mn-cs"/>
      </a:defRPr>
    </a:lvl7pPr>
    <a:lvl8pPr marL="3200400" algn="l" defTabSz="914400" rtl="0" eaLnBrk="1" latinLnBrk="0" hangingPunct="1">
      <a:defRPr sz="2000" b="1" kern="1200">
        <a:solidFill>
          <a:srgbClr val="FAFD00"/>
        </a:solidFill>
        <a:latin typeface="Times New Roman" panose="02020603050405020304" pitchFamily="18" charset="0"/>
        <a:ea typeface="+mn-ea"/>
        <a:cs typeface="+mn-cs"/>
      </a:defRPr>
    </a:lvl8pPr>
    <a:lvl9pPr marL="3657600" algn="l" defTabSz="914400" rtl="0" eaLnBrk="1" latinLnBrk="0" hangingPunct="1">
      <a:defRPr sz="2000" b="1" kern="1200">
        <a:solidFill>
          <a:srgbClr val="FAFD00"/>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280">
          <p15:clr>
            <a:srgbClr val="A4A3A4"/>
          </p15:clr>
        </p15:guide>
        <p15:guide id="2" pos="3697">
          <p15:clr>
            <a:srgbClr val="A4A3A4"/>
          </p15:clr>
        </p15:guide>
      </p15:sldGuideLst>
    </p:ext>
    <p:ext uri="{2D200454-40CA-4A62-9FC3-DE9A4176ACB9}">
      <p15:notesGuideLst xmlns:p15="http://schemas.microsoft.com/office/powerpoint/2012/main">
        <p15:guide id="1" orient="horz" pos="2931">
          <p15:clr>
            <a:srgbClr val="A4A3A4"/>
          </p15:clr>
        </p15:guide>
        <p15:guide id="2" pos="221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1" autoAdjust="0"/>
    <p:restoredTop sz="93063" autoAdjust="0"/>
  </p:normalViewPr>
  <p:slideViewPr>
    <p:cSldViewPr snapToGrid="0">
      <p:cViewPr varScale="1">
        <p:scale>
          <a:sx n="116" d="100"/>
          <a:sy n="116" d="100"/>
        </p:scale>
        <p:origin x="192" y="216"/>
      </p:cViewPr>
      <p:guideLst>
        <p:guide orient="horz" pos="2280"/>
        <p:guide pos="369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74" d="100"/>
          <a:sy n="74" d="100"/>
        </p:scale>
        <p:origin x="-2202" y="-90"/>
      </p:cViewPr>
      <p:guideLst>
        <p:guide orient="horz" pos="2931"/>
        <p:guide pos="2211"/>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handoutMaster" Target="handoutMasters/handout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D64E4F3C-3FD8-586B-CDFA-F46E9B88095C}"/>
              </a:ext>
            </a:extLst>
          </p:cNvPr>
          <p:cNvSpPr>
            <a:spLocks noGrp="1" noChangeArrowheads="1"/>
          </p:cNvSpPr>
          <p:nvPr>
            <p:ph type="hdr" sz="quarter"/>
          </p:nvPr>
        </p:nvSpPr>
        <p:spPr bwMode="auto">
          <a:xfrm>
            <a:off x="0" y="0"/>
            <a:ext cx="3041650" cy="465138"/>
          </a:xfrm>
          <a:prstGeom prst="rect">
            <a:avLst/>
          </a:prstGeom>
          <a:noFill/>
          <a:ln>
            <a:noFill/>
          </a:ln>
        </p:spPr>
        <p:txBody>
          <a:bodyPr vert="horz" wrap="square" lIns="19430" tIns="0" rIns="19430" bIns="0" numCol="1" anchor="t" anchorCtr="0" compatLnSpc="1">
            <a:prstTxWarp prst="textNoShape">
              <a:avLst/>
            </a:prstTxWarp>
          </a:bodyPr>
          <a:lstStyle>
            <a:lvl1pPr defTabSz="933450">
              <a:defRPr sz="1100" b="0" i="1"/>
            </a:lvl1pPr>
          </a:lstStyle>
          <a:p>
            <a:pPr>
              <a:defRPr/>
            </a:pPr>
            <a:r>
              <a:rPr lang="en-US" altLang="it-IT"/>
              <a:t>Handouts</a:t>
            </a:r>
          </a:p>
        </p:txBody>
      </p:sp>
      <p:sp>
        <p:nvSpPr>
          <p:cNvPr id="3075" name="Rectangle 3">
            <a:extLst>
              <a:ext uri="{FF2B5EF4-FFF2-40B4-BE49-F238E27FC236}">
                <a16:creationId xmlns:a16="http://schemas.microsoft.com/office/drawing/2014/main" id="{383044CE-A02F-1527-C9B9-D5965D517010}"/>
              </a:ext>
            </a:extLst>
          </p:cNvPr>
          <p:cNvSpPr>
            <a:spLocks noGrp="1" noChangeArrowheads="1"/>
          </p:cNvSpPr>
          <p:nvPr>
            <p:ph type="dt" sz="quarter" idx="1"/>
          </p:nvPr>
        </p:nvSpPr>
        <p:spPr bwMode="auto">
          <a:xfrm>
            <a:off x="3978275" y="0"/>
            <a:ext cx="3041650" cy="465138"/>
          </a:xfrm>
          <a:prstGeom prst="rect">
            <a:avLst/>
          </a:prstGeom>
          <a:noFill/>
          <a:ln>
            <a:noFill/>
          </a:ln>
        </p:spPr>
        <p:txBody>
          <a:bodyPr vert="horz" wrap="square" lIns="19430" tIns="0" rIns="19430" bIns="0" numCol="1" anchor="t" anchorCtr="0" compatLnSpc="1">
            <a:prstTxWarp prst="textNoShape">
              <a:avLst/>
            </a:prstTxWarp>
          </a:bodyPr>
          <a:lstStyle>
            <a:lvl1pPr algn="r" defTabSz="933450">
              <a:defRPr sz="1100" b="0" i="1"/>
            </a:lvl1pPr>
          </a:lstStyle>
          <a:p>
            <a:pPr>
              <a:defRPr/>
            </a:pPr>
            <a:fld id="{30422545-51F2-EF47-AE97-AD421BBD73AD}" type="datetimeFigureOut">
              <a:rPr lang="en-US" altLang="it-IT"/>
              <a:pPr>
                <a:defRPr/>
              </a:pPr>
              <a:t>10/24/24</a:t>
            </a:fld>
            <a:endParaRPr lang="en-US" altLang="it-IT"/>
          </a:p>
        </p:txBody>
      </p:sp>
      <p:sp>
        <p:nvSpPr>
          <p:cNvPr id="3076" name="Rectangle 4">
            <a:extLst>
              <a:ext uri="{FF2B5EF4-FFF2-40B4-BE49-F238E27FC236}">
                <a16:creationId xmlns:a16="http://schemas.microsoft.com/office/drawing/2014/main" id="{0B4E8459-69A6-9451-2F93-78769FAC5FDF}"/>
              </a:ext>
            </a:extLst>
          </p:cNvPr>
          <p:cNvSpPr>
            <a:spLocks noGrp="1" noChangeArrowheads="1"/>
          </p:cNvSpPr>
          <p:nvPr>
            <p:ph type="ftr" sz="quarter" idx="2"/>
          </p:nvPr>
        </p:nvSpPr>
        <p:spPr bwMode="auto">
          <a:xfrm>
            <a:off x="0" y="8840788"/>
            <a:ext cx="3041650" cy="465137"/>
          </a:xfrm>
          <a:prstGeom prst="rect">
            <a:avLst/>
          </a:prstGeom>
          <a:noFill/>
          <a:ln>
            <a:noFill/>
          </a:ln>
        </p:spPr>
        <p:txBody>
          <a:bodyPr vert="horz" wrap="square" lIns="19430" tIns="0" rIns="19430" bIns="0" numCol="1" anchor="b" anchorCtr="0" compatLnSpc="1">
            <a:prstTxWarp prst="textNoShape">
              <a:avLst/>
            </a:prstTxWarp>
          </a:bodyPr>
          <a:lstStyle>
            <a:lvl1pPr defTabSz="933450">
              <a:defRPr sz="1100" b="0" i="1"/>
            </a:lvl1pPr>
          </a:lstStyle>
          <a:p>
            <a:pPr>
              <a:defRPr/>
            </a:pPr>
            <a:endParaRPr lang="en-US" altLang="it-IT"/>
          </a:p>
        </p:txBody>
      </p:sp>
      <p:sp>
        <p:nvSpPr>
          <p:cNvPr id="3077" name="Rectangle 5">
            <a:extLst>
              <a:ext uri="{FF2B5EF4-FFF2-40B4-BE49-F238E27FC236}">
                <a16:creationId xmlns:a16="http://schemas.microsoft.com/office/drawing/2014/main" id="{DB0FCECD-6907-E912-50E8-57EA798D87C6}"/>
              </a:ext>
            </a:extLst>
          </p:cNvPr>
          <p:cNvSpPr>
            <a:spLocks noGrp="1" noChangeArrowheads="1"/>
          </p:cNvSpPr>
          <p:nvPr>
            <p:ph type="sldNum" sz="quarter" idx="3"/>
          </p:nvPr>
        </p:nvSpPr>
        <p:spPr bwMode="auto">
          <a:xfrm>
            <a:off x="3978275" y="8840788"/>
            <a:ext cx="3041650" cy="465137"/>
          </a:xfrm>
          <a:prstGeom prst="rect">
            <a:avLst/>
          </a:prstGeom>
          <a:noFill/>
          <a:ln>
            <a:noFill/>
          </a:ln>
        </p:spPr>
        <p:txBody>
          <a:bodyPr vert="horz" wrap="square" lIns="19430" tIns="0" rIns="19430" bIns="0" numCol="1" anchor="b" anchorCtr="0" compatLnSpc="1">
            <a:prstTxWarp prst="textNoShape">
              <a:avLst/>
            </a:prstTxWarp>
          </a:bodyPr>
          <a:lstStyle>
            <a:lvl1pPr algn="r" defTabSz="933450">
              <a:defRPr sz="1100" b="0" i="1"/>
            </a:lvl1pPr>
          </a:lstStyle>
          <a:p>
            <a:pPr>
              <a:defRPr/>
            </a:pPr>
            <a:fld id="{A064D7D2-F2EA-2443-A61B-87114868D461}" type="slidenum">
              <a:rPr lang="en-US" altLang="it-IT"/>
              <a:pPr>
                <a:defRPr/>
              </a:pPr>
              <a:t>‹#›</a:t>
            </a:fld>
            <a:endParaRPr lang="en-US" altLang="it-IT"/>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BAF76E5B-F6F2-E2C2-F3FB-4D364538E44B}"/>
              </a:ext>
            </a:extLst>
          </p:cNvPr>
          <p:cNvSpPr>
            <a:spLocks noGrp="1" noChangeArrowheads="1"/>
          </p:cNvSpPr>
          <p:nvPr>
            <p:ph type="hdr" sz="quarter"/>
          </p:nvPr>
        </p:nvSpPr>
        <p:spPr bwMode="auto">
          <a:xfrm>
            <a:off x="0" y="0"/>
            <a:ext cx="3041650" cy="465138"/>
          </a:xfrm>
          <a:prstGeom prst="rect">
            <a:avLst/>
          </a:prstGeom>
          <a:noFill/>
          <a:ln>
            <a:noFill/>
          </a:ln>
        </p:spPr>
        <p:txBody>
          <a:bodyPr vert="horz" wrap="square" lIns="19430" tIns="0" rIns="19430" bIns="0" numCol="1" anchor="t" anchorCtr="0" compatLnSpc="1">
            <a:prstTxWarp prst="textNoShape">
              <a:avLst/>
            </a:prstTxWarp>
          </a:bodyPr>
          <a:lstStyle>
            <a:lvl1pPr defTabSz="933450">
              <a:defRPr sz="1100" b="0" i="1">
                <a:solidFill>
                  <a:schemeClr val="tx1"/>
                </a:solidFill>
              </a:defRPr>
            </a:lvl1pPr>
          </a:lstStyle>
          <a:p>
            <a:pPr>
              <a:defRPr/>
            </a:pPr>
            <a:r>
              <a:rPr lang="en-US" altLang="it-IT"/>
              <a:t>Handouts</a:t>
            </a:r>
          </a:p>
        </p:txBody>
      </p:sp>
      <p:sp>
        <p:nvSpPr>
          <p:cNvPr id="2051" name="Rectangle 3">
            <a:extLst>
              <a:ext uri="{FF2B5EF4-FFF2-40B4-BE49-F238E27FC236}">
                <a16:creationId xmlns:a16="http://schemas.microsoft.com/office/drawing/2014/main" id="{B4774AC9-6F94-0D77-C55D-C48F84F3701D}"/>
              </a:ext>
            </a:extLst>
          </p:cNvPr>
          <p:cNvSpPr>
            <a:spLocks noGrp="1" noChangeArrowheads="1"/>
          </p:cNvSpPr>
          <p:nvPr>
            <p:ph type="dt" idx="1"/>
          </p:nvPr>
        </p:nvSpPr>
        <p:spPr bwMode="auto">
          <a:xfrm>
            <a:off x="3978275" y="0"/>
            <a:ext cx="3041650" cy="465138"/>
          </a:xfrm>
          <a:prstGeom prst="rect">
            <a:avLst/>
          </a:prstGeom>
          <a:noFill/>
          <a:ln>
            <a:noFill/>
          </a:ln>
        </p:spPr>
        <p:txBody>
          <a:bodyPr vert="horz" wrap="square" lIns="19430" tIns="0" rIns="19430" bIns="0" numCol="1" anchor="t" anchorCtr="0" compatLnSpc="1">
            <a:prstTxWarp prst="textNoShape">
              <a:avLst/>
            </a:prstTxWarp>
          </a:bodyPr>
          <a:lstStyle>
            <a:lvl1pPr algn="r" defTabSz="933450">
              <a:defRPr sz="1100" b="0" i="1">
                <a:solidFill>
                  <a:schemeClr val="tx1"/>
                </a:solidFill>
              </a:defRPr>
            </a:lvl1pPr>
          </a:lstStyle>
          <a:p>
            <a:pPr>
              <a:defRPr/>
            </a:pPr>
            <a:fld id="{B3B10E85-4100-2140-95A6-84BA8C88DA68}" type="datetimeFigureOut">
              <a:rPr lang="en-US" altLang="it-IT"/>
              <a:pPr>
                <a:defRPr/>
              </a:pPr>
              <a:t>10/24/24</a:t>
            </a:fld>
            <a:endParaRPr lang="en-US" altLang="it-IT"/>
          </a:p>
        </p:txBody>
      </p:sp>
      <p:sp>
        <p:nvSpPr>
          <p:cNvPr id="2052" name="Rectangle 4">
            <a:extLst>
              <a:ext uri="{FF2B5EF4-FFF2-40B4-BE49-F238E27FC236}">
                <a16:creationId xmlns:a16="http://schemas.microsoft.com/office/drawing/2014/main" id="{2C3CECD5-ABA3-3B3C-721E-202B41B76701}"/>
              </a:ext>
            </a:extLst>
          </p:cNvPr>
          <p:cNvSpPr>
            <a:spLocks noGrp="1" noChangeArrowheads="1"/>
          </p:cNvSpPr>
          <p:nvPr>
            <p:ph type="ftr" sz="quarter" idx="4"/>
          </p:nvPr>
        </p:nvSpPr>
        <p:spPr bwMode="auto">
          <a:xfrm>
            <a:off x="0" y="8840788"/>
            <a:ext cx="3041650" cy="465137"/>
          </a:xfrm>
          <a:prstGeom prst="rect">
            <a:avLst/>
          </a:prstGeom>
          <a:noFill/>
          <a:ln>
            <a:noFill/>
          </a:ln>
        </p:spPr>
        <p:txBody>
          <a:bodyPr vert="horz" wrap="square" lIns="19430" tIns="0" rIns="19430" bIns="0" numCol="1" anchor="b" anchorCtr="0" compatLnSpc="1">
            <a:prstTxWarp prst="textNoShape">
              <a:avLst/>
            </a:prstTxWarp>
          </a:bodyPr>
          <a:lstStyle>
            <a:lvl1pPr defTabSz="933450">
              <a:defRPr sz="1100" b="0" i="1">
                <a:solidFill>
                  <a:schemeClr val="tx1"/>
                </a:solidFill>
              </a:defRPr>
            </a:lvl1pPr>
          </a:lstStyle>
          <a:p>
            <a:pPr>
              <a:defRPr/>
            </a:pPr>
            <a:endParaRPr lang="en-US" altLang="it-IT"/>
          </a:p>
        </p:txBody>
      </p:sp>
      <p:sp>
        <p:nvSpPr>
          <p:cNvPr id="2053" name="Rectangle 5">
            <a:extLst>
              <a:ext uri="{FF2B5EF4-FFF2-40B4-BE49-F238E27FC236}">
                <a16:creationId xmlns:a16="http://schemas.microsoft.com/office/drawing/2014/main" id="{D3A998D4-273B-FC2A-603E-EA20EECDA6D5}"/>
              </a:ext>
            </a:extLst>
          </p:cNvPr>
          <p:cNvSpPr>
            <a:spLocks noGrp="1" noChangeArrowheads="1"/>
          </p:cNvSpPr>
          <p:nvPr>
            <p:ph type="sldNum" sz="quarter" idx="5"/>
          </p:nvPr>
        </p:nvSpPr>
        <p:spPr bwMode="auto">
          <a:xfrm>
            <a:off x="3978275" y="8840788"/>
            <a:ext cx="3041650" cy="465137"/>
          </a:xfrm>
          <a:prstGeom prst="rect">
            <a:avLst/>
          </a:prstGeom>
          <a:noFill/>
          <a:ln>
            <a:noFill/>
          </a:ln>
        </p:spPr>
        <p:txBody>
          <a:bodyPr vert="horz" wrap="square" lIns="19430" tIns="0" rIns="19430" bIns="0" numCol="1" anchor="b" anchorCtr="0" compatLnSpc="1">
            <a:prstTxWarp prst="textNoShape">
              <a:avLst/>
            </a:prstTxWarp>
          </a:bodyPr>
          <a:lstStyle>
            <a:lvl1pPr algn="r" defTabSz="933450">
              <a:defRPr sz="1100" b="0" i="1">
                <a:solidFill>
                  <a:schemeClr val="tx1"/>
                </a:solidFill>
              </a:defRPr>
            </a:lvl1pPr>
          </a:lstStyle>
          <a:p>
            <a:pPr>
              <a:defRPr/>
            </a:pPr>
            <a:fld id="{2B3D63B3-C7CD-E346-8ECA-C975432B6152}" type="slidenum">
              <a:rPr lang="en-US" altLang="it-IT"/>
              <a:pPr>
                <a:defRPr/>
              </a:pPr>
              <a:t>‹#›</a:t>
            </a:fld>
            <a:endParaRPr lang="en-US" altLang="it-IT"/>
          </a:p>
        </p:txBody>
      </p:sp>
      <p:sp>
        <p:nvSpPr>
          <p:cNvPr id="2054" name="Rectangle 6">
            <a:extLst>
              <a:ext uri="{FF2B5EF4-FFF2-40B4-BE49-F238E27FC236}">
                <a16:creationId xmlns:a16="http://schemas.microsoft.com/office/drawing/2014/main" id="{265504D3-CABA-B2F4-07BC-05DEFA107696}"/>
              </a:ext>
            </a:extLst>
          </p:cNvPr>
          <p:cNvSpPr>
            <a:spLocks noGrp="1" noChangeArrowheads="1"/>
          </p:cNvSpPr>
          <p:nvPr>
            <p:ph type="body" sz="quarter" idx="3"/>
          </p:nvPr>
        </p:nvSpPr>
        <p:spPr bwMode="auto">
          <a:xfrm>
            <a:off x="935038" y="4419600"/>
            <a:ext cx="5149850" cy="4186238"/>
          </a:xfrm>
          <a:prstGeom prst="rect">
            <a:avLst/>
          </a:prstGeom>
          <a:noFill/>
          <a:ln>
            <a:noFill/>
          </a:ln>
        </p:spPr>
        <p:txBody>
          <a:bodyPr vert="horz" wrap="square" lIns="93913" tIns="46958" rIns="93913" bIns="46958" numCol="1" anchor="t" anchorCtr="0" compatLnSpc="1">
            <a:prstTxWarp prst="textNoShape">
              <a:avLst/>
            </a:prstTxWarp>
          </a:bodyPr>
          <a:lstStyle/>
          <a:p>
            <a:pPr lvl="0"/>
            <a:r>
              <a:rPr lang="en-US" altLang="it-IT" noProof="0"/>
              <a:t>Click to edit Master text styles</a:t>
            </a:r>
          </a:p>
          <a:p>
            <a:pPr lvl="1"/>
            <a:r>
              <a:rPr lang="en-US" altLang="it-IT" noProof="0"/>
              <a:t>Second level</a:t>
            </a:r>
          </a:p>
          <a:p>
            <a:pPr lvl="2"/>
            <a:r>
              <a:rPr lang="en-US" altLang="it-IT" noProof="0"/>
              <a:t>Third level</a:t>
            </a:r>
          </a:p>
          <a:p>
            <a:pPr lvl="3"/>
            <a:r>
              <a:rPr lang="en-US" altLang="it-IT" noProof="0"/>
              <a:t>Fourth level</a:t>
            </a:r>
          </a:p>
          <a:p>
            <a:pPr lvl="4"/>
            <a:r>
              <a:rPr lang="en-US" altLang="it-IT" noProof="0"/>
              <a:t>Fifth level</a:t>
            </a:r>
          </a:p>
          <a:p>
            <a:pPr lvl="4"/>
            <a:endParaRPr lang="en-US" altLang="it-IT" noProof="0"/>
          </a:p>
          <a:p>
            <a:pPr lvl="4"/>
            <a:endParaRPr lang="en-US" altLang="it-IT" noProof="0"/>
          </a:p>
          <a:p>
            <a:pPr lvl="4"/>
            <a:endParaRPr lang="en-US" altLang="it-IT" noProof="0"/>
          </a:p>
          <a:p>
            <a:pPr lvl="4"/>
            <a:endParaRPr lang="en-US" altLang="it-IT" noProof="0"/>
          </a:p>
          <a:p>
            <a:pPr lvl="4"/>
            <a:endParaRPr lang="en-US" altLang="it-IT" noProof="0"/>
          </a:p>
        </p:txBody>
      </p:sp>
      <p:sp>
        <p:nvSpPr>
          <p:cNvPr id="4103" name="Rectangle 7">
            <a:extLst>
              <a:ext uri="{FF2B5EF4-FFF2-40B4-BE49-F238E27FC236}">
                <a16:creationId xmlns:a16="http://schemas.microsoft.com/office/drawing/2014/main" id="{ABDCAA2D-C011-E6EC-A11F-57015A225E4C}"/>
              </a:ext>
            </a:extLst>
          </p:cNvPr>
          <p:cNvSpPr>
            <a:spLocks noChangeArrowheads="1" noTextEdit="1"/>
          </p:cNvSpPr>
          <p:nvPr>
            <p:ph type="sldImg" idx="2"/>
          </p:nvPr>
        </p:nvSpPr>
        <p:spPr bwMode="auto">
          <a:xfrm>
            <a:off x="414338" y="698500"/>
            <a:ext cx="6192837" cy="348456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6" name="Rectangle 8">
            <a:extLst>
              <a:ext uri="{FF2B5EF4-FFF2-40B4-BE49-F238E27FC236}">
                <a16:creationId xmlns:a16="http://schemas.microsoft.com/office/drawing/2014/main" id="{364F3AB9-F7BF-16DA-1A2F-A667D82B51DB}"/>
              </a:ext>
            </a:extLst>
          </p:cNvPr>
          <p:cNvSpPr>
            <a:spLocks noChangeArrowheads="1"/>
          </p:cNvSpPr>
          <p:nvPr/>
        </p:nvSpPr>
        <p:spPr bwMode="auto">
          <a:xfrm>
            <a:off x="3135313" y="8863013"/>
            <a:ext cx="749300" cy="277812"/>
          </a:xfrm>
          <a:prstGeom prst="rect">
            <a:avLst/>
          </a:prstGeom>
          <a:noFill/>
          <a:ln>
            <a:noFill/>
          </a:ln>
        </p:spPr>
        <p:txBody>
          <a:bodyPr wrap="none" lIns="89058" tIns="45339" rIns="89058" bIns="45339">
            <a:spAutoFit/>
          </a:bodyPr>
          <a:lstStyle>
            <a:lvl1pPr defTabSz="885825">
              <a:defRPr sz="2000" b="1">
                <a:solidFill>
                  <a:srgbClr val="FAFD00"/>
                </a:solidFill>
                <a:latin typeface="Times New Roman" panose="02020603050405020304" pitchFamily="18" charset="0"/>
              </a:defRPr>
            </a:lvl1pPr>
            <a:lvl2pPr marL="717550" indent="-276225" defTabSz="885825">
              <a:defRPr sz="2000" b="1">
                <a:solidFill>
                  <a:srgbClr val="FAFD00"/>
                </a:solidFill>
                <a:latin typeface="Times New Roman" panose="02020603050405020304" pitchFamily="18" charset="0"/>
              </a:defRPr>
            </a:lvl2pPr>
            <a:lvl3pPr marL="1103313" indent="-220663" defTabSz="885825">
              <a:defRPr sz="2000" b="1">
                <a:solidFill>
                  <a:srgbClr val="FAFD00"/>
                </a:solidFill>
                <a:latin typeface="Times New Roman" panose="02020603050405020304" pitchFamily="18" charset="0"/>
              </a:defRPr>
            </a:lvl3pPr>
            <a:lvl4pPr marL="1544638" indent="-220663" defTabSz="885825">
              <a:defRPr sz="2000" b="1">
                <a:solidFill>
                  <a:srgbClr val="FAFD00"/>
                </a:solidFill>
                <a:latin typeface="Times New Roman" panose="02020603050405020304" pitchFamily="18" charset="0"/>
              </a:defRPr>
            </a:lvl4pPr>
            <a:lvl5pPr marL="1985963" indent="-220663" defTabSz="885825">
              <a:defRPr sz="2000" b="1">
                <a:solidFill>
                  <a:srgbClr val="FAFD00"/>
                </a:solidFill>
                <a:latin typeface="Times New Roman" panose="02020603050405020304" pitchFamily="18" charset="0"/>
              </a:defRPr>
            </a:lvl5pPr>
            <a:lvl6pPr marL="2443163" indent="-220663" defTabSz="885825" eaLnBrk="0" fontAlgn="base" hangingPunct="0">
              <a:spcBef>
                <a:spcPct val="0"/>
              </a:spcBef>
              <a:spcAft>
                <a:spcPct val="0"/>
              </a:spcAft>
              <a:defRPr sz="2000" b="1">
                <a:solidFill>
                  <a:srgbClr val="FAFD00"/>
                </a:solidFill>
                <a:latin typeface="Times New Roman" panose="02020603050405020304" pitchFamily="18" charset="0"/>
              </a:defRPr>
            </a:lvl6pPr>
            <a:lvl7pPr marL="2900363" indent="-220663" defTabSz="885825" eaLnBrk="0" fontAlgn="base" hangingPunct="0">
              <a:spcBef>
                <a:spcPct val="0"/>
              </a:spcBef>
              <a:spcAft>
                <a:spcPct val="0"/>
              </a:spcAft>
              <a:defRPr sz="2000" b="1">
                <a:solidFill>
                  <a:srgbClr val="FAFD00"/>
                </a:solidFill>
                <a:latin typeface="Times New Roman" panose="02020603050405020304" pitchFamily="18" charset="0"/>
              </a:defRPr>
            </a:lvl7pPr>
            <a:lvl8pPr marL="3357563" indent="-220663" defTabSz="885825" eaLnBrk="0" fontAlgn="base" hangingPunct="0">
              <a:spcBef>
                <a:spcPct val="0"/>
              </a:spcBef>
              <a:spcAft>
                <a:spcPct val="0"/>
              </a:spcAft>
              <a:defRPr sz="2000" b="1">
                <a:solidFill>
                  <a:srgbClr val="FAFD00"/>
                </a:solidFill>
                <a:latin typeface="Times New Roman" panose="02020603050405020304" pitchFamily="18" charset="0"/>
              </a:defRPr>
            </a:lvl8pPr>
            <a:lvl9pPr marL="3814763" indent="-220663" defTabSz="885825" eaLnBrk="0" fontAlgn="base" hangingPunct="0">
              <a:spcBef>
                <a:spcPct val="0"/>
              </a:spcBef>
              <a:spcAft>
                <a:spcPct val="0"/>
              </a:spcAft>
              <a:defRPr sz="2000" b="1">
                <a:solidFill>
                  <a:srgbClr val="FAFD00"/>
                </a:solidFill>
                <a:latin typeface="Times New Roman" panose="02020603050405020304" pitchFamily="18" charset="0"/>
              </a:defRPr>
            </a:lvl9pPr>
          </a:lstStyle>
          <a:p>
            <a:pPr algn="ctr">
              <a:lnSpc>
                <a:spcPct val="90000"/>
              </a:lnSpc>
              <a:defRPr/>
            </a:pPr>
            <a:r>
              <a:rPr lang="en-US" altLang="it-IT" sz="1400" b="0">
                <a:solidFill>
                  <a:schemeClr val="tx1"/>
                </a:solidFill>
              </a:rPr>
              <a:t>Page </a:t>
            </a:r>
            <a:fld id="{84954056-5522-C347-8908-5EA7081FFD5A}" type="slidenum">
              <a:rPr lang="en-US" altLang="it-IT" sz="1400" b="0" smtClean="0">
                <a:solidFill>
                  <a:schemeClr val="tx1"/>
                </a:solidFill>
              </a:rPr>
              <a:pPr algn="ctr">
                <a:lnSpc>
                  <a:spcPct val="90000"/>
                </a:lnSpc>
                <a:defRPr/>
              </a:pPr>
              <a:t>‹#›</a:t>
            </a:fld>
            <a:endParaRPr lang="en-US" altLang="it-IT" sz="1400" b="0">
              <a:solidFill>
                <a:schemeClr val="tx1"/>
              </a:solidFill>
            </a:endParaRPr>
          </a:p>
        </p:txBody>
      </p:sp>
    </p:spTree>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a:extLst>
              <a:ext uri="{FF2B5EF4-FFF2-40B4-BE49-F238E27FC236}">
                <a16:creationId xmlns:a16="http://schemas.microsoft.com/office/drawing/2014/main" id="{A21CEB53-5263-8FDD-9B55-F4D1548B1EC0}"/>
              </a:ext>
            </a:extLst>
          </p:cNvPr>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it-IT" sz="1100" b="0">
                <a:solidFill>
                  <a:schemeClr val="tx1"/>
                </a:solidFill>
              </a:rPr>
              <a:t>Handouts</a:t>
            </a:r>
          </a:p>
        </p:txBody>
      </p:sp>
      <p:sp>
        <p:nvSpPr>
          <p:cNvPr id="7170" name="Rectangle 5">
            <a:extLst>
              <a:ext uri="{FF2B5EF4-FFF2-40B4-BE49-F238E27FC236}">
                <a16:creationId xmlns:a16="http://schemas.microsoft.com/office/drawing/2014/main" id="{82E01E9A-11F7-2AA6-1F47-F7B5CB43B59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333C4253-5CB6-DE4B-9C58-722E45894E24}" type="slidenum">
              <a:rPr lang="en-US" altLang="it-IT" sz="1100" b="0" smtClean="0">
                <a:solidFill>
                  <a:schemeClr val="tx1"/>
                </a:solidFill>
              </a:rPr>
              <a:pPr/>
              <a:t>1</a:t>
            </a:fld>
            <a:endParaRPr lang="en-US" altLang="it-IT" sz="1100" b="0">
              <a:solidFill>
                <a:schemeClr val="tx1"/>
              </a:solidFill>
            </a:endParaRPr>
          </a:p>
        </p:txBody>
      </p:sp>
      <p:sp>
        <p:nvSpPr>
          <p:cNvPr id="7171" name="Slide Image Placeholder 1">
            <a:extLst>
              <a:ext uri="{FF2B5EF4-FFF2-40B4-BE49-F238E27FC236}">
                <a16:creationId xmlns:a16="http://schemas.microsoft.com/office/drawing/2014/main" id="{5B766DB9-668F-5AE4-CA47-C0D9077E357A}"/>
              </a:ext>
            </a:extLst>
          </p:cNvPr>
          <p:cNvSpPr>
            <a:spLocks noGrp="1" noRot="1" noChangeAspect="1" noChangeArrowheads="1" noTextEdit="1"/>
          </p:cNvSpPr>
          <p:nvPr>
            <p:ph type="sldImg"/>
          </p:nvPr>
        </p:nvSpPr>
        <p:spPr>
          <a:ln/>
        </p:spPr>
      </p:sp>
      <p:sp>
        <p:nvSpPr>
          <p:cNvPr id="7172" name="Notes Placeholder 2">
            <a:extLst>
              <a:ext uri="{FF2B5EF4-FFF2-40B4-BE49-F238E27FC236}">
                <a16:creationId xmlns:a16="http://schemas.microsoft.com/office/drawing/2014/main" id="{478B7E44-7B9A-4565-2528-928DD5BD3A6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t>------------------------------------------------------------------</a:t>
            </a:r>
          </a:p>
          <a:p>
            <a:pPr eaLnBrk="1" hangingPunct="1"/>
            <a:r>
              <a:rPr lang="en-US" altLang="it-IT"/>
              <a:t>------------------------------------------------------------------</a:t>
            </a:r>
          </a:p>
          <a:p>
            <a:pPr eaLnBrk="1" hangingPunct="1"/>
            <a:r>
              <a:rPr lang="en-US" altLang="it-IT"/>
              <a:t>-------------------------------------------------------------------</a:t>
            </a:r>
          </a:p>
          <a:p>
            <a:pPr eaLnBrk="1" hangingPunct="1"/>
            <a:r>
              <a:rPr lang="en-US" altLang="it-IT"/>
              <a:t>--------------------------------------------------------------------</a:t>
            </a:r>
          </a:p>
          <a:p>
            <a:pPr eaLnBrk="1" hangingPunct="1"/>
            <a:endParaRPr lang="en-US" altLang="it-IT"/>
          </a:p>
        </p:txBody>
      </p:sp>
      <p:sp>
        <p:nvSpPr>
          <p:cNvPr id="7173" name="Slide Number Placeholder 3">
            <a:extLst>
              <a:ext uri="{FF2B5EF4-FFF2-40B4-BE49-F238E27FC236}">
                <a16:creationId xmlns:a16="http://schemas.microsoft.com/office/drawing/2014/main" id="{C7622CE8-CDCA-151B-CE5D-B070CCD0AD4C}"/>
              </a:ext>
            </a:extLst>
          </p:cNvPr>
          <p:cNvSpPr txBox="1">
            <a:spLocks noGrp="1"/>
          </p:cNvSpPr>
          <p:nvPr/>
        </p:nvSpPr>
        <p:spPr bwMode="auto">
          <a:xfrm>
            <a:off x="3978275" y="8840788"/>
            <a:ext cx="3041650"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430" tIns="0" rIns="19430" bIns="0" anchor="b"/>
          <a:lstStyle>
            <a:lvl1pPr defTabSz="933450">
              <a:defRPr sz="2000" b="1">
                <a:solidFill>
                  <a:srgbClr val="FAFD00"/>
                </a:solidFill>
                <a:latin typeface="Times New Roman" panose="02020603050405020304" pitchFamily="18" charset="0"/>
              </a:defRPr>
            </a:lvl1pPr>
            <a:lvl2pPr marL="717550" indent="-276225" defTabSz="933450">
              <a:defRPr sz="2000" b="1">
                <a:solidFill>
                  <a:srgbClr val="FAFD00"/>
                </a:solidFill>
                <a:latin typeface="Times New Roman" panose="02020603050405020304" pitchFamily="18" charset="0"/>
              </a:defRPr>
            </a:lvl2pPr>
            <a:lvl3pPr marL="1103313" indent="-220663" defTabSz="933450">
              <a:defRPr sz="2000" b="1">
                <a:solidFill>
                  <a:srgbClr val="FAFD00"/>
                </a:solidFill>
                <a:latin typeface="Times New Roman" panose="02020603050405020304" pitchFamily="18" charset="0"/>
              </a:defRPr>
            </a:lvl3pPr>
            <a:lvl4pPr marL="1544638" indent="-220663" defTabSz="933450">
              <a:defRPr sz="2000" b="1">
                <a:solidFill>
                  <a:srgbClr val="FAFD00"/>
                </a:solidFill>
                <a:latin typeface="Times New Roman" panose="02020603050405020304" pitchFamily="18" charset="0"/>
              </a:defRPr>
            </a:lvl4pPr>
            <a:lvl5pPr marL="1985963" indent="-220663" defTabSz="933450">
              <a:defRPr sz="2000" b="1">
                <a:solidFill>
                  <a:srgbClr val="FAFD00"/>
                </a:solidFill>
                <a:latin typeface="Times New Roman" panose="02020603050405020304" pitchFamily="18" charset="0"/>
              </a:defRPr>
            </a:lvl5pPr>
            <a:lvl6pPr marL="2443163" indent="-220663"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00363" indent="-220663"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357563" indent="-220663"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14763" indent="-220663"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pPr algn="r"/>
            <a:fld id="{F983067D-F682-8B42-8D4A-6A63E26241AD}" type="slidenum">
              <a:rPr lang="en-US" altLang="it-IT" sz="1100" b="0" i="1">
                <a:solidFill>
                  <a:schemeClr val="tx1"/>
                </a:solidFill>
              </a:rPr>
              <a:pPr algn="r"/>
              <a:t>1</a:t>
            </a:fld>
            <a:endParaRPr lang="en-US" altLang="it-IT" sz="1100" b="0" i="1">
              <a:solidFill>
                <a:schemeClr val="tx1"/>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id="{0DF3EF97-54E0-9806-C281-3FD9E2415C3D}"/>
              </a:ext>
            </a:extLst>
          </p:cNvPr>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it-IT" sz="1100" b="0">
                <a:solidFill>
                  <a:schemeClr val="tx1"/>
                </a:solidFill>
              </a:rPr>
              <a:t>Handouts</a:t>
            </a:r>
          </a:p>
        </p:txBody>
      </p:sp>
      <p:sp>
        <p:nvSpPr>
          <p:cNvPr id="25602" name="Rectangle 5">
            <a:extLst>
              <a:ext uri="{FF2B5EF4-FFF2-40B4-BE49-F238E27FC236}">
                <a16:creationId xmlns:a16="http://schemas.microsoft.com/office/drawing/2014/main" id="{C8218554-EB4F-8B59-14B1-AFFFB46CD74C}"/>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6D78FFC7-1A83-7446-8DC9-1E38D7C1A85C}" type="slidenum">
              <a:rPr lang="en-US" altLang="it-IT" sz="1100" b="0" smtClean="0">
                <a:solidFill>
                  <a:schemeClr val="tx1"/>
                </a:solidFill>
              </a:rPr>
              <a:pPr/>
              <a:t>10</a:t>
            </a:fld>
            <a:endParaRPr lang="en-US" altLang="it-IT" sz="1100" b="0">
              <a:solidFill>
                <a:schemeClr val="tx1"/>
              </a:solidFill>
            </a:endParaRPr>
          </a:p>
        </p:txBody>
      </p:sp>
      <p:sp>
        <p:nvSpPr>
          <p:cNvPr id="25603" name="Rectangle 2">
            <a:extLst>
              <a:ext uri="{FF2B5EF4-FFF2-40B4-BE49-F238E27FC236}">
                <a16:creationId xmlns:a16="http://schemas.microsoft.com/office/drawing/2014/main" id="{9F822E73-D313-D0A8-23EF-C63AF656867B}"/>
              </a:ext>
            </a:extLst>
          </p:cNvPr>
          <p:cNvSpPr>
            <a:spLocks noChangeArrowheads="1" noTextEdit="1"/>
          </p:cNvSpPr>
          <p:nvPr>
            <p:ph type="sldImg"/>
          </p:nvPr>
        </p:nvSpPr>
        <p:spPr>
          <a:ln/>
        </p:spPr>
      </p:sp>
      <p:sp>
        <p:nvSpPr>
          <p:cNvPr id="25604" name="Rectangle 3">
            <a:extLst>
              <a:ext uri="{FF2B5EF4-FFF2-40B4-BE49-F238E27FC236}">
                <a16:creationId xmlns:a16="http://schemas.microsoft.com/office/drawing/2014/main" id="{08C49DC4-9B66-FA8C-5984-2DB8D596587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a16="http://schemas.microsoft.com/office/drawing/2014/main" id="{4AB6605E-ACCF-C7D4-F42E-CD8537EC5659}"/>
              </a:ext>
            </a:extLst>
          </p:cNvPr>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it-IT" sz="1100" b="0">
                <a:solidFill>
                  <a:schemeClr val="tx1"/>
                </a:solidFill>
              </a:rPr>
              <a:t>Handouts</a:t>
            </a:r>
          </a:p>
        </p:txBody>
      </p:sp>
      <p:sp>
        <p:nvSpPr>
          <p:cNvPr id="27650" name="Rectangle 5">
            <a:extLst>
              <a:ext uri="{FF2B5EF4-FFF2-40B4-BE49-F238E27FC236}">
                <a16:creationId xmlns:a16="http://schemas.microsoft.com/office/drawing/2014/main" id="{5B2B9E29-5282-1384-7DBB-36A0196E99A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0F71B86F-071C-E140-8F83-1EB4E060D268}" type="slidenum">
              <a:rPr lang="en-US" altLang="it-IT" sz="1100" b="0" smtClean="0">
                <a:solidFill>
                  <a:schemeClr val="tx1"/>
                </a:solidFill>
              </a:rPr>
              <a:pPr/>
              <a:t>11</a:t>
            </a:fld>
            <a:endParaRPr lang="en-US" altLang="it-IT" sz="1100" b="0">
              <a:solidFill>
                <a:schemeClr val="tx1"/>
              </a:solidFill>
            </a:endParaRPr>
          </a:p>
        </p:txBody>
      </p:sp>
      <p:sp>
        <p:nvSpPr>
          <p:cNvPr id="27651" name="Rectangle 2">
            <a:extLst>
              <a:ext uri="{FF2B5EF4-FFF2-40B4-BE49-F238E27FC236}">
                <a16:creationId xmlns:a16="http://schemas.microsoft.com/office/drawing/2014/main" id="{48CAE163-21DB-1A40-0F71-9D6D73F61755}"/>
              </a:ext>
            </a:extLst>
          </p:cNvPr>
          <p:cNvSpPr>
            <a:spLocks noChangeArrowheads="1" noTextEdit="1"/>
          </p:cNvSpPr>
          <p:nvPr>
            <p:ph type="sldImg"/>
          </p:nvPr>
        </p:nvSpPr>
        <p:spPr>
          <a:ln/>
        </p:spPr>
      </p:sp>
      <p:sp>
        <p:nvSpPr>
          <p:cNvPr id="27652" name="Rectangle 3">
            <a:extLst>
              <a:ext uri="{FF2B5EF4-FFF2-40B4-BE49-F238E27FC236}">
                <a16:creationId xmlns:a16="http://schemas.microsoft.com/office/drawing/2014/main" id="{1A322EE0-917B-2C92-E2B4-782C4337981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a:extLst>
              <a:ext uri="{FF2B5EF4-FFF2-40B4-BE49-F238E27FC236}">
                <a16:creationId xmlns:a16="http://schemas.microsoft.com/office/drawing/2014/main" id="{08BF1769-AC24-CD44-F19C-E9E1EC71089C}"/>
              </a:ext>
            </a:extLst>
          </p:cNvPr>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it-IT" sz="1100" b="0">
                <a:solidFill>
                  <a:schemeClr val="tx1"/>
                </a:solidFill>
              </a:rPr>
              <a:t>Handouts</a:t>
            </a:r>
          </a:p>
        </p:txBody>
      </p:sp>
      <p:sp>
        <p:nvSpPr>
          <p:cNvPr id="29698" name="Rectangle 5">
            <a:extLst>
              <a:ext uri="{FF2B5EF4-FFF2-40B4-BE49-F238E27FC236}">
                <a16:creationId xmlns:a16="http://schemas.microsoft.com/office/drawing/2014/main" id="{1ECD6D0C-4B25-0DD4-3A93-7DF8C0E0731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50B7E2C1-FD1C-6246-AB4E-08F0D193A0BA}" type="slidenum">
              <a:rPr lang="en-US" altLang="it-IT" sz="1100" b="0" smtClean="0">
                <a:solidFill>
                  <a:schemeClr val="tx1"/>
                </a:solidFill>
              </a:rPr>
              <a:pPr/>
              <a:t>12</a:t>
            </a:fld>
            <a:endParaRPr lang="en-US" altLang="it-IT" sz="1100" b="0">
              <a:solidFill>
                <a:schemeClr val="tx1"/>
              </a:solidFill>
            </a:endParaRPr>
          </a:p>
        </p:txBody>
      </p:sp>
      <p:sp>
        <p:nvSpPr>
          <p:cNvPr id="29699" name="Rectangle 2">
            <a:extLst>
              <a:ext uri="{FF2B5EF4-FFF2-40B4-BE49-F238E27FC236}">
                <a16:creationId xmlns:a16="http://schemas.microsoft.com/office/drawing/2014/main" id="{192D626E-ADF2-A5C2-9DF1-D3C54AFF7BBC}"/>
              </a:ext>
            </a:extLst>
          </p:cNvPr>
          <p:cNvSpPr>
            <a:spLocks noChangeArrowheads="1" noTextEdit="1"/>
          </p:cNvSpPr>
          <p:nvPr>
            <p:ph type="sldImg"/>
          </p:nvPr>
        </p:nvSpPr>
        <p:spPr>
          <a:ln/>
        </p:spPr>
      </p:sp>
      <p:sp>
        <p:nvSpPr>
          <p:cNvPr id="29700" name="Rectangle 3">
            <a:extLst>
              <a:ext uri="{FF2B5EF4-FFF2-40B4-BE49-F238E27FC236}">
                <a16:creationId xmlns:a16="http://schemas.microsoft.com/office/drawing/2014/main" id="{5FE70AB9-06B4-563A-C07D-4E803C484A8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a:extLst>
              <a:ext uri="{FF2B5EF4-FFF2-40B4-BE49-F238E27FC236}">
                <a16:creationId xmlns:a16="http://schemas.microsoft.com/office/drawing/2014/main" id="{844C1AA3-6AC5-9759-D018-5110A711FD11}"/>
              </a:ext>
            </a:extLst>
          </p:cNvPr>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it-IT" sz="1100" b="0">
                <a:solidFill>
                  <a:schemeClr val="tx1"/>
                </a:solidFill>
              </a:rPr>
              <a:t>Handouts</a:t>
            </a:r>
          </a:p>
        </p:txBody>
      </p:sp>
      <p:sp>
        <p:nvSpPr>
          <p:cNvPr id="31746" name="Rectangle 5">
            <a:extLst>
              <a:ext uri="{FF2B5EF4-FFF2-40B4-BE49-F238E27FC236}">
                <a16:creationId xmlns:a16="http://schemas.microsoft.com/office/drawing/2014/main" id="{A5DF9B37-2014-9B6A-5C5C-C4A728DAEFE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03AF0430-65A9-6641-8B3B-F12E24D08B30}" type="slidenum">
              <a:rPr lang="en-US" altLang="it-IT" sz="1100" b="0" smtClean="0">
                <a:solidFill>
                  <a:schemeClr val="tx1"/>
                </a:solidFill>
              </a:rPr>
              <a:pPr/>
              <a:t>13</a:t>
            </a:fld>
            <a:endParaRPr lang="en-US" altLang="it-IT" sz="1100" b="0">
              <a:solidFill>
                <a:schemeClr val="tx1"/>
              </a:solidFill>
            </a:endParaRPr>
          </a:p>
        </p:txBody>
      </p:sp>
      <p:sp>
        <p:nvSpPr>
          <p:cNvPr id="31747" name="Rectangle 2">
            <a:extLst>
              <a:ext uri="{FF2B5EF4-FFF2-40B4-BE49-F238E27FC236}">
                <a16:creationId xmlns:a16="http://schemas.microsoft.com/office/drawing/2014/main" id="{DB42B9F3-5300-6E32-3801-F28DB779EB1A}"/>
              </a:ext>
            </a:extLst>
          </p:cNvPr>
          <p:cNvSpPr>
            <a:spLocks noChangeArrowheads="1" noTextEdit="1"/>
          </p:cNvSpPr>
          <p:nvPr>
            <p:ph type="sldImg"/>
          </p:nvPr>
        </p:nvSpPr>
        <p:spPr>
          <a:ln/>
        </p:spPr>
      </p:sp>
      <p:sp>
        <p:nvSpPr>
          <p:cNvPr id="31748" name="Rectangle 3">
            <a:extLst>
              <a:ext uri="{FF2B5EF4-FFF2-40B4-BE49-F238E27FC236}">
                <a16:creationId xmlns:a16="http://schemas.microsoft.com/office/drawing/2014/main" id="{45ED6295-E5B3-1DBC-02F8-275BA8E792E1}"/>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a:extLst>
              <a:ext uri="{FF2B5EF4-FFF2-40B4-BE49-F238E27FC236}">
                <a16:creationId xmlns:a16="http://schemas.microsoft.com/office/drawing/2014/main" id="{DA0CB72A-0526-122E-C9CA-D3E04EE44779}"/>
              </a:ext>
            </a:extLst>
          </p:cNvPr>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it-IT" sz="1100" b="0">
                <a:solidFill>
                  <a:schemeClr val="tx1"/>
                </a:solidFill>
              </a:rPr>
              <a:t>Handouts</a:t>
            </a:r>
          </a:p>
        </p:txBody>
      </p:sp>
      <p:sp>
        <p:nvSpPr>
          <p:cNvPr id="33794" name="Rectangle 5">
            <a:extLst>
              <a:ext uri="{FF2B5EF4-FFF2-40B4-BE49-F238E27FC236}">
                <a16:creationId xmlns:a16="http://schemas.microsoft.com/office/drawing/2014/main" id="{78D83C16-163D-F512-4360-EF4080A4533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8B5A0F36-9F56-174D-93C6-27D9B8CEA93B}" type="slidenum">
              <a:rPr lang="en-US" altLang="it-IT" sz="1100" b="0" smtClean="0">
                <a:solidFill>
                  <a:schemeClr val="tx1"/>
                </a:solidFill>
              </a:rPr>
              <a:pPr/>
              <a:t>14</a:t>
            </a:fld>
            <a:endParaRPr lang="en-US" altLang="it-IT" sz="1100" b="0">
              <a:solidFill>
                <a:schemeClr val="tx1"/>
              </a:solidFill>
            </a:endParaRPr>
          </a:p>
        </p:txBody>
      </p:sp>
      <p:sp>
        <p:nvSpPr>
          <p:cNvPr id="33795" name="Rectangle 2">
            <a:extLst>
              <a:ext uri="{FF2B5EF4-FFF2-40B4-BE49-F238E27FC236}">
                <a16:creationId xmlns:a16="http://schemas.microsoft.com/office/drawing/2014/main" id="{3C9B671A-0ADA-690A-2BD6-080CB45DEC9D}"/>
              </a:ext>
            </a:extLst>
          </p:cNvPr>
          <p:cNvSpPr>
            <a:spLocks noChangeArrowheads="1" noTextEdit="1"/>
          </p:cNvSpPr>
          <p:nvPr>
            <p:ph type="sldImg"/>
          </p:nvPr>
        </p:nvSpPr>
        <p:spPr>
          <a:ln/>
        </p:spPr>
      </p:sp>
      <p:sp>
        <p:nvSpPr>
          <p:cNvPr id="33796" name="Rectangle 3">
            <a:extLst>
              <a:ext uri="{FF2B5EF4-FFF2-40B4-BE49-F238E27FC236}">
                <a16:creationId xmlns:a16="http://schemas.microsoft.com/office/drawing/2014/main" id="{A57CC229-270A-C7BA-E6F9-7961CF2C60C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a:extLst>
              <a:ext uri="{FF2B5EF4-FFF2-40B4-BE49-F238E27FC236}">
                <a16:creationId xmlns:a16="http://schemas.microsoft.com/office/drawing/2014/main" id="{2E171725-9901-29D8-CC69-75D960C3AF78}"/>
              </a:ext>
            </a:extLst>
          </p:cNvPr>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it-IT" sz="1100" b="0">
                <a:solidFill>
                  <a:schemeClr val="tx1"/>
                </a:solidFill>
              </a:rPr>
              <a:t>Handouts</a:t>
            </a:r>
          </a:p>
        </p:txBody>
      </p:sp>
      <p:sp>
        <p:nvSpPr>
          <p:cNvPr id="35842" name="Rectangle 5">
            <a:extLst>
              <a:ext uri="{FF2B5EF4-FFF2-40B4-BE49-F238E27FC236}">
                <a16:creationId xmlns:a16="http://schemas.microsoft.com/office/drawing/2014/main" id="{2065B545-A33D-FD4F-55EE-EFA6178A0814}"/>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F89C2FB2-2F91-8447-A0A0-346C09AD2D08}" type="slidenum">
              <a:rPr lang="en-US" altLang="it-IT" sz="1100" b="0" smtClean="0">
                <a:solidFill>
                  <a:schemeClr val="tx1"/>
                </a:solidFill>
              </a:rPr>
              <a:pPr/>
              <a:t>15</a:t>
            </a:fld>
            <a:endParaRPr lang="en-US" altLang="it-IT" sz="1100" b="0">
              <a:solidFill>
                <a:schemeClr val="tx1"/>
              </a:solidFill>
            </a:endParaRPr>
          </a:p>
        </p:txBody>
      </p:sp>
      <p:sp>
        <p:nvSpPr>
          <p:cNvPr id="35843" name="Rectangle 2">
            <a:extLst>
              <a:ext uri="{FF2B5EF4-FFF2-40B4-BE49-F238E27FC236}">
                <a16:creationId xmlns:a16="http://schemas.microsoft.com/office/drawing/2014/main" id="{7BB071EA-F000-9C61-CB70-7CA4131DE092}"/>
              </a:ext>
            </a:extLst>
          </p:cNvPr>
          <p:cNvSpPr>
            <a:spLocks noChangeArrowheads="1" noTextEdit="1"/>
          </p:cNvSpPr>
          <p:nvPr>
            <p:ph type="sldImg"/>
          </p:nvPr>
        </p:nvSpPr>
        <p:spPr>
          <a:ln/>
        </p:spPr>
      </p:sp>
      <p:sp>
        <p:nvSpPr>
          <p:cNvPr id="35844" name="Rectangle 3">
            <a:extLst>
              <a:ext uri="{FF2B5EF4-FFF2-40B4-BE49-F238E27FC236}">
                <a16:creationId xmlns:a16="http://schemas.microsoft.com/office/drawing/2014/main" id="{B5F51AB8-09FC-2EAC-57D9-8C16DE920AE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a:extLst>
              <a:ext uri="{FF2B5EF4-FFF2-40B4-BE49-F238E27FC236}">
                <a16:creationId xmlns:a16="http://schemas.microsoft.com/office/drawing/2014/main" id="{6C2DE765-801C-72E8-C262-2337099B3E9A}"/>
              </a:ext>
            </a:extLst>
          </p:cNvPr>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it-IT" sz="1100" b="0">
                <a:solidFill>
                  <a:schemeClr val="tx1"/>
                </a:solidFill>
              </a:rPr>
              <a:t>Handouts</a:t>
            </a:r>
          </a:p>
        </p:txBody>
      </p:sp>
      <p:sp>
        <p:nvSpPr>
          <p:cNvPr id="37890" name="Rectangle 5">
            <a:extLst>
              <a:ext uri="{FF2B5EF4-FFF2-40B4-BE49-F238E27FC236}">
                <a16:creationId xmlns:a16="http://schemas.microsoft.com/office/drawing/2014/main" id="{983AF7DF-E70A-EBAB-3C34-4FE51286A8D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C2340E15-BEB2-8740-9544-80442083A574}" type="slidenum">
              <a:rPr lang="en-US" altLang="it-IT" sz="1100" b="0" smtClean="0">
                <a:solidFill>
                  <a:schemeClr val="tx1"/>
                </a:solidFill>
              </a:rPr>
              <a:pPr/>
              <a:t>16</a:t>
            </a:fld>
            <a:endParaRPr lang="en-US" altLang="it-IT" sz="1100" b="0">
              <a:solidFill>
                <a:schemeClr val="tx1"/>
              </a:solidFill>
            </a:endParaRPr>
          </a:p>
        </p:txBody>
      </p:sp>
      <p:sp>
        <p:nvSpPr>
          <p:cNvPr id="37891" name="Rectangle 2">
            <a:extLst>
              <a:ext uri="{FF2B5EF4-FFF2-40B4-BE49-F238E27FC236}">
                <a16:creationId xmlns:a16="http://schemas.microsoft.com/office/drawing/2014/main" id="{C81EFBE1-95BB-4DF3-B620-44FADD164ECA}"/>
              </a:ext>
            </a:extLst>
          </p:cNvPr>
          <p:cNvSpPr>
            <a:spLocks noChangeArrowheads="1" noTextEdit="1"/>
          </p:cNvSpPr>
          <p:nvPr>
            <p:ph type="sldImg"/>
          </p:nvPr>
        </p:nvSpPr>
        <p:spPr>
          <a:ln/>
        </p:spPr>
      </p:sp>
      <p:sp>
        <p:nvSpPr>
          <p:cNvPr id="37892" name="Rectangle 3">
            <a:extLst>
              <a:ext uri="{FF2B5EF4-FFF2-40B4-BE49-F238E27FC236}">
                <a16:creationId xmlns:a16="http://schemas.microsoft.com/office/drawing/2014/main" id="{116E6C22-CFA7-51B7-ECFF-028BA34B9DC1}"/>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a:extLst>
              <a:ext uri="{FF2B5EF4-FFF2-40B4-BE49-F238E27FC236}">
                <a16:creationId xmlns:a16="http://schemas.microsoft.com/office/drawing/2014/main" id="{3F7B326F-8AD9-6977-2C2D-B1B819C7E44C}"/>
              </a:ext>
            </a:extLst>
          </p:cNvPr>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it-IT" sz="1100" b="0">
                <a:solidFill>
                  <a:schemeClr val="tx1"/>
                </a:solidFill>
              </a:rPr>
              <a:t>Handouts</a:t>
            </a:r>
          </a:p>
        </p:txBody>
      </p:sp>
      <p:sp>
        <p:nvSpPr>
          <p:cNvPr id="39938" name="Rectangle 5">
            <a:extLst>
              <a:ext uri="{FF2B5EF4-FFF2-40B4-BE49-F238E27FC236}">
                <a16:creationId xmlns:a16="http://schemas.microsoft.com/office/drawing/2014/main" id="{CE176B0B-65B2-D7A5-EA2A-6343C04FCF2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E54BFBE3-34AC-3844-9A4D-6F594833EB23}" type="slidenum">
              <a:rPr lang="en-US" altLang="it-IT" sz="1100" b="0" smtClean="0">
                <a:solidFill>
                  <a:schemeClr val="tx1"/>
                </a:solidFill>
              </a:rPr>
              <a:pPr/>
              <a:t>17</a:t>
            </a:fld>
            <a:endParaRPr lang="en-US" altLang="it-IT" sz="1100" b="0">
              <a:solidFill>
                <a:schemeClr val="tx1"/>
              </a:solidFill>
            </a:endParaRPr>
          </a:p>
        </p:txBody>
      </p:sp>
      <p:sp>
        <p:nvSpPr>
          <p:cNvPr id="39939" name="Rectangle 2">
            <a:extLst>
              <a:ext uri="{FF2B5EF4-FFF2-40B4-BE49-F238E27FC236}">
                <a16:creationId xmlns:a16="http://schemas.microsoft.com/office/drawing/2014/main" id="{8D642D20-CC67-976C-1C80-73EF69DD32A1}"/>
              </a:ext>
            </a:extLst>
          </p:cNvPr>
          <p:cNvSpPr>
            <a:spLocks noChangeArrowheads="1" noTextEdit="1"/>
          </p:cNvSpPr>
          <p:nvPr>
            <p:ph type="sldImg"/>
          </p:nvPr>
        </p:nvSpPr>
        <p:spPr>
          <a:ln/>
        </p:spPr>
      </p:sp>
      <p:sp>
        <p:nvSpPr>
          <p:cNvPr id="39940" name="Rectangle 3">
            <a:extLst>
              <a:ext uri="{FF2B5EF4-FFF2-40B4-BE49-F238E27FC236}">
                <a16:creationId xmlns:a16="http://schemas.microsoft.com/office/drawing/2014/main" id="{7EA5AA05-7F6B-A84B-349B-16FAE110E9C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a:extLst>
              <a:ext uri="{FF2B5EF4-FFF2-40B4-BE49-F238E27FC236}">
                <a16:creationId xmlns:a16="http://schemas.microsoft.com/office/drawing/2014/main" id="{E7348D77-5DA1-A60A-B217-7F4875825468}"/>
              </a:ext>
            </a:extLst>
          </p:cNvPr>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it-IT" sz="1100" b="0">
                <a:solidFill>
                  <a:schemeClr val="tx1"/>
                </a:solidFill>
              </a:rPr>
              <a:t>Handouts</a:t>
            </a:r>
          </a:p>
        </p:txBody>
      </p:sp>
      <p:sp>
        <p:nvSpPr>
          <p:cNvPr id="41986" name="Rectangle 5">
            <a:extLst>
              <a:ext uri="{FF2B5EF4-FFF2-40B4-BE49-F238E27FC236}">
                <a16:creationId xmlns:a16="http://schemas.microsoft.com/office/drawing/2014/main" id="{E9C69853-960B-23FE-4387-1A83BE38E9E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30FC97F0-490C-1D4C-A152-BCD11D478631}" type="slidenum">
              <a:rPr lang="en-US" altLang="it-IT" sz="1100" b="0" smtClean="0">
                <a:solidFill>
                  <a:schemeClr val="tx1"/>
                </a:solidFill>
              </a:rPr>
              <a:pPr/>
              <a:t>18</a:t>
            </a:fld>
            <a:endParaRPr lang="en-US" altLang="it-IT" sz="1100" b="0">
              <a:solidFill>
                <a:schemeClr val="tx1"/>
              </a:solidFill>
            </a:endParaRPr>
          </a:p>
        </p:txBody>
      </p:sp>
      <p:sp>
        <p:nvSpPr>
          <p:cNvPr id="41987" name="Rectangle 2">
            <a:extLst>
              <a:ext uri="{FF2B5EF4-FFF2-40B4-BE49-F238E27FC236}">
                <a16:creationId xmlns:a16="http://schemas.microsoft.com/office/drawing/2014/main" id="{55FB204C-B101-33B3-53FD-E486898211FF}"/>
              </a:ext>
            </a:extLst>
          </p:cNvPr>
          <p:cNvSpPr>
            <a:spLocks noChangeArrowheads="1" noTextEdit="1"/>
          </p:cNvSpPr>
          <p:nvPr>
            <p:ph type="sldImg"/>
          </p:nvPr>
        </p:nvSpPr>
        <p:spPr>
          <a:ln/>
        </p:spPr>
      </p:sp>
      <p:sp>
        <p:nvSpPr>
          <p:cNvPr id="41988" name="Rectangle 3">
            <a:extLst>
              <a:ext uri="{FF2B5EF4-FFF2-40B4-BE49-F238E27FC236}">
                <a16:creationId xmlns:a16="http://schemas.microsoft.com/office/drawing/2014/main" id="{1FAB0998-29FF-967A-7431-1F07DD33135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a:extLst>
              <a:ext uri="{FF2B5EF4-FFF2-40B4-BE49-F238E27FC236}">
                <a16:creationId xmlns:a16="http://schemas.microsoft.com/office/drawing/2014/main" id="{CAF5B6FB-2B7C-4E55-8FBB-EEFAD661C5D0}"/>
              </a:ext>
            </a:extLst>
          </p:cNvPr>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it-IT" sz="1100" b="0">
                <a:solidFill>
                  <a:schemeClr val="tx1"/>
                </a:solidFill>
              </a:rPr>
              <a:t>Handouts</a:t>
            </a:r>
          </a:p>
        </p:txBody>
      </p:sp>
      <p:sp>
        <p:nvSpPr>
          <p:cNvPr id="44034" name="Rectangle 5">
            <a:extLst>
              <a:ext uri="{FF2B5EF4-FFF2-40B4-BE49-F238E27FC236}">
                <a16:creationId xmlns:a16="http://schemas.microsoft.com/office/drawing/2014/main" id="{71CEB2C0-3C8B-B25E-353C-F1A57E7803B4}"/>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4F94A3E6-F3DF-1F42-8E5B-371D6128903F}" type="slidenum">
              <a:rPr lang="en-US" altLang="it-IT" sz="1100" b="0" smtClean="0">
                <a:solidFill>
                  <a:schemeClr val="tx1"/>
                </a:solidFill>
              </a:rPr>
              <a:pPr/>
              <a:t>19</a:t>
            </a:fld>
            <a:endParaRPr lang="en-US" altLang="it-IT" sz="1100" b="0">
              <a:solidFill>
                <a:schemeClr val="tx1"/>
              </a:solidFill>
            </a:endParaRPr>
          </a:p>
        </p:txBody>
      </p:sp>
      <p:sp>
        <p:nvSpPr>
          <p:cNvPr id="44035" name="Rectangle 2">
            <a:extLst>
              <a:ext uri="{FF2B5EF4-FFF2-40B4-BE49-F238E27FC236}">
                <a16:creationId xmlns:a16="http://schemas.microsoft.com/office/drawing/2014/main" id="{068071B2-AF2F-A665-5E97-D7A24FF17D22}"/>
              </a:ext>
            </a:extLst>
          </p:cNvPr>
          <p:cNvSpPr>
            <a:spLocks noChangeArrowheads="1" noTextEdit="1"/>
          </p:cNvSpPr>
          <p:nvPr>
            <p:ph type="sldImg"/>
          </p:nvPr>
        </p:nvSpPr>
        <p:spPr>
          <a:ln/>
        </p:spPr>
      </p:sp>
      <p:sp>
        <p:nvSpPr>
          <p:cNvPr id="44036" name="Rectangle 3">
            <a:extLst>
              <a:ext uri="{FF2B5EF4-FFF2-40B4-BE49-F238E27FC236}">
                <a16:creationId xmlns:a16="http://schemas.microsoft.com/office/drawing/2014/main" id="{3B042D7C-C7D8-ADC5-100B-34D7D265E9F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a:extLst>
              <a:ext uri="{FF2B5EF4-FFF2-40B4-BE49-F238E27FC236}">
                <a16:creationId xmlns:a16="http://schemas.microsoft.com/office/drawing/2014/main" id="{D2F94427-5A04-959D-2F14-A28763ADF3CD}"/>
              </a:ext>
            </a:extLst>
          </p:cNvPr>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it-IT" sz="1100" b="0">
                <a:solidFill>
                  <a:schemeClr val="tx1"/>
                </a:solidFill>
              </a:rPr>
              <a:t>Handouts</a:t>
            </a:r>
          </a:p>
        </p:txBody>
      </p:sp>
      <p:sp>
        <p:nvSpPr>
          <p:cNvPr id="9218" name="Rectangle 5">
            <a:extLst>
              <a:ext uri="{FF2B5EF4-FFF2-40B4-BE49-F238E27FC236}">
                <a16:creationId xmlns:a16="http://schemas.microsoft.com/office/drawing/2014/main" id="{9994CECE-809F-DA8D-3D08-3BF8C29DAB4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FA614A11-5E5B-B14F-9F1D-997224776EC5}" type="slidenum">
              <a:rPr lang="en-US" altLang="it-IT" sz="1100" b="0" smtClean="0">
                <a:solidFill>
                  <a:schemeClr val="tx1"/>
                </a:solidFill>
              </a:rPr>
              <a:pPr/>
              <a:t>2</a:t>
            </a:fld>
            <a:endParaRPr lang="en-US" altLang="it-IT" sz="1100" b="0">
              <a:solidFill>
                <a:schemeClr val="tx1"/>
              </a:solidFill>
            </a:endParaRPr>
          </a:p>
        </p:txBody>
      </p:sp>
      <p:sp>
        <p:nvSpPr>
          <p:cNvPr id="9219" name="Rectangle 2">
            <a:extLst>
              <a:ext uri="{FF2B5EF4-FFF2-40B4-BE49-F238E27FC236}">
                <a16:creationId xmlns:a16="http://schemas.microsoft.com/office/drawing/2014/main" id="{68C9C4A3-D8EF-6A6B-6DA4-308E0620B351}"/>
              </a:ext>
            </a:extLst>
          </p:cNvPr>
          <p:cNvSpPr>
            <a:spLocks noChangeArrowheads="1" noTextEdit="1"/>
          </p:cNvSpPr>
          <p:nvPr>
            <p:ph type="sldImg"/>
          </p:nvPr>
        </p:nvSpPr>
        <p:spPr>
          <a:ln/>
        </p:spPr>
      </p:sp>
      <p:sp>
        <p:nvSpPr>
          <p:cNvPr id="9220" name="Rectangle 3">
            <a:extLst>
              <a:ext uri="{FF2B5EF4-FFF2-40B4-BE49-F238E27FC236}">
                <a16:creationId xmlns:a16="http://schemas.microsoft.com/office/drawing/2014/main" id="{69F1E38C-FA2D-0516-F30B-B9D89973FC9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a:extLst>
              <a:ext uri="{FF2B5EF4-FFF2-40B4-BE49-F238E27FC236}">
                <a16:creationId xmlns:a16="http://schemas.microsoft.com/office/drawing/2014/main" id="{A160715D-2184-5EC9-4953-40804AACCB0F}"/>
              </a:ext>
            </a:extLst>
          </p:cNvPr>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it-IT" sz="1100" b="0">
                <a:solidFill>
                  <a:schemeClr val="tx1"/>
                </a:solidFill>
              </a:rPr>
              <a:t>Handouts</a:t>
            </a:r>
          </a:p>
        </p:txBody>
      </p:sp>
      <p:sp>
        <p:nvSpPr>
          <p:cNvPr id="46082" name="Rectangle 5">
            <a:extLst>
              <a:ext uri="{FF2B5EF4-FFF2-40B4-BE49-F238E27FC236}">
                <a16:creationId xmlns:a16="http://schemas.microsoft.com/office/drawing/2014/main" id="{3426CBC6-7837-5CDD-0860-E0C4AC95A23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A33C8EDA-C30C-9D4D-A3B5-9DE4BDBE9EE7}" type="slidenum">
              <a:rPr lang="en-US" altLang="it-IT" sz="1100" b="0" smtClean="0">
                <a:solidFill>
                  <a:schemeClr val="tx1"/>
                </a:solidFill>
              </a:rPr>
              <a:pPr/>
              <a:t>20</a:t>
            </a:fld>
            <a:endParaRPr lang="en-US" altLang="it-IT" sz="1100" b="0">
              <a:solidFill>
                <a:schemeClr val="tx1"/>
              </a:solidFill>
            </a:endParaRPr>
          </a:p>
        </p:txBody>
      </p:sp>
      <p:sp>
        <p:nvSpPr>
          <p:cNvPr id="46083" name="Rectangle 2">
            <a:extLst>
              <a:ext uri="{FF2B5EF4-FFF2-40B4-BE49-F238E27FC236}">
                <a16:creationId xmlns:a16="http://schemas.microsoft.com/office/drawing/2014/main" id="{2E4801D6-12B3-026B-BFC5-91E09C4B690E}"/>
              </a:ext>
            </a:extLst>
          </p:cNvPr>
          <p:cNvSpPr>
            <a:spLocks noChangeArrowheads="1" noTextEdit="1"/>
          </p:cNvSpPr>
          <p:nvPr>
            <p:ph type="sldImg"/>
          </p:nvPr>
        </p:nvSpPr>
        <p:spPr>
          <a:ln/>
        </p:spPr>
      </p:sp>
      <p:sp>
        <p:nvSpPr>
          <p:cNvPr id="46084" name="Rectangle 3">
            <a:extLst>
              <a:ext uri="{FF2B5EF4-FFF2-40B4-BE49-F238E27FC236}">
                <a16:creationId xmlns:a16="http://schemas.microsoft.com/office/drawing/2014/main" id="{3FFDFA00-DCE4-686E-0CE3-C4CD4A4D4AB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a:extLst>
              <a:ext uri="{FF2B5EF4-FFF2-40B4-BE49-F238E27FC236}">
                <a16:creationId xmlns:a16="http://schemas.microsoft.com/office/drawing/2014/main" id="{D92CE17E-BE90-89DB-F8AF-FC9187C7D316}"/>
              </a:ext>
            </a:extLst>
          </p:cNvPr>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it-IT" sz="1100" b="0">
                <a:solidFill>
                  <a:schemeClr val="tx1"/>
                </a:solidFill>
              </a:rPr>
              <a:t>Handouts</a:t>
            </a:r>
          </a:p>
        </p:txBody>
      </p:sp>
      <p:sp>
        <p:nvSpPr>
          <p:cNvPr id="48130" name="Rectangle 5">
            <a:extLst>
              <a:ext uri="{FF2B5EF4-FFF2-40B4-BE49-F238E27FC236}">
                <a16:creationId xmlns:a16="http://schemas.microsoft.com/office/drawing/2014/main" id="{34B09E3A-C6A8-57AB-3B4F-3E39F6F72DC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CD0844F0-A165-2B41-A390-594D798BEAFF}" type="slidenum">
              <a:rPr lang="en-US" altLang="it-IT" sz="1100" b="0" smtClean="0">
                <a:solidFill>
                  <a:schemeClr val="tx1"/>
                </a:solidFill>
              </a:rPr>
              <a:pPr/>
              <a:t>21</a:t>
            </a:fld>
            <a:endParaRPr lang="en-US" altLang="it-IT" sz="1100" b="0">
              <a:solidFill>
                <a:schemeClr val="tx1"/>
              </a:solidFill>
            </a:endParaRPr>
          </a:p>
        </p:txBody>
      </p:sp>
      <p:sp>
        <p:nvSpPr>
          <p:cNvPr id="48131" name="Rectangle 2">
            <a:extLst>
              <a:ext uri="{FF2B5EF4-FFF2-40B4-BE49-F238E27FC236}">
                <a16:creationId xmlns:a16="http://schemas.microsoft.com/office/drawing/2014/main" id="{93DDD1E8-7321-9EA1-808E-12964D09A7DF}"/>
              </a:ext>
            </a:extLst>
          </p:cNvPr>
          <p:cNvSpPr>
            <a:spLocks noChangeArrowheads="1" noTextEdit="1"/>
          </p:cNvSpPr>
          <p:nvPr>
            <p:ph type="sldImg"/>
          </p:nvPr>
        </p:nvSpPr>
        <p:spPr>
          <a:ln/>
        </p:spPr>
      </p:sp>
      <p:sp>
        <p:nvSpPr>
          <p:cNvPr id="48132" name="Rectangle 3">
            <a:extLst>
              <a:ext uri="{FF2B5EF4-FFF2-40B4-BE49-F238E27FC236}">
                <a16:creationId xmlns:a16="http://schemas.microsoft.com/office/drawing/2014/main" id="{35AE4FD1-B0FF-E571-7103-E7FE0FF03D3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a:extLst>
              <a:ext uri="{FF2B5EF4-FFF2-40B4-BE49-F238E27FC236}">
                <a16:creationId xmlns:a16="http://schemas.microsoft.com/office/drawing/2014/main" id="{C54763D2-AA30-D9BD-C33F-32B5AE492303}"/>
              </a:ext>
            </a:extLst>
          </p:cNvPr>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it-IT" sz="1100" b="0">
                <a:solidFill>
                  <a:schemeClr val="tx1"/>
                </a:solidFill>
              </a:rPr>
              <a:t>Handouts</a:t>
            </a:r>
          </a:p>
        </p:txBody>
      </p:sp>
      <p:sp>
        <p:nvSpPr>
          <p:cNvPr id="50178" name="Rectangle 5">
            <a:extLst>
              <a:ext uri="{FF2B5EF4-FFF2-40B4-BE49-F238E27FC236}">
                <a16:creationId xmlns:a16="http://schemas.microsoft.com/office/drawing/2014/main" id="{12588FF8-512A-7D66-4981-1BDBA2716FE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1A7CF371-7DC2-5C4C-B354-38CB76F870B2}" type="slidenum">
              <a:rPr lang="en-US" altLang="it-IT" sz="1100" b="0" smtClean="0">
                <a:solidFill>
                  <a:schemeClr val="tx1"/>
                </a:solidFill>
              </a:rPr>
              <a:pPr/>
              <a:t>22</a:t>
            </a:fld>
            <a:endParaRPr lang="en-US" altLang="it-IT" sz="1100" b="0">
              <a:solidFill>
                <a:schemeClr val="tx1"/>
              </a:solidFill>
            </a:endParaRPr>
          </a:p>
        </p:txBody>
      </p:sp>
      <p:sp>
        <p:nvSpPr>
          <p:cNvPr id="50179" name="Rectangle 2">
            <a:extLst>
              <a:ext uri="{FF2B5EF4-FFF2-40B4-BE49-F238E27FC236}">
                <a16:creationId xmlns:a16="http://schemas.microsoft.com/office/drawing/2014/main" id="{8C8A1551-62BD-A45B-1537-0A010503BAE7}"/>
              </a:ext>
            </a:extLst>
          </p:cNvPr>
          <p:cNvSpPr>
            <a:spLocks noChangeArrowheads="1" noTextEdit="1"/>
          </p:cNvSpPr>
          <p:nvPr>
            <p:ph type="sldImg"/>
          </p:nvPr>
        </p:nvSpPr>
        <p:spPr>
          <a:ln/>
        </p:spPr>
      </p:sp>
      <p:sp>
        <p:nvSpPr>
          <p:cNvPr id="50180" name="Rectangle 3">
            <a:extLst>
              <a:ext uri="{FF2B5EF4-FFF2-40B4-BE49-F238E27FC236}">
                <a16:creationId xmlns:a16="http://schemas.microsoft.com/office/drawing/2014/main" id="{BB5000F0-17DA-3CDF-7BEB-78FB73653F1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a:extLst>
              <a:ext uri="{FF2B5EF4-FFF2-40B4-BE49-F238E27FC236}">
                <a16:creationId xmlns:a16="http://schemas.microsoft.com/office/drawing/2014/main" id="{E7E5D989-BD31-1AC6-4E67-53AB50118998}"/>
              </a:ext>
            </a:extLst>
          </p:cNvPr>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it-IT" sz="1100" b="0">
                <a:solidFill>
                  <a:schemeClr val="tx1"/>
                </a:solidFill>
              </a:rPr>
              <a:t>Handouts</a:t>
            </a:r>
          </a:p>
        </p:txBody>
      </p:sp>
      <p:sp>
        <p:nvSpPr>
          <p:cNvPr id="52226" name="Rectangle 5">
            <a:extLst>
              <a:ext uri="{FF2B5EF4-FFF2-40B4-BE49-F238E27FC236}">
                <a16:creationId xmlns:a16="http://schemas.microsoft.com/office/drawing/2014/main" id="{C702A387-8B26-CAF0-BF7B-638ABDD3341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5105C896-E215-744B-8923-E68CEF463649}" type="slidenum">
              <a:rPr lang="en-US" altLang="it-IT" sz="1100" b="0" smtClean="0">
                <a:solidFill>
                  <a:schemeClr val="tx1"/>
                </a:solidFill>
              </a:rPr>
              <a:pPr/>
              <a:t>23</a:t>
            </a:fld>
            <a:endParaRPr lang="en-US" altLang="it-IT" sz="1100" b="0">
              <a:solidFill>
                <a:schemeClr val="tx1"/>
              </a:solidFill>
            </a:endParaRPr>
          </a:p>
        </p:txBody>
      </p:sp>
      <p:sp>
        <p:nvSpPr>
          <p:cNvPr id="52227" name="Rectangle 2">
            <a:extLst>
              <a:ext uri="{FF2B5EF4-FFF2-40B4-BE49-F238E27FC236}">
                <a16:creationId xmlns:a16="http://schemas.microsoft.com/office/drawing/2014/main" id="{DA43B5D6-5DDA-84F3-2507-1B8FF55EAC00}"/>
              </a:ext>
            </a:extLst>
          </p:cNvPr>
          <p:cNvSpPr>
            <a:spLocks noChangeArrowheads="1" noTextEdit="1"/>
          </p:cNvSpPr>
          <p:nvPr>
            <p:ph type="sldImg"/>
          </p:nvPr>
        </p:nvSpPr>
        <p:spPr>
          <a:ln/>
        </p:spPr>
      </p:sp>
      <p:sp>
        <p:nvSpPr>
          <p:cNvPr id="52228" name="Rectangle 3">
            <a:extLst>
              <a:ext uri="{FF2B5EF4-FFF2-40B4-BE49-F238E27FC236}">
                <a16:creationId xmlns:a16="http://schemas.microsoft.com/office/drawing/2014/main" id="{2960693E-4672-4EF6-17D2-0EDA5A3C67B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a:extLst>
              <a:ext uri="{FF2B5EF4-FFF2-40B4-BE49-F238E27FC236}">
                <a16:creationId xmlns:a16="http://schemas.microsoft.com/office/drawing/2014/main" id="{FE0BE126-ED9D-A8D0-739E-5553A760B7E4}"/>
              </a:ext>
            </a:extLst>
          </p:cNvPr>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it-IT" sz="1100" b="0">
                <a:solidFill>
                  <a:schemeClr val="tx1"/>
                </a:solidFill>
              </a:rPr>
              <a:t>Handouts</a:t>
            </a:r>
          </a:p>
        </p:txBody>
      </p:sp>
      <p:sp>
        <p:nvSpPr>
          <p:cNvPr id="54274" name="Rectangle 5">
            <a:extLst>
              <a:ext uri="{FF2B5EF4-FFF2-40B4-BE49-F238E27FC236}">
                <a16:creationId xmlns:a16="http://schemas.microsoft.com/office/drawing/2014/main" id="{276B51DF-FCCC-C867-82F7-AD0DD6292D6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6BF9E413-1AF4-CB44-BDBB-85DDC6A86CA7}" type="slidenum">
              <a:rPr lang="en-US" altLang="it-IT" sz="1100" b="0" smtClean="0">
                <a:solidFill>
                  <a:schemeClr val="tx1"/>
                </a:solidFill>
              </a:rPr>
              <a:pPr/>
              <a:t>24</a:t>
            </a:fld>
            <a:endParaRPr lang="en-US" altLang="it-IT" sz="1100" b="0">
              <a:solidFill>
                <a:schemeClr val="tx1"/>
              </a:solidFill>
            </a:endParaRPr>
          </a:p>
        </p:txBody>
      </p:sp>
      <p:sp>
        <p:nvSpPr>
          <p:cNvPr id="54275" name="Rectangle 2">
            <a:extLst>
              <a:ext uri="{FF2B5EF4-FFF2-40B4-BE49-F238E27FC236}">
                <a16:creationId xmlns:a16="http://schemas.microsoft.com/office/drawing/2014/main" id="{2EAFAA86-133C-760C-0D27-359FBB256886}"/>
              </a:ext>
            </a:extLst>
          </p:cNvPr>
          <p:cNvSpPr>
            <a:spLocks noChangeArrowheads="1" noTextEdit="1"/>
          </p:cNvSpPr>
          <p:nvPr>
            <p:ph type="sldImg"/>
          </p:nvPr>
        </p:nvSpPr>
        <p:spPr>
          <a:ln/>
        </p:spPr>
      </p:sp>
      <p:sp>
        <p:nvSpPr>
          <p:cNvPr id="54276" name="Rectangle 3">
            <a:extLst>
              <a:ext uri="{FF2B5EF4-FFF2-40B4-BE49-F238E27FC236}">
                <a16:creationId xmlns:a16="http://schemas.microsoft.com/office/drawing/2014/main" id="{F8DA746A-6F80-FB5D-5A21-F718759D3FC8}"/>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a:extLst>
              <a:ext uri="{FF2B5EF4-FFF2-40B4-BE49-F238E27FC236}">
                <a16:creationId xmlns:a16="http://schemas.microsoft.com/office/drawing/2014/main" id="{14BC86A6-3722-7946-4A20-A944B24D0EC1}"/>
              </a:ext>
            </a:extLst>
          </p:cNvPr>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it-IT" sz="1100" b="0">
                <a:solidFill>
                  <a:schemeClr val="tx1"/>
                </a:solidFill>
              </a:rPr>
              <a:t>Handouts</a:t>
            </a:r>
          </a:p>
        </p:txBody>
      </p:sp>
      <p:sp>
        <p:nvSpPr>
          <p:cNvPr id="56322" name="Rectangle 5">
            <a:extLst>
              <a:ext uri="{FF2B5EF4-FFF2-40B4-BE49-F238E27FC236}">
                <a16:creationId xmlns:a16="http://schemas.microsoft.com/office/drawing/2014/main" id="{009CB1BD-07AF-9337-69D5-7AA6F1564334}"/>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982C1437-C624-954F-8720-318FBAB0AABD}" type="slidenum">
              <a:rPr lang="en-US" altLang="it-IT" sz="1100" b="0" smtClean="0">
                <a:solidFill>
                  <a:schemeClr val="tx1"/>
                </a:solidFill>
              </a:rPr>
              <a:pPr/>
              <a:t>25</a:t>
            </a:fld>
            <a:endParaRPr lang="en-US" altLang="it-IT" sz="1100" b="0">
              <a:solidFill>
                <a:schemeClr val="tx1"/>
              </a:solidFill>
            </a:endParaRPr>
          </a:p>
        </p:txBody>
      </p:sp>
      <p:sp>
        <p:nvSpPr>
          <p:cNvPr id="56323" name="Rectangle 2">
            <a:extLst>
              <a:ext uri="{FF2B5EF4-FFF2-40B4-BE49-F238E27FC236}">
                <a16:creationId xmlns:a16="http://schemas.microsoft.com/office/drawing/2014/main" id="{9F1B3E94-515A-79D8-428D-AC0A3D1C5D81}"/>
              </a:ext>
            </a:extLst>
          </p:cNvPr>
          <p:cNvSpPr>
            <a:spLocks noChangeArrowheads="1" noTextEdit="1"/>
          </p:cNvSpPr>
          <p:nvPr>
            <p:ph type="sldImg"/>
          </p:nvPr>
        </p:nvSpPr>
        <p:spPr>
          <a:ln/>
        </p:spPr>
      </p:sp>
      <p:sp>
        <p:nvSpPr>
          <p:cNvPr id="56324" name="Rectangle 3">
            <a:extLst>
              <a:ext uri="{FF2B5EF4-FFF2-40B4-BE49-F238E27FC236}">
                <a16:creationId xmlns:a16="http://schemas.microsoft.com/office/drawing/2014/main" id="{22A1EFE5-0968-1836-C6BB-E48B1636C9F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a:extLst>
              <a:ext uri="{FF2B5EF4-FFF2-40B4-BE49-F238E27FC236}">
                <a16:creationId xmlns:a16="http://schemas.microsoft.com/office/drawing/2014/main" id="{4A073A0B-11F5-8BB3-A24A-10C77D76703A}"/>
              </a:ext>
            </a:extLst>
          </p:cNvPr>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it-IT" sz="1100" b="0">
                <a:solidFill>
                  <a:schemeClr val="tx1"/>
                </a:solidFill>
              </a:rPr>
              <a:t>Handouts</a:t>
            </a:r>
          </a:p>
        </p:txBody>
      </p:sp>
      <p:sp>
        <p:nvSpPr>
          <p:cNvPr id="58370" name="Rectangle 5">
            <a:extLst>
              <a:ext uri="{FF2B5EF4-FFF2-40B4-BE49-F238E27FC236}">
                <a16:creationId xmlns:a16="http://schemas.microsoft.com/office/drawing/2014/main" id="{E3597A78-A913-D949-8F8C-72C13740222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98247B97-CF47-3C49-8DA9-32E8C6521D1A}" type="slidenum">
              <a:rPr lang="en-US" altLang="it-IT" sz="1100" b="0" smtClean="0">
                <a:solidFill>
                  <a:schemeClr val="tx1"/>
                </a:solidFill>
              </a:rPr>
              <a:pPr/>
              <a:t>26</a:t>
            </a:fld>
            <a:endParaRPr lang="en-US" altLang="it-IT" sz="1100" b="0">
              <a:solidFill>
                <a:schemeClr val="tx1"/>
              </a:solidFill>
            </a:endParaRPr>
          </a:p>
        </p:txBody>
      </p:sp>
      <p:sp>
        <p:nvSpPr>
          <p:cNvPr id="58371" name="Rectangle 2">
            <a:extLst>
              <a:ext uri="{FF2B5EF4-FFF2-40B4-BE49-F238E27FC236}">
                <a16:creationId xmlns:a16="http://schemas.microsoft.com/office/drawing/2014/main" id="{29DC3FFC-D89A-D7A0-1EBC-45629D252EF4}"/>
              </a:ext>
            </a:extLst>
          </p:cNvPr>
          <p:cNvSpPr>
            <a:spLocks noChangeArrowheads="1" noTextEdit="1"/>
          </p:cNvSpPr>
          <p:nvPr>
            <p:ph type="sldImg"/>
          </p:nvPr>
        </p:nvSpPr>
        <p:spPr>
          <a:ln/>
        </p:spPr>
      </p:sp>
      <p:sp>
        <p:nvSpPr>
          <p:cNvPr id="58372" name="Rectangle 3">
            <a:extLst>
              <a:ext uri="{FF2B5EF4-FFF2-40B4-BE49-F238E27FC236}">
                <a16:creationId xmlns:a16="http://schemas.microsoft.com/office/drawing/2014/main" id="{D2D7B54E-27B8-4EFC-9090-1A0CBE43488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a:extLst>
              <a:ext uri="{FF2B5EF4-FFF2-40B4-BE49-F238E27FC236}">
                <a16:creationId xmlns:a16="http://schemas.microsoft.com/office/drawing/2014/main" id="{A12018C6-37E7-9F53-B095-5B7BF2EC39C6}"/>
              </a:ext>
            </a:extLst>
          </p:cNvPr>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it-IT" sz="1100" b="0">
                <a:solidFill>
                  <a:schemeClr val="tx1"/>
                </a:solidFill>
              </a:rPr>
              <a:t>Handouts</a:t>
            </a:r>
          </a:p>
        </p:txBody>
      </p:sp>
      <p:sp>
        <p:nvSpPr>
          <p:cNvPr id="60418" name="Rectangle 5">
            <a:extLst>
              <a:ext uri="{FF2B5EF4-FFF2-40B4-BE49-F238E27FC236}">
                <a16:creationId xmlns:a16="http://schemas.microsoft.com/office/drawing/2014/main" id="{732BA1E4-AA84-DF60-146D-31D60D81FEC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1C64D1E4-2E7B-2E43-AEFE-140A1B4DA9A1}" type="slidenum">
              <a:rPr lang="en-US" altLang="it-IT" sz="1100" b="0" smtClean="0">
                <a:solidFill>
                  <a:schemeClr val="tx1"/>
                </a:solidFill>
              </a:rPr>
              <a:pPr/>
              <a:t>27</a:t>
            </a:fld>
            <a:endParaRPr lang="en-US" altLang="it-IT" sz="1100" b="0">
              <a:solidFill>
                <a:schemeClr val="tx1"/>
              </a:solidFill>
            </a:endParaRPr>
          </a:p>
        </p:txBody>
      </p:sp>
      <p:sp>
        <p:nvSpPr>
          <p:cNvPr id="60419" name="Rectangle 2">
            <a:extLst>
              <a:ext uri="{FF2B5EF4-FFF2-40B4-BE49-F238E27FC236}">
                <a16:creationId xmlns:a16="http://schemas.microsoft.com/office/drawing/2014/main" id="{A44E80B4-8596-1793-AA32-E5366369511F}"/>
              </a:ext>
            </a:extLst>
          </p:cNvPr>
          <p:cNvSpPr>
            <a:spLocks noChangeArrowheads="1" noTextEdit="1"/>
          </p:cNvSpPr>
          <p:nvPr>
            <p:ph type="sldImg"/>
          </p:nvPr>
        </p:nvSpPr>
        <p:spPr>
          <a:ln/>
        </p:spPr>
      </p:sp>
      <p:sp>
        <p:nvSpPr>
          <p:cNvPr id="60420" name="Rectangle 3">
            <a:extLst>
              <a:ext uri="{FF2B5EF4-FFF2-40B4-BE49-F238E27FC236}">
                <a16:creationId xmlns:a16="http://schemas.microsoft.com/office/drawing/2014/main" id="{85DA4336-6F97-034F-83BF-2F959158BB5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a:extLst>
              <a:ext uri="{FF2B5EF4-FFF2-40B4-BE49-F238E27FC236}">
                <a16:creationId xmlns:a16="http://schemas.microsoft.com/office/drawing/2014/main" id="{1625272D-00B6-E574-B61C-8E5CE40A628A}"/>
              </a:ext>
            </a:extLst>
          </p:cNvPr>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it-IT" sz="1100" b="0">
                <a:solidFill>
                  <a:schemeClr val="tx1"/>
                </a:solidFill>
              </a:rPr>
              <a:t>Handouts</a:t>
            </a:r>
          </a:p>
        </p:txBody>
      </p:sp>
      <p:sp>
        <p:nvSpPr>
          <p:cNvPr id="62466" name="Rectangle 5">
            <a:extLst>
              <a:ext uri="{FF2B5EF4-FFF2-40B4-BE49-F238E27FC236}">
                <a16:creationId xmlns:a16="http://schemas.microsoft.com/office/drawing/2014/main" id="{69956725-1539-DF6A-2112-E63BA596A055}"/>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76796CC1-1960-6D4E-9C30-BAD7EF58E952}" type="slidenum">
              <a:rPr lang="en-US" altLang="it-IT" sz="1100" b="0" smtClean="0">
                <a:solidFill>
                  <a:schemeClr val="tx1"/>
                </a:solidFill>
              </a:rPr>
              <a:pPr/>
              <a:t>28</a:t>
            </a:fld>
            <a:endParaRPr lang="en-US" altLang="it-IT" sz="1100" b="0">
              <a:solidFill>
                <a:schemeClr val="tx1"/>
              </a:solidFill>
            </a:endParaRPr>
          </a:p>
        </p:txBody>
      </p:sp>
      <p:sp>
        <p:nvSpPr>
          <p:cNvPr id="62467" name="Rectangle 2">
            <a:extLst>
              <a:ext uri="{FF2B5EF4-FFF2-40B4-BE49-F238E27FC236}">
                <a16:creationId xmlns:a16="http://schemas.microsoft.com/office/drawing/2014/main" id="{D6C502AF-A3EF-DC8F-5E29-7A82B1D4F7AD}"/>
              </a:ext>
            </a:extLst>
          </p:cNvPr>
          <p:cNvSpPr>
            <a:spLocks noChangeArrowheads="1" noTextEdit="1"/>
          </p:cNvSpPr>
          <p:nvPr>
            <p:ph type="sldImg"/>
          </p:nvPr>
        </p:nvSpPr>
        <p:spPr>
          <a:ln/>
        </p:spPr>
      </p:sp>
      <p:sp>
        <p:nvSpPr>
          <p:cNvPr id="62468" name="Rectangle 3">
            <a:extLst>
              <a:ext uri="{FF2B5EF4-FFF2-40B4-BE49-F238E27FC236}">
                <a16:creationId xmlns:a16="http://schemas.microsoft.com/office/drawing/2014/main" id="{C462DED0-0F2C-457E-9E85-F048BC3A75D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a:extLst>
              <a:ext uri="{FF2B5EF4-FFF2-40B4-BE49-F238E27FC236}">
                <a16:creationId xmlns:a16="http://schemas.microsoft.com/office/drawing/2014/main" id="{3CBC383C-0D5F-B1E9-2FB0-D8DA123163B0}"/>
              </a:ext>
            </a:extLst>
          </p:cNvPr>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it-IT" sz="1100" b="0">
                <a:solidFill>
                  <a:schemeClr val="tx1"/>
                </a:solidFill>
              </a:rPr>
              <a:t>Handouts</a:t>
            </a:r>
          </a:p>
        </p:txBody>
      </p:sp>
      <p:sp>
        <p:nvSpPr>
          <p:cNvPr id="64514" name="Rectangle 5">
            <a:extLst>
              <a:ext uri="{FF2B5EF4-FFF2-40B4-BE49-F238E27FC236}">
                <a16:creationId xmlns:a16="http://schemas.microsoft.com/office/drawing/2014/main" id="{B016F686-2BA7-49F0-9D70-9458570B158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C1B9ED49-C339-4E46-ADC9-4CB4DB3888CF}" type="slidenum">
              <a:rPr lang="en-US" altLang="it-IT" sz="1100" b="0" smtClean="0">
                <a:solidFill>
                  <a:schemeClr val="tx1"/>
                </a:solidFill>
              </a:rPr>
              <a:pPr/>
              <a:t>29</a:t>
            </a:fld>
            <a:endParaRPr lang="en-US" altLang="it-IT" sz="1100" b="0">
              <a:solidFill>
                <a:schemeClr val="tx1"/>
              </a:solidFill>
            </a:endParaRPr>
          </a:p>
        </p:txBody>
      </p:sp>
      <p:sp>
        <p:nvSpPr>
          <p:cNvPr id="64515" name="Rectangle 2">
            <a:extLst>
              <a:ext uri="{FF2B5EF4-FFF2-40B4-BE49-F238E27FC236}">
                <a16:creationId xmlns:a16="http://schemas.microsoft.com/office/drawing/2014/main" id="{AC153EC3-5C3C-7DBA-B94A-6677283AE132}"/>
              </a:ext>
            </a:extLst>
          </p:cNvPr>
          <p:cNvSpPr>
            <a:spLocks noChangeArrowheads="1" noTextEdit="1"/>
          </p:cNvSpPr>
          <p:nvPr>
            <p:ph type="sldImg"/>
          </p:nvPr>
        </p:nvSpPr>
        <p:spPr>
          <a:ln/>
        </p:spPr>
      </p:sp>
      <p:sp>
        <p:nvSpPr>
          <p:cNvPr id="64516" name="Rectangle 3">
            <a:extLst>
              <a:ext uri="{FF2B5EF4-FFF2-40B4-BE49-F238E27FC236}">
                <a16:creationId xmlns:a16="http://schemas.microsoft.com/office/drawing/2014/main" id="{C041ED5F-21E9-F318-8796-94AD41971631}"/>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a:extLst>
              <a:ext uri="{FF2B5EF4-FFF2-40B4-BE49-F238E27FC236}">
                <a16:creationId xmlns:a16="http://schemas.microsoft.com/office/drawing/2014/main" id="{7E8241F7-DEE8-78BA-59DB-E99383B7F4C3}"/>
              </a:ext>
            </a:extLst>
          </p:cNvPr>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it-IT" sz="1100" b="0">
                <a:solidFill>
                  <a:schemeClr val="tx1"/>
                </a:solidFill>
              </a:rPr>
              <a:t>Handouts</a:t>
            </a:r>
          </a:p>
        </p:txBody>
      </p:sp>
      <p:sp>
        <p:nvSpPr>
          <p:cNvPr id="11266" name="Rectangle 5">
            <a:extLst>
              <a:ext uri="{FF2B5EF4-FFF2-40B4-BE49-F238E27FC236}">
                <a16:creationId xmlns:a16="http://schemas.microsoft.com/office/drawing/2014/main" id="{4E335F42-ED07-9AA6-9FC2-8CC2FAD024B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06710245-807B-5C42-9261-9F9A6638A6B5}" type="slidenum">
              <a:rPr lang="en-US" altLang="it-IT" sz="1100" b="0" smtClean="0">
                <a:solidFill>
                  <a:schemeClr val="tx1"/>
                </a:solidFill>
              </a:rPr>
              <a:pPr/>
              <a:t>3</a:t>
            </a:fld>
            <a:endParaRPr lang="en-US" altLang="it-IT" sz="1100" b="0">
              <a:solidFill>
                <a:schemeClr val="tx1"/>
              </a:solidFill>
            </a:endParaRPr>
          </a:p>
        </p:txBody>
      </p:sp>
      <p:sp>
        <p:nvSpPr>
          <p:cNvPr id="11267" name="Rectangle 2">
            <a:extLst>
              <a:ext uri="{FF2B5EF4-FFF2-40B4-BE49-F238E27FC236}">
                <a16:creationId xmlns:a16="http://schemas.microsoft.com/office/drawing/2014/main" id="{950FA15B-3838-D888-C3B3-B3E7B2F866CA}"/>
              </a:ext>
            </a:extLst>
          </p:cNvPr>
          <p:cNvSpPr>
            <a:spLocks noChangeArrowheads="1" noTextEdit="1"/>
          </p:cNvSpPr>
          <p:nvPr>
            <p:ph type="sldImg"/>
          </p:nvPr>
        </p:nvSpPr>
        <p:spPr>
          <a:ln/>
        </p:spPr>
      </p:sp>
      <p:sp>
        <p:nvSpPr>
          <p:cNvPr id="11268" name="Rectangle 3">
            <a:extLst>
              <a:ext uri="{FF2B5EF4-FFF2-40B4-BE49-F238E27FC236}">
                <a16:creationId xmlns:a16="http://schemas.microsoft.com/office/drawing/2014/main" id="{A0AD3E87-2A26-BCC1-E629-67EE519914A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a:extLst>
              <a:ext uri="{FF2B5EF4-FFF2-40B4-BE49-F238E27FC236}">
                <a16:creationId xmlns:a16="http://schemas.microsoft.com/office/drawing/2014/main" id="{AE588514-A163-85CB-173C-4D96FA107070}"/>
              </a:ext>
            </a:extLst>
          </p:cNvPr>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it-IT" sz="1100" b="0">
                <a:solidFill>
                  <a:schemeClr val="tx1"/>
                </a:solidFill>
              </a:rPr>
              <a:t>Handouts</a:t>
            </a:r>
          </a:p>
        </p:txBody>
      </p:sp>
      <p:sp>
        <p:nvSpPr>
          <p:cNvPr id="66562" name="Rectangle 5">
            <a:extLst>
              <a:ext uri="{FF2B5EF4-FFF2-40B4-BE49-F238E27FC236}">
                <a16:creationId xmlns:a16="http://schemas.microsoft.com/office/drawing/2014/main" id="{83C376CD-164C-1398-E279-85EA4E1649C4}"/>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FBCC2083-F223-A14E-81AB-75475E18167E}" type="slidenum">
              <a:rPr lang="en-US" altLang="it-IT" sz="1100" b="0" smtClean="0">
                <a:solidFill>
                  <a:schemeClr val="tx1"/>
                </a:solidFill>
              </a:rPr>
              <a:pPr/>
              <a:t>30</a:t>
            </a:fld>
            <a:endParaRPr lang="en-US" altLang="it-IT" sz="1100" b="0">
              <a:solidFill>
                <a:schemeClr val="tx1"/>
              </a:solidFill>
            </a:endParaRPr>
          </a:p>
        </p:txBody>
      </p:sp>
      <p:sp>
        <p:nvSpPr>
          <p:cNvPr id="66563" name="Rectangle 2">
            <a:extLst>
              <a:ext uri="{FF2B5EF4-FFF2-40B4-BE49-F238E27FC236}">
                <a16:creationId xmlns:a16="http://schemas.microsoft.com/office/drawing/2014/main" id="{AD102368-7EE0-3AD9-0DD4-4C4FA1B49A76}"/>
              </a:ext>
            </a:extLst>
          </p:cNvPr>
          <p:cNvSpPr>
            <a:spLocks noChangeArrowheads="1" noTextEdit="1"/>
          </p:cNvSpPr>
          <p:nvPr>
            <p:ph type="sldImg"/>
          </p:nvPr>
        </p:nvSpPr>
        <p:spPr>
          <a:ln/>
        </p:spPr>
      </p:sp>
      <p:sp>
        <p:nvSpPr>
          <p:cNvPr id="66564" name="Rectangle 3">
            <a:extLst>
              <a:ext uri="{FF2B5EF4-FFF2-40B4-BE49-F238E27FC236}">
                <a16:creationId xmlns:a16="http://schemas.microsoft.com/office/drawing/2014/main" id="{5A0674A7-CD75-6F2B-E3A0-041889CBAE91}"/>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a:extLst>
              <a:ext uri="{FF2B5EF4-FFF2-40B4-BE49-F238E27FC236}">
                <a16:creationId xmlns:a16="http://schemas.microsoft.com/office/drawing/2014/main" id="{3754500B-3D08-F09D-605A-FCB72FAAC0E4}"/>
              </a:ext>
            </a:extLst>
          </p:cNvPr>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it-IT" sz="1100" b="0">
                <a:solidFill>
                  <a:schemeClr val="tx1"/>
                </a:solidFill>
              </a:rPr>
              <a:t>Handouts</a:t>
            </a:r>
          </a:p>
        </p:txBody>
      </p:sp>
      <p:sp>
        <p:nvSpPr>
          <p:cNvPr id="68610" name="Rectangle 5">
            <a:extLst>
              <a:ext uri="{FF2B5EF4-FFF2-40B4-BE49-F238E27FC236}">
                <a16:creationId xmlns:a16="http://schemas.microsoft.com/office/drawing/2014/main" id="{824ACCCF-52C5-F3CE-5905-26146A3A1D6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06D6CCD3-04A9-1E47-B3D8-07B048F1BD59}" type="slidenum">
              <a:rPr lang="en-US" altLang="it-IT" sz="1100" b="0" smtClean="0">
                <a:solidFill>
                  <a:schemeClr val="tx1"/>
                </a:solidFill>
              </a:rPr>
              <a:pPr/>
              <a:t>31</a:t>
            </a:fld>
            <a:endParaRPr lang="en-US" altLang="it-IT" sz="1100" b="0">
              <a:solidFill>
                <a:schemeClr val="tx1"/>
              </a:solidFill>
            </a:endParaRPr>
          </a:p>
        </p:txBody>
      </p:sp>
      <p:sp>
        <p:nvSpPr>
          <p:cNvPr id="68611" name="Rectangle 2">
            <a:extLst>
              <a:ext uri="{FF2B5EF4-FFF2-40B4-BE49-F238E27FC236}">
                <a16:creationId xmlns:a16="http://schemas.microsoft.com/office/drawing/2014/main" id="{5520760B-76E1-1487-1E20-8FA0CEADCC42}"/>
              </a:ext>
            </a:extLst>
          </p:cNvPr>
          <p:cNvSpPr>
            <a:spLocks noChangeArrowheads="1" noTextEdit="1"/>
          </p:cNvSpPr>
          <p:nvPr>
            <p:ph type="sldImg"/>
          </p:nvPr>
        </p:nvSpPr>
        <p:spPr>
          <a:ln/>
        </p:spPr>
      </p:sp>
      <p:sp>
        <p:nvSpPr>
          <p:cNvPr id="68612" name="Rectangle 3">
            <a:extLst>
              <a:ext uri="{FF2B5EF4-FFF2-40B4-BE49-F238E27FC236}">
                <a16:creationId xmlns:a16="http://schemas.microsoft.com/office/drawing/2014/main" id="{8E399C08-2F58-62B1-4028-3FDE0A9576A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a:extLst>
              <a:ext uri="{FF2B5EF4-FFF2-40B4-BE49-F238E27FC236}">
                <a16:creationId xmlns:a16="http://schemas.microsoft.com/office/drawing/2014/main" id="{53EE8F35-9334-8416-255B-AAE9229BB791}"/>
              </a:ext>
            </a:extLst>
          </p:cNvPr>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it-IT" sz="1100" b="0">
                <a:solidFill>
                  <a:schemeClr val="tx1"/>
                </a:solidFill>
              </a:rPr>
              <a:t>Handouts</a:t>
            </a:r>
          </a:p>
        </p:txBody>
      </p:sp>
      <p:sp>
        <p:nvSpPr>
          <p:cNvPr id="70658" name="Rectangle 5">
            <a:extLst>
              <a:ext uri="{FF2B5EF4-FFF2-40B4-BE49-F238E27FC236}">
                <a16:creationId xmlns:a16="http://schemas.microsoft.com/office/drawing/2014/main" id="{961D8067-6DA7-3EFA-DDB0-A308EC429DBC}"/>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C11D5501-A66A-6549-BF84-9B52BA44BD2D}" type="slidenum">
              <a:rPr lang="en-US" altLang="it-IT" sz="1100" b="0" smtClean="0">
                <a:solidFill>
                  <a:schemeClr val="tx1"/>
                </a:solidFill>
              </a:rPr>
              <a:pPr/>
              <a:t>32</a:t>
            </a:fld>
            <a:endParaRPr lang="en-US" altLang="it-IT" sz="1100" b="0">
              <a:solidFill>
                <a:schemeClr val="tx1"/>
              </a:solidFill>
            </a:endParaRPr>
          </a:p>
        </p:txBody>
      </p:sp>
      <p:sp>
        <p:nvSpPr>
          <p:cNvPr id="70659" name="Rectangle 2">
            <a:extLst>
              <a:ext uri="{FF2B5EF4-FFF2-40B4-BE49-F238E27FC236}">
                <a16:creationId xmlns:a16="http://schemas.microsoft.com/office/drawing/2014/main" id="{D2CA5E83-6DDE-9F75-0A32-4742AF2927ED}"/>
              </a:ext>
            </a:extLst>
          </p:cNvPr>
          <p:cNvSpPr>
            <a:spLocks noChangeArrowheads="1" noTextEdit="1"/>
          </p:cNvSpPr>
          <p:nvPr>
            <p:ph type="sldImg"/>
          </p:nvPr>
        </p:nvSpPr>
        <p:spPr>
          <a:ln/>
        </p:spPr>
      </p:sp>
      <p:sp>
        <p:nvSpPr>
          <p:cNvPr id="70660" name="Rectangle 3">
            <a:extLst>
              <a:ext uri="{FF2B5EF4-FFF2-40B4-BE49-F238E27FC236}">
                <a16:creationId xmlns:a16="http://schemas.microsoft.com/office/drawing/2014/main" id="{6464F352-7AD1-AD3A-258D-240E3C1364F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a:extLst>
              <a:ext uri="{FF2B5EF4-FFF2-40B4-BE49-F238E27FC236}">
                <a16:creationId xmlns:a16="http://schemas.microsoft.com/office/drawing/2014/main" id="{E617EE46-758A-8576-7A0E-8D9BE9686847}"/>
              </a:ext>
            </a:extLst>
          </p:cNvPr>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it-IT" sz="1100" b="0">
                <a:solidFill>
                  <a:schemeClr val="tx1"/>
                </a:solidFill>
              </a:rPr>
              <a:t>Handouts</a:t>
            </a:r>
          </a:p>
        </p:txBody>
      </p:sp>
      <p:sp>
        <p:nvSpPr>
          <p:cNvPr id="72706" name="Rectangle 5">
            <a:extLst>
              <a:ext uri="{FF2B5EF4-FFF2-40B4-BE49-F238E27FC236}">
                <a16:creationId xmlns:a16="http://schemas.microsoft.com/office/drawing/2014/main" id="{4886D52C-F1AA-916A-9541-3573AE2D584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3DCFC1D3-34E0-C04D-B0E1-CE53D6DD9414}" type="slidenum">
              <a:rPr lang="en-US" altLang="it-IT" sz="1100" b="0" smtClean="0">
                <a:solidFill>
                  <a:schemeClr val="tx1"/>
                </a:solidFill>
              </a:rPr>
              <a:pPr/>
              <a:t>33</a:t>
            </a:fld>
            <a:endParaRPr lang="en-US" altLang="it-IT" sz="1100" b="0">
              <a:solidFill>
                <a:schemeClr val="tx1"/>
              </a:solidFill>
            </a:endParaRPr>
          </a:p>
        </p:txBody>
      </p:sp>
      <p:sp>
        <p:nvSpPr>
          <p:cNvPr id="72707" name="Rectangle 2">
            <a:extLst>
              <a:ext uri="{FF2B5EF4-FFF2-40B4-BE49-F238E27FC236}">
                <a16:creationId xmlns:a16="http://schemas.microsoft.com/office/drawing/2014/main" id="{0B702BFD-96CD-5975-AECE-478F735FA54B}"/>
              </a:ext>
            </a:extLst>
          </p:cNvPr>
          <p:cNvSpPr>
            <a:spLocks noChangeArrowheads="1" noTextEdit="1"/>
          </p:cNvSpPr>
          <p:nvPr>
            <p:ph type="sldImg"/>
          </p:nvPr>
        </p:nvSpPr>
        <p:spPr>
          <a:ln/>
        </p:spPr>
      </p:sp>
      <p:sp>
        <p:nvSpPr>
          <p:cNvPr id="72708" name="Rectangle 3">
            <a:extLst>
              <a:ext uri="{FF2B5EF4-FFF2-40B4-BE49-F238E27FC236}">
                <a16:creationId xmlns:a16="http://schemas.microsoft.com/office/drawing/2014/main" id="{1B819881-0332-EC52-AA9E-A8B0B4818EC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a:extLst>
              <a:ext uri="{FF2B5EF4-FFF2-40B4-BE49-F238E27FC236}">
                <a16:creationId xmlns:a16="http://schemas.microsoft.com/office/drawing/2014/main" id="{A58BE56F-E8F3-FE9F-CC69-A9A78B809178}"/>
              </a:ext>
            </a:extLst>
          </p:cNvPr>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it-IT" sz="1100" b="0">
                <a:solidFill>
                  <a:schemeClr val="tx1"/>
                </a:solidFill>
              </a:rPr>
              <a:t>Handouts</a:t>
            </a:r>
          </a:p>
        </p:txBody>
      </p:sp>
      <p:sp>
        <p:nvSpPr>
          <p:cNvPr id="74754" name="Rectangle 5">
            <a:extLst>
              <a:ext uri="{FF2B5EF4-FFF2-40B4-BE49-F238E27FC236}">
                <a16:creationId xmlns:a16="http://schemas.microsoft.com/office/drawing/2014/main" id="{CB0ACA38-29BF-6709-F680-34697864783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BE037CB8-52CD-694F-8FD0-35E12D919FD1}" type="slidenum">
              <a:rPr lang="en-US" altLang="it-IT" sz="1100" b="0" smtClean="0">
                <a:solidFill>
                  <a:schemeClr val="tx1"/>
                </a:solidFill>
              </a:rPr>
              <a:pPr/>
              <a:t>34</a:t>
            </a:fld>
            <a:endParaRPr lang="en-US" altLang="it-IT" sz="1100" b="0">
              <a:solidFill>
                <a:schemeClr val="tx1"/>
              </a:solidFill>
            </a:endParaRPr>
          </a:p>
        </p:txBody>
      </p:sp>
      <p:sp>
        <p:nvSpPr>
          <p:cNvPr id="74755" name="Rectangle 2">
            <a:extLst>
              <a:ext uri="{FF2B5EF4-FFF2-40B4-BE49-F238E27FC236}">
                <a16:creationId xmlns:a16="http://schemas.microsoft.com/office/drawing/2014/main" id="{B862EB0E-15C1-D56B-0675-77C81D174D58}"/>
              </a:ext>
            </a:extLst>
          </p:cNvPr>
          <p:cNvSpPr>
            <a:spLocks noChangeArrowheads="1" noTextEdit="1"/>
          </p:cNvSpPr>
          <p:nvPr>
            <p:ph type="sldImg"/>
          </p:nvPr>
        </p:nvSpPr>
        <p:spPr>
          <a:ln/>
        </p:spPr>
      </p:sp>
      <p:sp>
        <p:nvSpPr>
          <p:cNvPr id="74756" name="Rectangle 3">
            <a:extLst>
              <a:ext uri="{FF2B5EF4-FFF2-40B4-BE49-F238E27FC236}">
                <a16:creationId xmlns:a16="http://schemas.microsoft.com/office/drawing/2014/main" id="{00A459EE-8066-858C-F8CF-33A1E6AB129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a:extLst>
              <a:ext uri="{FF2B5EF4-FFF2-40B4-BE49-F238E27FC236}">
                <a16:creationId xmlns:a16="http://schemas.microsoft.com/office/drawing/2014/main" id="{0520EC79-22C8-979C-4A1F-7BAFA36B8386}"/>
              </a:ext>
            </a:extLst>
          </p:cNvPr>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it-IT" sz="1100" b="0">
                <a:solidFill>
                  <a:schemeClr val="tx1"/>
                </a:solidFill>
              </a:rPr>
              <a:t>Handouts</a:t>
            </a:r>
          </a:p>
        </p:txBody>
      </p:sp>
      <p:sp>
        <p:nvSpPr>
          <p:cNvPr id="76802" name="Rectangle 5">
            <a:extLst>
              <a:ext uri="{FF2B5EF4-FFF2-40B4-BE49-F238E27FC236}">
                <a16:creationId xmlns:a16="http://schemas.microsoft.com/office/drawing/2014/main" id="{0EB69750-8CF2-751F-B9DB-5BED4E2531B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AE1673DC-FEB6-9B46-99F1-CB0B8EE361BA}" type="slidenum">
              <a:rPr lang="en-US" altLang="it-IT" sz="1100" b="0" smtClean="0">
                <a:solidFill>
                  <a:schemeClr val="tx1"/>
                </a:solidFill>
              </a:rPr>
              <a:pPr/>
              <a:t>35</a:t>
            </a:fld>
            <a:endParaRPr lang="en-US" altLang="it-IT" sz="1100" b="0">
              <a:solidFill>
                <a:schemeClr val="tx1"/>
              </a:solidFill>
            </a:endParaRPr>
          </a:p>
        </p:txBody>
      </p:sp>
      <p:sp>
        <p:nvSpPr>
          <p:cNvPr id="76803" name="Rectangle 2">
            <a:extLst>
              <a:ext uri="{FF2B5EF4-FFF2-40B4-BE49-F238E27FC236}">
                <a16:creationId xmlns:a16="http://schemas.microsoft.com/office/drawing/2014/main" id="{7A20454A-0BC9-AEFF-4B84-984B7958636A}"/>
              </a:ext>
            </a:extLst>
          </p:cNvPr>
          <p:cNvSpPr>
            <a:spLocks noChangeArrowheads="1" noTextEdit="1"/>
          </p:cNvSpPr>
          <p:nvPr>
            <p:ph type="sldImg"/>
          </p:nvPr>
        </p:nvSpPr>
        <p:spPr>
          <a:ln/>
        </p:spPr>
      </p:sp>
      <p:sp>
        <p:nvSpPr>
          <p:cNvPr id="76804" name="Rectangle 3">
            <a:extLst>
              <a:ext uri="{FF2B5EF4-FFF2-40B4-BE49-F238E27FC236}">
                <a16:creationId xmlns:a16="http://schemas.microsoft.com/office/drawing/2014/main" id="{C0BC3C50-6F56-84E1-2957-26E0F27380C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a:extLst>
              <a:ext uri="{FF2B5EF4-FFF2-40B4-BE49-F238E27FC236}">
                <a16:creationId xmlns:a16="http://schemas.microsoft.com/office/drawing/2014/main" id="{EDC5FF26-D2D3-9265-A616-3E70853E1E38}"/>
              </a:ext>
            </a:extLst>
          </p:cNvPr>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it-IT" sz="1100" b="0">
                <a:solidFill>
                  <a:schemeClr val="tx1"/>
                </a:solidFill>
              </a:rPr>
              <a:t>Handouts</a:t>
            </a:r>
          </a:p>
        </p:txBody>
      </p:sp>
      <p:sp>
        <p:nvSpPr>
          <p:cNvPr id="78850" name="Rectangle 5">
            <a:extLst>
              <a:ext uri="{FF2B5EF4-FFF2-40B4-BE49-F238E27FC236}">
                <a16:creationId xmlns:a16="http://schemas.microsoft.com/office/drawing/2014/main" id="{0EEEB5AB-BC8A-87AE-44C5-B7F2FB6CC87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1A65980B-4A4E-6940-9BAB-77C0E84EFD28}" type="slidenum">
              <a:rPr lang="en-US" altLang="it-IT" sz="1100" b="0" smtClean="0">
                <a:solidFill>
                  <a:schemeClr val="tx1"/>
                </a:solidFill>
              </a:rPr>
              <a:pPr/>
              <a:t>36</a:t>
            </a:fld>
            <a:endParaRPr lang="en-US" altLang="it-IT" sz="1100" b="0">
              <a:solidFill>
                <a:schemeClr val="tx1"/>
              </a:solidFill>
            </a:endParaRPr>
          </a:p>
        </p:txBody>
      </p:sp>
      <p:sp>
        <p:nvSpPr>
          <p:cNvPr id="78851" name="Rectangle 2">
            <a:extLst>
              <a:ext uri="{FF2B5EF4-FFF2-40B4-BE49-F238E27FC236}">
                <a16:creationId xmlns:a16="http://schemas.microsoft.com/office/drawing/2014/main" id="{597519FC-7E7C-629F-4D73-0AE7DCCC47AC}"/>
              </a:ext>
            </a:extLst>
          </p:cNvPr>
          <p:cNvSpPr>
            <a:spLocks noChangeArrowheads="1" noTextEdit="1"/>
          </p:cNvSpPr>
          <p:nvPr>
            <p:ph type="sldImg"/>
          </p:nvPr>
        </p:nvSpPr>
        <p:spPr>
          <a:ln/>
        </p:spPr>
      </p:sp>
      <p:sp>
        <p:nvSpPr>
          <p:cNvPr id="78852" name="Rectangle 3">
            <a:extLst>
              <a:ext uri="{FF2B5EF4-FFF2-40B4-BE49-F238E27FC236}">
                <a16:creationId xmlns:a16="http://schemas.microsoft.com/office/drawing/2014/main" id="{5E5A3DC3-9555-6563-468D-D382B71D66E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a:extLst>
              <a:ext uri="{FF2B5EF4-FFF2-40B4-BE49-F238E27FC236}">
                <a16:creationId xmlns:a16="http://schemas.microsoft.com/office/drawing/2014/main" id="{A29ADBFD-E4DC-C6CB-C33B-59EFD2B49E18}"/>
              </a:ext>
            </a:extLst>
          </p:cNvPr>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it-IT" sz="1100" b="0">
                <a:solidFill>
                  <a:schemeClr val="tx1"/>
                </a:solidFill>
              </a:rPr>
              <a:t>Handouts</a:t>
            </a:r>
          </a:p>
        </p:txBody>
      </p:sp>
      <p:sp>
        <p:nvSpPr>
          <p:cNvPr id="80898" name="Rectangle 5">
            <a:extLst>
              <a:ext uri="{FF2B5EF4-FFF2-40B4-BE49-F238E27FC236}">
                <a16:creationId xmlns:a16="http://schemas.microsoft.com/office/drawing/2014/main" id="{F1E36C80-481C-2281-43AB-B7B66F86A38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46D2CC76-EBCA-184A-9B1A-13A964DA9602}" type="slidenum">
              <a:rPr lang="en-US" altLang="it-IT" sz="1100" b="0" smtClean="0">
                <a:solidFill>
                  <a:schemeClr val="tx1"/>
                </a:solidFill>
              </a:rPr>
              <a:pPr/>
              <a:t>37</a:t>
            </a:fld>
            <a:endParaRPr lang="en-US" altLang="it-IT" sz="1100" b="0">
              <a:solidFill>
                <a:schemeClr val="tx1"/>
              </a:solidFill>
            </a:endParaRPr>
          </a:p>
        </p:txBody>
      </p:sp>
      <p:sp>
        <p:nvSpPr>
          <p:cNvPr id="80899" name="Rectangle 2">
            <a:extLst>
              <a:ext uri="{FF2B5EF4-FFF2-40B4-BE49-F238E27FC236}">
                <a16:creationId xmlns:a16="http://schemas.microsoft.com/office/drawing/2014/main" id="{F2D85ED6-7632-A37A-3F79-28D2A4D432CF}"/>
              </a:ext>
            </a:extLst>
          </p:cNvPr>
          <p:cNvSpPr>
            <a:spLocks noChangeArrowheads="1" noTextEdit="1"/>
          </p:cNvSpPr>
          <p:nvPr>
            <p:ph type="sldImg"/>
          </p:nvPr>
        </p:nvSpPr>
        <p:spPr>
          <a:ln/>
        </p:spPr>
      </p:sp>
      <p:sp>
        <p:nvSpPr>
          <p:cNvPr id="80900" name="Rectangle 3">
            <a:extLst>
              <a:ext uri="{FF2B5EF4-FFF2-40B4-BE49-F238E27FC236}">
                <a16:creationId xmlns:a16="http://schemas.microsoft.com/office/drawing/2014/main" id="{1490F98B-8F79-AB9C-3980-5BDA774BB36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a:extLst>
              <a:ext uri="{FF2B5EF4-FFF2-40B4-BE49-F238E27FC236}">
                <a16:creationId xmlns:a16="http://schemas.microsoft.com/office/drawing/2014/main" id="{6D373A18-BD51-F2E3-B2AE-4D34B56482A2}"/>
              </a:ext>
            </a:extLst>
          </p:cNvPr>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it-IT" sz="1100" b="0">
                <a:solidFill>
                  <a:schemeClr val="tx1"/>
                </a:solidFill>
              </a:rPr>
              <a:t>Handouts</a:t>
            </a:r>
          </a:p>
        </p:txBody>
      </p:sp>
      <p:sp>
        <p:nvSpPr>
          <p:cNvPr id="82946" name="Rectangle 5">
            <a:extLst>
              <a:ext uri="{FF2B5EF4-FFF2-40B4-BE49-F238E27FC236}">
                <a16:creationId xmlns:a16="http://schemas.microsoft.com/office/drawing/2014/main" id="{DD40F07D-0165-4D5B-9D88-F59A3BEDA6C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863EC076-999B-9545-9428-EC95CEB9D8FF}" type="slidenum">
              <a:rPr lang="en-US" altLang="it-IT" sz="1100" b="0" smtClean="0">
                <a:solidFill>
                  <a:schemeClr val="tx1"/>
                </a:solidFill>
              </a:rPr>
              <a:pPr/>
              <a:t>38</a:t>
            </a:fld>
            <a:endParaRPr lang="en-US" altLang="it-IT" sz="1100" b="0">
              <a:solidFill>
                <a:schemeClr val="tx1"/>
              </a:solidFill>
            </a:endParaRPr>
          </a:p>
        </p:txBody>
      </p:sp>
      <p:sp>
        <p:nvSpPr>
          <p:cNvPr id="82947" name="Rectangle 2">
            <a:extLst>
              <a:ext uri="{FF2B5EF4-FFF2-40B4-BE49-F238E27FC236}">
                <a16:creationId xmlns:a16="http://schemas.microsoft.com/office/drawing/2014/main" id="{8620703D-62F4-C5B7-6034-29EAD07ECF8D}"/>
              </a:ext>
            </a:extLst>
          </p:cNvPr>
          <p:cNvSpPr>
            <a:spLocks noChangeArrowheads="1" noTextEdit="1"/>
          </p:cNvSpPr>
          <p:nvPr>
            <p:ph type="sldImg"/>
          </p:nvPr>
        </p:nvSpPr>
        <p:spPr>
          <a:ln/>
        </p:spPr>
      </p:sp>
      <p:sp>
        <p:nvSpPr>
          <p:cNvPr id="82948" name="Rectangle 3">
            <a:extLst>
              <a:ext uri="{FF2B5EF4-FFF2-40B4-BE49-F238E27FC236}">
                <a16:creationId xmlns:a16="http://schemas.microsoft.com/office/drawing/2014/main" id="{BD311AD6-2F1E-F042-AD60-4B08A946199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a:extLst>
              <a:ext uri="{FF2B5EF4-FFF2-40B4-BE49-F238E27FC236}">
                <a16:creationId xmlns:a16="http://schemas.microsoft.com/office/drawing/2014/main" id="{F9A4C11B-80BE-8F78-AAD7-7A702C885D6D}"/>
              </a:ext>
            </a:extLst>
          </p:cNvPr>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it-IT" sz="1100" b="0">
                <a:solidFill>
                  <a:schemeClr val="tx1"/>
                </a:solidFill>
              </a:rPr>
              <a:t>Handouts</a:t>
            </a:r>
          </a:p>
        </p:txBody>
      </p:sp>
      <p:sp>
        <p:nvSpPr>
          <p:cNvPr id="84994" name="Rectangle 5">
            <a:extLst>
              <a:ext uri="{FF2B5EF4-FFF2-40B4-BE49-F238E27FC236}">
                <a16:creationId xmlns:a16="http://schemas.microsoft.com/office/drawing/2014/main" id="{612E4506-0E51-7C12-08F3-78832D004CC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7F88948F-158D-8F4E-A38C-E867CD0CCA5A}" type="slidenum">
              <a:rPr lang="en-US" altLang="it-IT" sz="1100" b="0" smtClean="0">
                <a:solidFill>
                  <a:schemeClr val="tx1"/>
                </a:solidFill>
              </a:rPr>
              <a:pPr/>
              <a:t>39</a:t>
            </a:fld>
            <a:endParaRPr lang="en-US" altLang="it-IT" sz="1100" b="0">
              <a:solidFill>
                <a:schemeClr val="tx1"/>
              </a:solidFill>
            </a:endParaRPr>
          </a:p>
        </p:txBody>
      </p:sp>
      <p:sp>
        <p:nvSpPr>
          <p:cNvPr id="84995" name="Rectangle 2">
            <a:extLst>
              <a:ext uri="{FF2B5EF4-FFF2-40B4-BE49-F238E27FC236}">
                <a16:creationId xmlns:a16="http://schemas.microsoft.com/office/drawing/2014/main" id="{C1C78649-0F3F-0EE1-AD94-5D201B146DF5}"/>
              </a:ext>
            </a:extLst>
          </p:cNvPr>
          <p:cNvSpPr>
            <a:spLocks noChangeArrowheads="1" noTextEdit="1"/>
          </p:cNvSpPr>
          <p:nvPr>
            <p:ph type="sldImg"/>
          </p:nvPr>
        </p:nvSpPr>
        <p:spPr>
          <a:ln/>
        </p:spPr>
      </p:sp>
      <p:sp>
        <p:nvSpPr>
          <p:cNvPr id="84996" name="Rectangle 3">
            <a:extLst>
              <a:ext uri="{FF2B5EF4-FFF2-40B4-BE49-F238E27FC236}">
                <a16:creationId xmlns:a16="http://schemas.microsoft.com/office/drawing/2014/main" id="{9418CC18-62BB-9A27-701A-69CB0DF7243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a:extLst>
              <a:ext uri="{FF2B5EF4-FFF2-40B4-BE49-F238E27FC236}">
                <a16:creationId xmlns:a16="http://schemas.microsoft.com/office/drawing/2014/main" id="{1464B0D3-1BAB-52EF-FD42-E719724FC9AA}"/>
              </a:ext>
            </a:extLst>
          </p:cNvPr>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it-IT" sz="1100" b="0">
                <a:solidFill>
                  <a:schemeClr val="tx1"/>
                </a:solidFill>
              </a:rPr>
              <a:t>Handouts</a:t>
            </a:r>
          </a:p>
        </p:txBody>
      </p:sp>
      <p:sp>
        <p:nvSpPr>
          <p:cNvPr id="13314" name="Rectangle 5">
            <a:extLst>
              <a:ext uri="{FF2B5EF4-FFF2-40B4-BE49-F238E27FC236}">
                <a16:creationId xmlns:a16="http://schemas.microsoft.com/office/drawing/2014/main" id="{092CCB15-8BDE-9F72-ABD0-1778B0A22E5C}"/>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EC229D6E-111B-974C-A1E3-32CBE8B16194}" type="slidenum">
              <a:rPr lang="en-US" altLang="it-IT" sz="1100" b="0" smtClean="0">
                <a:solidFill>
                  <a:schemeClr val="tx1"/>
                </a:solidFill>
              </a:rPr>
              <a:pPr/>
              <a:t>4</a:t>
            </a:fld>
            <a:endParaRPr lang="en-US" altLang="it-IT" sz="1100" b="0">
              <a:solidFill>
                <a:schemeClr val="tx1"/>
              </a:solidFill>
            </a:endParaRPr>
          </a:p>
        </p:txBody>
      </p:sp>
      <p:sp>
        <p:nvSpPr>
          <p:cNvPr id="13315" name="Rectangle 2">
            <a:extLst>
              <a:ext uri="{FF2B5EF4-FFF2-40B4-BE49-F238E27FC236}">
                <a16:creationId xmlns:a16="http://schemas.microsoft.com/office/drawing/2014/main" id="{E98A84C6-4890-1E11-F8C8-A286FBD67DEB}"/>
              </a:ext>
            </a:extLst>
          </p:cNvPr>
          <p:cNvSpPr>
            <a:spLocks noChangeArrowheads="1" noTextEdit="1"/>
          </p:cNvSpPr>
          <p:nvPr>
            <p:ph type="sldImg"/>
          </p:nvPr>
        </p:nvSpPr>
        <p:spPr>
          <a:ln/>
        </p:spPr>
      </p:sp>
      <p:sp>
        <p:nvSpPr>
          <p:cNvPr id="13316" name="Rectangle 3">
            <a:extLst>
              <a:ext uri="{FF2B5EF4-FFF2-40B4-BE49-F238E27FC236}">
                <a16:creationId xmlns:a16="http://schemas.microsoft.com/office/drawing/2014/main" id="{0CA6F697-65B9-BAC9-D39C-E1281F59A73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a:extLst>
              <a:ext uri="{FF2B5EF4-FFF2-40B4-BE49-F238E27FC236}">
                <a16:creationId xmlns:a16="http://schemas.microsoft.com/office/drawing/2014/main" id="{0BEAD273-8499-5EC0-BD36-2B58B4293888}"/>
              </a:ext>
            </a:extLst>
          </p:cNvPr>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it-IT" sz="1100" b="0">
                <a:solidFill>
                  <a:schemeClr val="tx1"/>
                </a:solidFill>
              </a:rPr>
              <a:t>Handouts</a:t>
            </a:r>
          </a:p>
        </p:txBody>
      </p:sp>
      <p:sp>
        <p:nvSpPr>
          <p:cNvPr id="87042" name="Rectangle 5">
            <a:extLst>
              <a:ext uri="{FF2B5EF4-FFF2-40B4-BE49-F238E27FC236}">
                <a16:creationId xmlns:a16="http://schemas.microsoft.com/office/drawing/2014/main" id="{DDFDD002-6AF8-8BEB-515E-E615A754FB55}"/>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9AF87CEB-EF2F-E44D-8B33-75180C8FE546}" type="slidenum">
              <a:rPr lang="en-US" altLang="it-IT" sz="1100" b="0" smtClean="0">
                <a:solidFill>
                  <a:schemeClr val="tx1"/>
                </a:solidFill>
              </a:rPr>
              <a:pPr/>
              <a:t>40</a:t>
            </a:fld>
            <a:endParaRPr lang="en-US" altLang="it-IT" sz="1100" b="0">
              <a:solidFill>
                <a:schemeClr val="tx1"/>
              </a:solidFill>
            </a:endParaRPr>
          </a:p>
        </p:txBody>
      </p:sp>
      <p:sp>
        <p:nvSpPr>
          <p:cNvPr id="87043" name="Rectangle 2">
            <a:extLst>
              <a:ext uri="{FF2B5EF4-FFF2-40B4-BE49-F238E27FC236}">
                <a16:creationId xmlns:a16="http://schemas.microsoft.com/office/drawing/2014/main" id="{D372A62A-E2E5-BB16-AF82-1476F400CFD2}"/>
              </a:ext>
            </a:extLst>
          </p:cNvPr>
          <p:cNvSpPr>
            <a:spLocks noChangeArrowheads="1" noTextEdit="1"/>
          </p:cNvSpPr>
          <p:nvPr>
            <p:ph type="sldImg"/>
          </p:nvPr>
        </p:nvSpPr>
        <p:spPr>
          <a:ln/>
        </p:spPr>
      </p:sp>
      <p:sp>
        <p:nvSpPr>
          <p:cNvPr id="87044" name="Rectangle 3">
            <a:extLst>
              <a:ext uri="{FF2B5EF4-FFF2-40B4-BE49-F238E27FC236}">
                <a16:creationId xmlns:a16="http://schemas.microsoft.com/office/drawing/2014/main" id="{7C67CECC-D6B6-5CF9-626A-4F65C68DCED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2">
            <a:extLst>
              <a:ext uri="{FF2B5EF4-FFF2-40B4-BE49-F238E27FC236}">
                <a16:creationId xmlns:a16="http://schemas.microsoft.com/office/drawing/2014/main" id="{D0F7387D-AF16-CE93-FA0C-B23B76F37BE4}"/>
              </a:ext>
            </a:extLst>
          </p:cNvPr>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it-IT" sz="1100" b="0">
                <a:solidFill>
                  <a:schemeClr val="tx1"/>
                </a:solidFill>
              </a:rPr>
              <a:t>Handouts</a:t>
            </a:r>
          </a:p>
        </p:txBody>
      </p:sp>
      <p:sp>
        <p:nvSpPr>
          <p:cNvPr id="89090" name="Rectangle 5">
            <a:extLst>
              <a:ext uri="{FF2B5EF4-FFF2-40B4-BE49-F238E27FC236}">
                <a16:creationId xmlns:a16="http://schemas.microsoft.com/office/drawing/2014/main" id="{245E24D1-7EBF-40B1-4075-66BD834A274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89437348-2B5A-0B46-9486-929D2605C09B}" type="slidenum">
              <a:rPr lang="en-US" altLang="it-IT" sz="1100" b="0" smtClean="0">
                <a:solidFill>
                  <a:schemeClr val="tx1"/>
                </a:solidFill>
              </a:rPr>
              <a:pPr/>
              <a:t>41</a:t>
            </a:fld>
            <a:endParaRPr lang="en-US" altLang="it-IT" sz="1100" b="0">
              <a:solidFill>
                <a:schemeClr val="tx1"/>
              </a:solidFill>
            </a:endParaRPr>
          </a:p>
        </p:txBody>
      </p:sp>
      <p:sp>
        <p:nvSpPr>
          <p:cNvPr id="89091" name="Rectangle 2">
            <a:extLst>
              <a:ext uri="{FF2B5EF4-FFF2-40B4-BE49-F238E27FC236}">
                <a16:creationId xmlns:a16="http://schemas.microsoft.com/office/drawing/2014/main" id="{49019312-6D9B-5550-E516-E748C01669AE}"/>
              </a:ext>
            </a:extLst>
          </p:cNvPr>
          <p:cNvSpPr>
            <a:spLocks noChangeArrowheads="1" noTextEdit="1"/>
          </p:cNvSpPr>
          <p:nvPr>
            <p:ph type="sldImg"/>
          </p:nvPr>
        </p:nvSpPr>
        <p:spPr>
          <a:ln/>
        </p:spPr>
      </p:sp>
      <p:sp>
        <p:nvSpPr>
          <p:cNvPr id="89092" name="Rectangle 3">
            <a:extLst>
              <a:ext uri="{FF2B5EF4-FFF2-40B4-BE49-F238E27FC236}">
                <a16:creationId xmlns:a16="http://schemas.microsoft.com/office/drawing/2014/main" id="{C0705296-F0B8-C0BA-4ED2-302BCFF62CB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2">
            <a:extLst>
              <a:ext uri="{FF2B5EF4-FFF2-40B4-BE49-F238E27FC236}">
                <a16:creationId xmlns:a16="http://schemas.microsoft.com/office/drawing/2014/main" id="{900F9775-B2B2-EBF0-1947-696944357376}"/>
              </a:ext>
            </a:extLst>
          </p:cNvPr>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it-IT" sz="1100" b="0">
                <a:solidFill>
                  <a:schemeClr val="tx1"/>
                </a:solidFill>
              </a:rPr>
              <a:t>Handouts</a:t>
            </a:r>
          </a:p>
        </p:txBody>
      </p:sp>
      <p:sp>
        <p:nvSpPr>
          <p:cNvPr id="91138" name="Rectangle 5">
            <a:extLst>
              <a:ext uri="{FF2B5EF4-FFF2-40B4-BE49-F238E27FC236}">
                <a16:creationId xmlns:a16="http://schemas.microsoft.com/office/drawing/2014/main" id="{C9249B2A-396C-028F-1212-ECCEA0BDFFE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071AF0DD-4A47-FB4F-986B-BEDACEBD8291}" type="slidenum">
              <a:rPr lang="en-US" altLang="it-IT" sz="1100" b="0" smtClean="0">
                <a:solidFill>
                  <a:schemeClr val="tx1"/>
                </a:solidFill>
              </a:rPr>
              <a:pPr/>
              <a:t>42</a:t>
            </a:fld>
            <a:endParaRPr lang="en-US" altLang="it-IT" sz="1100" b="0">
              <a:solidFill>
                <a:schemeClr val="tx1"/>
              </a:solidFill>
            </a:endParaRPr>
          </a:p>
        </p:txBody>
      </p:sp>
      <p:sp>
        <p:nvSpPr>
          <p:cNvPr id="91139" name="Rectangle 2">
            <a:extLst>
              <a:ext uri="{FF2B5EF4-FFF2-40B4-BE49-F238E27FC236}">
                <a16:creationId xmlns:a16="http://schemas.microsoft.com/office/drawing/2014/main" id="{11B28CF0-9283-074D-CC6C-49938F44708B}"/>
              </a:ext>
            </a:extLst>
          </p:cNvPr>
          <p:cNvSpPr>
            <a:spLocks noChangeArrowheads="1" noTextEdit="1"/>
          </p:cNvSpPr>
          <p:nvPr>
            <p:ph type="sldImg"/>
          </p:nvPr>
        </p:nvSpPr>
        <p:spPr>
          <a:ln/>
        </p:spPr>
      </p:sp>
      <p:sp>
        <p:nvSpPr>
          <p:cNvPr id="91140" name="Rectangle 3">
            <a:extLst>
              <a:ext uri="{FF2B5EF4-FFF2-40B4-BE49-F238E27FC236}">
                <a16:creationId xmlns:a16="http://schemas.microsoft.com/office/drawing/2014/main" id="{37431855-B385-0921-D2B6-9E7B1A30DE0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2">
            <a:extLst>
              <a:ext uri="{FF2B5EF4-FFF2-40B4-BE49-F238E27FC236}">
                <a16:creationId xmlns:a16="http://schemas.microsoft.com/office/drawing/2014/main" id="{EB9DD206-8BE3-0BAB-BB89-614F293440B4}"/>
              </a:ext>
            </a:extLst>
          </p:cNvPr>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it-IT" sz="1100" b="0">
                <a:solidFill>
                  <a:schemeClr val="tx1"/>
                </a:solidFill>
              </a:rPr>
              <a:t>Handouts</a:t>
            </a:r>
          </a:p>
        </p:txBody>
      </p:sp>
      <p:sp>
        <p:nvSpPr>
          <p:cNvPr id="93186" name="Rectangle 5">
            <a:extLst>
              <a:ext uri="{FF2B5EF4-FFF2-40B4-BE49-F238E27FC236}">
                <a16:creationId xmlns:a16="http://schemas.microsoft.com/office/drawing/2014/main" id="{B5EC00EA-DAA0-9B3B-6075-381E5F139645}"/>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B239B8C4-EA84-8341-AC0F-498D04DE1863}" type="slidenum">
              <a:rPr lang="en-US" altLang="it-IT" sz="1100" b="0" smtClean="0">
                <a:solidFill>
                  <a:schemeClr val="tx1"/>
                </a:solidFill>
              </a:rPr>
              <a:pPr/>
              <a:t>43</a:t>
            </a:fld>
            <a:endParaRPr lang="en-US" altLang="it-IT" sz="1100" b="0">
              <a:solidFill>
                <a:schemeClr val="tx1"/>
              </a:solidFill>
            </a:endParaRPr>
          </a:p>
        </p:txBody>
      </p:sp>
      <p:sp>
        <p:nvSpPr>
          <p:cNvPr id="93187" name="Rectangle 2">
            <a:extLst>
              <a:ext uri="{FF2B5EF4-FFF2-40B4-BE49-F238E27FC236}">
                <a16:creationId xmlns:a16="http://schemas.microsoft.com/office/drawing/2014/main" id="{0EAA45BA-E56A-791A-276B-3C34B370045C}"/>
              </a:ext>
            </a:extLst>
          </p:cNvPr>
          <p:cNvSpPr>
            <a:spLocks noChangeArrowheads="1" noTextEdit="1"/>
          </p:cNvSpPr>
          <p:nvPr>
            <p:ph type="sldImg"/>
          </p:nvPr>
        </p:nvSpPr>
        <p:spPr>
          <a:ln/>
        </p:spPr>
      </p:sp>
      <p:sp>
        <p:nvSpPr>
          <p:cNvPr id="93188" name="Rectangle 3">
            <a:extLst>
              <a:ext uri="{FF2B5EF4-FFF2-40B4-BE49-F238E27FC236}">
                <a16:creationId xmlns:a16="http://schemas.microsoft.com/office/drawing/2014/main" id="{65D19C83-A723-FA07-1DCF-1F0AAF9E134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2">
            <a:extLst>
              <a:ext uri="{FF2B5EF4-FFF2-40B4-BE49-F238E27FC236}">
                <a16:creationId xmlns:a16="http://schemas.microsoft.com/office/drawing/2014/main" id="{15C4FC65-53FF-B796-A72E-4F38A3F34259}"/>
              </a:ext>
            </a:extLst>
          </p:cNvPr>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it-IT" sz="1100" b="0">
                <a:solidFill>
                  <a:schemeClr val="tx1"/>
                </a:solidFill>
              </a:rPr>
              <a:t>Handouts</a:t>
            </a:r>
          </a:p>
        </p:txBody>
      </p:sp>
      <p:sp>
        <p:nvSpPr>
          <p:cNvPr id="96258" name="Rectangle 5">
            <a:extLst>
              <a:ext uri="{FF2B5EF4-FFF2-40B4-BE49-F238E27FC236}">
                <a16:creationId xmlns:a16="http://schemas.microsoft.com/office/drawing/2014/main" id="{9861C2D4-82BD-8FBF-CB0C-B213110FE02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8D562811-3E04-B146-83E5-AD0A3AF4E465}" type="slidenum">
              <a:rPr lang="en-US" altLang="it-IT" sz="1100" b="0" smtClean="0">
                <a:solidFill>
                  <a:schemeClr val="tx1"/>
                </a:solidFill>
              </a:rPr>
              <a:pPr/>
              <a:t>45</a:t>
            </a:fld>
            <a:endParaRPr lang="en-US" altLang="it-IT" sz="1100" b="0">
              <a:solidFill>
                <a:schemeClr val="tx1"/>
              </a:solidFill>
            </a:endParaRPr>
          </a:p>
        </p:txBody>
      </p:sp>
      <p:sp>
        <p:nvSpPr>
          <p:cNvPr id="96259" name="Rectangle 2">
            <a:extLst>
              <a:ext uri="{FF2B5EF4-FFF2-40B4-BE49-F238E27FC236}">
                <a16:creationId xmlns:a16="http://schemas.microsoft.com/office/drawing/2014/main" id="{E2EFC8E4-DBD2-43B5-27C5-BE0075557A32}"/>
              </a:ext>
            </a:extLst>
          </p:cNvPr>
          <p:cNvSpPr>
            <a:spLocks noChangeArrowheads="1" noTextEdit="1"/>
          </p:cNvSpPr>
          <p:nvPr>
            <p:ph type="sldImg"/>
          </p:nvPr>
        </p:nvSpPr>
        <p:spPr>
          <a:ln/>
        </p:spPr>
      </p:sp>
      <p:sp>
        <p:nvSpPr>
          <p:cNvPr id="96260" name="Rectangle 3">
            <a:extLst>
              <a:ext uri="{FF2B5EF4-FFF2-40B4-BE49-F238E27FC236}">
                <a16:creationId xmlns:a16="http://schemas.microsoft.com/office/drawing/2014/main" id="{9097B06C-5754-AE88-DD19-0FBE434F85A8}"/>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2">
            <a:extLst>
              <a:ext uri="{FF2B5EF4-FFF2-40B4-BE49-F238E27FC236}">
                <a16:creationId xmlns:a16="http://schemas.microsoft.com/office/drawing/2014/main" id="{47AE8265-8837-9DA5-D8AF-2B7A3F6C0FF8}"/>
              </a:ext>
            </a:extLst>
          </p:cNvPr>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it-IT" sz="1100" b="0">
                <a:solidFill>
                  <a:schemeClr val="tx1"/>
                </a:solidFill>
              </a:rPr>
              <a:t>Handouts</a:t>
            </a:r>
          </a:p>
        </p:txBody>
      </p:sp>
      <p:sp>
        <p:nvSpPr>
          <p:cNvPr id="98306" name="Rectangle 5">
            <a:extLst>
              <a:ext uri="{FF2B5EF4-FFF2-40B4-BE49-F238E27FC236}">
                <a16:creationId xmlns:a16="http://schemas.microsoft.com/office/drawing/2014/main" id="{A5AE4F16-06E3-F069-888B-B97A691F5A1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AD24B71C-FE4B-FD49-94CD-9C745B84FE99}" type="slidenum">
              <a:rPr lang="en-US" altLang="it-IT" sz="1100" b="0" smtClean="0">
                <a:solidFill>
                  <a:schemeClr val="tx1"/>
                </a:solidFill>
              </a:rPr>
              <a:pPr/>
              <a:t>46</a:t>
            </a:fld>
            <a:endParaRPr lang="en-US" altLang="it-IT" sz="1100" b="0">
              <a:solidFill>
                <a:schemeClr val="tx1"/>
              </a:solidFill>
            </a:endParaRPr>
          </a:p>
        </p:txBody>
      </p:sp>
      <p:sp>
        <p:nvSpPr>
          <p:cNvPr id="98307" name="Rectangle 2">
            <a:extLst>
              <a:ext uri="{FF2B5EF4-FFF2-40B4-BE49-F238E27FC236}">
                <a16:creationId xmlns:a16="http://schemas.microsoft.com/office/drawing/2014/main" id="{FD7EAB5B-C2C9-1241-486E-51A4CFD308EA}"/>
              </a:ext>
            </a:extLst>
          </p:cNvPr>
          <p:cNvSpPr>
            <a:spLocks noChangeArrowheads="1" noTextEdit="1"/>
          </p:cNvSpPr>
          <p:nvPr>
            <p:ph type="sldImg"/>
          </p:nvPr>
        </p:nvSpPr>
        <p:spPr>
          <a:ln/>
        </p:spPr>
      </p:sp>
      <p:sp>
        <p:nvSpPr>
          <p:cNvPr id="98308" name="Rectangle 3">
            <a:extLst>
              <a:ext uri="{FF2B5EF4-FFF2-40B4-BE49-F238E27FC236}">
                <a16:creationId xmlns:a16="http://schemas.microsoft.com/office/drawing/2014/main" id="{9F1699F5-01FD-35C8-25D3-8FFD6E975D6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2">
            <a:extLst>
              <a:ext uri="{FF2B5EF4-FFF2-40B4-BE49-F238E27FC236}">
                <a16:creationId xmlns:a16="http://schemas.microsoft.com/office/drawing/2014/main" id="{1514E4CC-D961-5D76-1455-2A4B3FEAD66E}"/>
              </a:ext>
            </a:extLst>
          </p:cNvPr>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it-IT" sz="1100" b="0">
                <a:solidFill>
                  <a:schemeClr val="tx1"/>
                </a:solidFill>
              </a:rPr>
              <a:t>Handouts</a:t>
            </a:r>
          </a:p>
        </p:txBody>
      </p:sp>
      <p:sp>
        <p:nvSpPr>
          <p:cNvPr id="100354" name="Rectangle 5">
            <a:extLst>
              <a:ext uri="{FF2B5EF4-FFF2-40B4-BE49-F238E27FC236}">
                <a16:creationId xmlns:a16="http://schemas.microsoft.com/office/drawing/2014/main" id="{C05E6198-B1B9-249D-B166-30EBC2A8B6A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B17EED63-6777-8646-89DF-C1C73A15D17D}" type="slidenum">
              <a:rPr lang="en-US" altLang="it-IT" sz="1100" b="0" smtClean="0">
                <a:solidFill>
                  <a:schemeClr val="tx1"/>
                </a:solidFill>
              </a:rPr>
              <a:pPr/>
              <a:t>47</a:t>
            </a:fld>
            <a:endParaRPr lang="en-US" altLang="it-IT" sz="1100" b="0">
              <a:solidFill>
                <a:schemeClr val="tx1"/>
              </a:solidFill>
            </a:endParaRPr>
          </a:p>
        </p:txBody>
      </p:sp>
      <p:sp>
        <p:nvSpPr>
          <p:cNvPr id="100355" name="Rectangle 2">
            <a:extLst>
              <a:ext uri="{FF2B5EF4-FFF2-40B4-BE49-F238E27FC236}">
                <a16:creationId xmlns:a16="http://schemas.microsoft.com/office/drawing/2014/main" id="{941DA2D8-4EA8-3FC6-4800-4807FC99FE59}"/>
              </a:ext>
            </a:extLst>
          </p:cNvPr>
          <p:cNvSpPr>
            <a:spLocks noChangeArrowheads="1" noTextEdit="1"/>
          </p:cNvSpPr>
          <p:nvPr>
            <p:ph type="sldImg"/>
          </p:nvPr>
        </p:nvSpPr>
        <p:spPr>
          <a:ln/>
        </p:spPr>
      </p:sp>
      <p:sp>
        <p:nvSpPr>
          <p:cNvPr id="100356" name="Rectangle 3">
            <a:extLst>
              <a:ext uri="{FF2B5EF4-FFF2-40B4-BE49-F238E27FC236}">
                <a16:creationId xmlns:a16="http://schemas.microsoft.com/office/drawing/2014/main" id="{4D33B762-D646-5CAA-E91E-6E62F1BE5B6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2">
            <a:extLst>
              <a:ext uri="{FF2B5EF4-FFF2-40B4-BE49-F238E27FC236}">
                <a16:creationId xmlns:a16="http://schemas.microsoft.com/office/drawing/2014/main" id="{A0E14131-8927-4AB8-F33D-6356F153AE56}"/>
              </a:ext>
            </a:extLst>
          </p:cNvPr>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it-IT" sz="1100" b="0">
                <a:solidFill>
                  <a:schemeClr val="tx1"/>
                </a:solidFill>
              </a:rPr>
              <a:t>Handouts</a:t>
            </a:r>
          </a:p>
        </p:txBody>
      </p:sp>
      <p:sp>
        <p:nvSpPr>
          <p:cNvPr id="102402" name="Rectangle 5">
            <a:extLst>
              <a:ext uri="{FF2B5EF4-FFF2-40B4-BE49-F238E27FC236}">
                <a16:creationId xmlns:a16="http://schemas.microsoft.com/office/drawing/2014/main" id="{F1675DF0-031C-2405-DCA8-ED01FB4D17D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64B3020E-8B03-AB4C-BC68-EB825D6D3532}" type="slidenum">
              <a:rPr lang="en-US" altLang="it-IT" sz="1100" b="0" smtClean="0">
                <a:solidFill>
                  <a:schemeClr val="tx1"/>
                </a:solidFill>
              </a:rPr>
              <a:pPr/>
              <a:t>48</a:t>
            </a:fld>
            <a:endParaRPr lang="en-US" altLang="it-IT" sz="1100" b="0">
              <a:solidFill>
                <a:schemeClr val="tx1"/>
              </a:solidFill>
            </a:endParaRPr>
          </a:p>
        </p:txBody>
      </p:sp>
      <p:sp>
        <p:nvSpPr>
          <p:cNvPr id="102403" name="Rectangle 2">
            <a:extLst>
              <a:ext uri="{FF2B5EF4-FFF2-40B4-BE49-F238E27FC236}">
                <a16:creationId xmlns:a16="http://schemas.microsoft.com/office/drawing/2014/main" id="{7FD3A4B3-167F-66E6-DA12-FEF6BAC41C9A}"/>
              </a:ext>
            </a:extLst>
          </p:cNvPr>
          <p:cNvSpPr>
            <a:spLocks noChangeArrowheads="1" noTextEdit="1"/>
          </p:cNvSpPr>
          <p:nvPr>
            <p:ph type="sldImg"/>
          </p:nvPr>
        </p:nvSpPr>
        <p:spPr>
          <a:ln/>
        </p:spPr>
      </p:sp>
      <p:sp>
        <p:nvSpPr>
          <p:cNvPr id="102404" name="Rectangle 3">
            <a:extLst>
              <a:ext uri="{FF2B5EF4-FFF2-40B4-BE49-F238E27FC236}">
                <a16:creationId xmlns:a16="http://schemas.microsoft.com/office/drawing/2014/main" id="{9CAE54C9-1CAD-6638-3020-FCBF36402EC1}"/>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2">
            <a:extLst>
              <a:ext uri="{FF2B5EF4-FFF2-40B4-BE49-F238E27FC236}">
                <a16:creationId xmlns:a16="http://schemas.microsoft.com/office/drawing/2014/main" id="{408B4741-6752-5946-DCB6-41F6F268BCE5}"/>
              </a:ext>
            </a:extLst>
          </p:cNvPr>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it-IT" sz="1100" b="0">
                <a:solidFill>
                  <a:schemeClr val="tx1"/>
                </a:solidFill>
              </a:rPr>
              <a:t>Handouts</a:t>
            </a:r>
          </a:p>
        </p:txBody>
      </p:sp>
      <p:sp>
        <p:nvSpPr>
          <p:cNvPr id="104450" name="Rectangle 5">
            <a:extLst>
              <a:ext uri="{FF2B5EF4-FFF2-40B4-BE49-F238E27FC236}">
                <a16:creationId xmlns:a16="http://schemas.microsoft.com/office/drawing/2014/main" id="{3992F0F8-7E14-49CF-059C-001EF46D07B4}"/>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89F6587C-94D3-5F44-9E0F-0BA40110E8CD}" type="slidenum">
              <a:rPr lang="en-US" altLang="it-IT" sz="1100" b="0" smtClean="0">
                <a:solidFill>
                  <a:schemeClr val="tx1"/>
                </a:solidFill>
              </a:rPr>
              <a:pPr/>
              <a:t>49</a:t>
            </a:fld>
            <a:endParaRPr lang="en-US" altLang="it-IT" sz="1100" b="0">
              <a:solidFill>
                <a:schemeClr val="tx1"/>
              </a:solidFill>
            </a:endParaRPr>
          </a:p>
        </p:txBody>
      </p:sp>
      <p:sp>
        <p:nvSpPr>
          <p:cNvPr id="104451" name="Rectangle 2">
            <a:extLst>
              <a:ext uri="{FF2B5EF4-FFF2-40B4-BE49-F238E27FC236}">
                <a16:creationId xmlns:a16="http://schemas.microsoft.com/office/drawing/2014/main" id="{31C0906A-8A69-89DD-9489-91E8CC974E57}"/>
              </a:ext>
            </a:extLst>
          </p:cNvPr>
          <p:cNvSpPr>
            <a:spLocks noChangeArrowheads="1" noTextEdit="1"/>
          </p:cNvSpPr>
          <p:nvPr>
            <p:ph type="sldImg"/>
          </p:nvPr>
        </p:nvSpPr>
        <p:spPr>
          <a:ln/>
        </p:spPr>
      </p:sp>
      <p:sp>
        <p:nvSpPr>
          <p:cNvPr id="104452" name="Rectangle 3">
            <a:extLst>
              <a:ext uri="{FF2B5EF4-FFF2-40B4-BE49-F238E27FC236}">
                <a16:creationId xmlns:a16="http://schemas.microsoft.com/office/drawing/2014/main" id="{342D6D6A-A6F3-79C8-8FC7-94B72E9F53A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2">
            <a:extLst>
              <a:ext uri="{FF2B5EF4-FFF2-40B4-BE49-F238E27FC236}">
                <a16:creationId xmlns:a16="http://schemas.microsoft.com/office/drawing/2014/main" id="{9BE0F8FA-B690-D2C2-94B0-C71E77764C29}"/>
              </a:ext>
            </a:extLst>
          </p:cNvPr>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it-IT" sz="1100" b="0">
                <a:solidFill>
                  <a:schemeClr val="tx1"/>
                </a:solidFill>
              </a:rPr>
              <a:t>Handouts</a:t>
            </a:r>
          </a:p>
        </p:txBody>
      </p:sp>
      <p:sp>
        <p:nvSpPr>
          <p:cNvPr id="107522" name="Rectangle 5">
            <a:extLst>
              <a:ext uri="{FF2B5EF4-FFF2-40B4-BE49-F238E27FC236}">
                <a16:creationId xmlns:a16="http://schemas.microsoft.com/office/drawing/2014/main" id="{E4A70440-4869-D035-B12C-224BCB1C714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DA74636E-7B0E-DF42-9806-668AAE911932}" type="slidenum">
              <a:rPr lang="en-US" altLang="it-IT" sz="1100" b="0" smtClean="0">
                <a:solidFill>
                  <a:schemeClr val="tx1"/>
                </a:solidFill>
              </a:rPr>
              <a:pPr/>
              <a:t>51</a:t>
            </a:fld>
            <a:endParaRPr lang="en-US" altLang="it-IT" sz="1100" b="0">
              <a:solidFill>
                <a:schemeClr val="tx1"/>
              </a:solidFill>
            </a:endParaRPr>
          </a:p>
        </p:txBody>
      </p:sp>
      <p:sp>
        <p:nvSpPr>
          <p:cNvPr id="107523" name="Rectangle 2">
            <a:extLst>
              <a:ext uri="{FF2B5EF4-FFF2-40B4-BE49-F238E27FC236}">
                <a16:creationId xmlns:a16="http://schemas.microsoft.com/office/drawing/2014/main" id="{0F31C95D-4732-718D-CBB1-55FA43F9248A}"/>
              </a:ext>
            </a:extLst>
          </p:cNvPr>
          <p:cNvSpPr>
            <a:spLocks noChangeArrowheads="1" noTextEdit="1"/>
          </p:cNvSpPr>
          <p:nvPr>
            <p:ph type="sldImg"/>
          </p:nvPr>
        </p:nvSpPr>
        <p:spPr>
          <a:ln/>
        </p:spPr>
      </p:sp>
      <p:sp>
        <p:nvSpPr>
          <p:cNvPr id="107524" name="Rectangle 3">
            <a:extLst>
              <a:ext uri="{FF2B5EF4-FFF2-40B4-BE49-F238E27FC236}">
                <a16:creationId xmlns:a16="http://schemas.microsoft.com/office/drawing/2014/main" id="{DF6C3490-21E7-AD2A-3AD9-5F9B5972397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a:extLst>
              <a:ext uri="{FF2B5EF4-FFF2-40B4-BE49-F238E27FC236}">
                <a16:creationId xmlns:a16="http://schemas.microsoft.com/office/drawing/2014/main" id="{BB5FFF1C-4964-2450-E2BB-0A8354B8C4A9}"/>
              </a:ext>
            </a:extLst>
          </p:cNvPr>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it-IT" sz="1100" b="0">
                <a:solidFill>
                  <a:schemeClr val="tx1"/>
                </a:solidFill>
              </a:rPr>
              <a:t>Handouts</a:t>
            </a:r>
          </a:p>
        </p:txBody>
      </p:sp>
      <p:sp>
        <p:nvSpPr>
          <p:cNvPr id="15362" name="Rectangle 5">
            <a:extLst>
              <a:ext uri="{FF2B5EF4-FFF2-40B4-BE49-F238E27FC236}">
                <a16:creationId xmlns:a16="http://schemas.microsoft.com/office/drawing/2014/main" id="{8D991C2A-204E-8B0F-2ECE-7363823C273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D30B937E-4295-5E4F-8234-E9487406CC7F}" type="slidenum">
              <a:rPr lang="en-US" altLang="it-IT" sz="1100" b="0" smtClean="0">
                <a:solidFill>
                  <a:schemeClr val="tx1"/>
                </a:solidFill>
              </a:rPr>
              <a:pPr/>
              <a:t>5</a:t>
            </a:fld>
            <a:endParaRPr lang="en-US" altLang="it-IT" sz="1100" b="0">
              <a:solidFill>
                <a:schemeClr val="tx1"/>
              </a:solidFill>
            </a:endParaRPr>
          </a:p>
        </p:txBody>
      </p:sp>
      <p:sp>
        <p:nvSpPr>
          <p:cNvPr id="15363" name="Rectangle 2">
            <a:extLst>
              <a:ext uri="{FF2B5EF4-FFF2-40B4-BE49-F238E27FC236}">
                <a16:creationId xmlns:a16="http://schemas.microsoft.com/office/drawing/2014/main" id="{8CF260DF-F458-0847-0862-B941C909C982}"/>
              </a:ext>
            </a:extLst>
          </p:cNvPr>
          <p:cNvSpPr>
            <a:spLocks noChangeArrowheads="1" noTextEdit="1"/>
          </p:cNvSpPr>
          <p:nvPr>
            <p:ph type="sldImg"/>
          </p:nvPr>
        </p:nvSpPr>
        <p:spPr>
          <a:ln/>
        </p:spPr>
      </p:sp>
      <p:sp>
        <p:nvSpPr>
          <p:cNvPr id="15364" name="Rectangle 3">
            <a:extLst>
              <a:ext uri="{FF2B5EF4-FFF2-40B4-BE49-F238E27FC236}">
                <a16:creationId xmlns:a16="http://schemas.microsoft.com/office/drawing/2014/main" id="{8357DAC3-9D7E-892E-7C32-9F7AC6D090D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2">
            <a:extLst>
              <a:ext uri="{FF2B5EF4-FFF2-40B4-BE49-F238E27FC236}">
                <a16:creationId xmlns:a16="http://schemas.microsoft.com/office/drawing/2014/main" id="{DB82507E-6958-951B-A47C-743B144E594E}"/>
              </a:ext>
            </a:extLst>
          </p:cNvPr>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it-IT" sz="1100" b="0">
                <a:solidFill>
                  <a:schemeClr val="tx1"/>
                </a:solidFill>
              </a:rPr>
              <a:t>Handouts</a:t>
            </a:r>
          </a:p>
        </p:txBody>
      </p:sp>
      <p:sp>
        <p:nvSpPr>
          <p:cNvPr id="109570" name="Rectangle 5">
            <a:extLst>
              <a:ext uri="{FF2B5EF4-FFF2-40B4-BE49-F238E27FC236}">
                <a16:creationId xmlns:a16="http://schemas.microsoft.com/office/drawing/2014/main" id="{259E09A3-DB15-070F-AA95-86FD75DC223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7020C65B-662E-F047-94A0-9079C9456EA5}" type="slidenum">
              <a:rPr lang="en-US" altLang="it-IT" sz="1100" b="0" smtClean="0">
                <a:solidFill>
                  <a:schemeClr val="tx1"/>
                </a:solidFill>
              </a:rPr>
              <a:pPr/>
              <a:t>52</a:t>
            </a:fld>
            <a:endParaRPr lang="en-US" altLang="it-IT" sz="1100" b="0">
              <a:solidFill>
                <a:schemeClr val="tx1"/>
              </a:solidFill>
            </a:endParaRPr>
          </a:p>
        </p:txBody>
      </p:sp>
      <p:sp>
        <p:nvSpPr>
          <p:cNvPr id="109571" name="Rectangle 2">
            <a:extLst>
              <a:ext uri="{FF2B5EF4-FFF2-40B4-BE49-F238E27FC236}">
                <a16:creationId xmlns:a16="http://schemas.microsoft.com/office/drawing/2014/main" id="{7E5334D0-7077-F028-18D6-E6A69A9C0494}"/>
              </a:ext>
            </a:extLst>
          </p:cNvPr>
          <p:cNvSpPr>
            <a:spLocks noChangeArrowheads="1" noTextEdit="1"/>
          </p:cNvSpPr>
          <p:nvPr>
            <p:ph type="sldImg"/>
          </p:nvPr>
        </p:nvSpPr>
        <p:spPr>
          <a:ln/>
        </p:spPr>
      </p:sp>
      <p:sp>
        <p:nvSpPr>
          <p:cNvPr id="109572" name="Rectangle 3">
            <a:extLst>
              <a:ext uri="{FF2B5EF4-FFF2-40B4-BE49-F238E27FC236}">
                <a16:creationId xmlns:a16="http://schemas.microsoft.com/office/drawing/2014/main" id="{263F889F-0050-B784-59E1-AF63B21C174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2">
            <a:extLst>
              <a:ext uri="{FF2B5EF4-FFF2-40B4-BE49-F238E27FC236}">
                <a16:creationId xmlns:a16="http://schemas.microsoft.com/office/drawing/2014/main" id="{1DAADB31-38D0-A80B-AAB5-B94012FB00AA}"/>
              </a:ext>
            </a:extLst>
          </p:cNvPr>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it-IT" sz="1100" b="0">
                <a:solidFill>
                  <a:schemeClr val="tx1"/>
                </a:solidFill>
              </a:rPr>
              <a:t>Handouts</a:t>
            </a:r>
          </a:p>
        </p:txBody>
      </p:sp>
      <p:sp>
        <p:nvSpPr>
          <p:cNvPr id="111618" name="Rectangle 5">
            <a:extLst>
              <a:ext uri="{FF2B5EF4-FFF2-40B4-BE49-F238E27FC236}">
                <a16:creationId xmlns:a16="http://schemas.microsoft.com/office/drawing/2014/main" id="{B0B919E3-8F8E-78B7-574F-6129A6337BE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EFED4A71-693E-7D4A-AC01-7CE8C5FDD106}" type="slidenum">
              <a:rPr lang="en-US" altLang="it-IT" sz="1100" b="0" smtClean="0">
                <a:solidFill>
                  <a:schemeClr val="tx1"/>
                </a:solidFill>
              </a:rPr>
              <a:pPr/>
              <a:t>53</a:t>
            </a:fld>
            <a:endParaRPr lang="en-US" altLang="it-IT" sz="1100" b="0">
              <a:solidFill>
                <a:schemeClr val="tx1"/>
              </a:solidFill>
            </a:endParaRPr>
          </a:p>
        </p:txBody>
      </p:sp>
      <p:sp>
        <p:nvSpPr>
          <p:cNvPr id="111619" name="Rectangle 2">
            <a:extLst>
              <a:ext uri="{FF2B5EF4-FFF2-40B4-BE49-F238E27FC236}">
                <a16:creationId xmlns:a16="http://schemas.microsoft.com/office/drawing/2014/main" id="{410E1B3A-2AAF-76F3-DC46-AD4287EB89A2}"/>
              </a:ext>
            </a:extLst>
          </p:cNvPr>
          <p:cNvSpPr>
            <a:spLocks noChangeArrowheads="1" noTextEdit="1"/>
          </p:cNvSpPr>
          <p:nvPr>
            <p:ph type="sldImg"/>
          </p:nvPr>
        </p:nvSpPr>
        <p:spPr>
          <a:ln/>
        </p:spPr>
      </p:sp>
      <p:sp>
        <p:nvSpPr>
          <p:cNvPr id="111620" name="Rectangle 3">
            <a:extLst>
              <a:ext uri="{FF2B5EF4-FFF2-40B4-BE49-F238E27FC236}">
                <a16:creationId xmlns:a16="http://schemas.microsoft.com/office/drawing/2014/main" id="{097536E4-B0FE-5BF9-37DA-3D089F440B60}"/>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Rectangle 2">
            <a:extLst>
              <a:ext uri="{FF2B5EF4-FFF2-40B4-BE49-F238E27FC236}">
                <a16:creationId xmlns:a16="http://schemas.microsoft.com/office/drawing/2014/main" id="{59734123-3B80-A5EC-84B6-790C197E850C}"/>
              </a:ext>
            </a:extLst>
          </p:cNvPr>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it-IT" sz="1100" b="0">
                <a:solidFill>
                  <a:schemeClr val="tx1"/>
                </a:solidFill>
              </a:rPr>
              <a:t>Handouts</a:t>
            </a:r>
          </a:p>
        </p:txBody>
      </p:sp>
      <p:sp>
        <p:nvSpPr>
          <p:cNvPr id="113666" name="Rectangle 5">
            <a:extLst>
              <a:ext uri="{FF2B5EF4-FFF2-40B4-BE49-F238E27FC236}">
                <a16:creationId xmlns:a16="http://schemas.microsoft.com/office/drawing/2014/main" id="{820E7FD8-D10D-F735-3F63-10059212667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9F5C6095-FAB3-374A-AF54-0BC4869726A0}" type="slidenum">
              <a:rPr lang="en-US" altLang="it-IT" sz="1100" b="0" smtClean="0">
                <a:solidFill>
                  <a:schemeClr val="tx1"/>
                </a:solidFill>
              </a:rPr>
              <a:pPr/>
              <a:t>54</a:t>
            </a:fld>
            <a:endParaRPr lang="en-US" altLang="it-IT" sz="1100" b="0">
              <a:solidFill>
                <a:schemeClr val="tx1"/>
              </a:solidFill>
            </a:endParaRPr>
          </a:p>
        </p:txBody>
      </p:sp>
      <p:sp>
        <p:nvSpPr>
          <p:cNvPr id="113667" name="Rectangle 2">
            <a:extLst>
              <a:ext uri="{FF2B5EF4-FFF2-40B4-BE49-F238E27FC236}">
                <a16:creationId xmlns:a16="http://schemas.microsoft.com/office/drawing/2014/main" id="{165CDC2B-C2A6-C584-F9A7-5A2A7E9EF4E9}"/>
              </a:ext>
            </a:extLst>
          </p:cNvPr>
          <p:cNvSpPr>
            <a:spLocks noChangeArrowheads="1" noTextEdit="1"/>
          </p:cNvSpPr>
          <p:nvPr>
            <p:ph type="sldImg"/>
          </p:nvPr>
        </p:nvSpPr>
        <p:spPr>
          <a:ln/>
        </p:spPr>
      </p:sp>
      <p:sp>
        <p:nvSpPr>
          <p:cNvPr id="113668" name="Rectangle 3">
            <a:extLst>
              <a:ext uri="{FF2B5EF4-FFF2-40B4-BE49-F238E27FC236}">
                <a16:creationId xmlns:a16="http://schemas.microsoft.com/office/drawing/2014/main" id="{C4937323-24BA-FFC1-EECC-CC5BB62DBBB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2">
            <a:extLst>
              <a:ext uri="{FF2B5EF4-FFF2-40B4-BE49-F238E27FC236}">
                <a16:creationId xmlns:a16="http://schemas.microsoft.com/office/drawing/2014/main" id="{6C516A06-E4E7-8CFA-9B7A-03DEC9226CDE}"/>
              </a:ext>
            </a:extLst>
          </p:cNvPr>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it-IT" sz="1100" b="0">
                <a:solidFill>
                  <a:schemeClr val="tx1"/>
                </a:solidFill>
              </a:rPr>
              <a:t>Handouts</a:t>
            </a:r>
          </a:p>
        </p:txBody>
      </p:sp>
      <p:sp>
        <p:nvSpPr>
          <p:cNvPr id="115714" name="Rectangle 5">
            <a:extLst>
              <a:ext uri="{FF2B5EF4-FFF2-40B4-BE49-F238E27FC236}">
                <a16:creationId xmlns:a16="http://schemas.microsoft.com/office/drawing/2014/main" id="{6EB2A751-B5FC-A2CE-4F6A-5C8430DC2C1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B21A6270-C409-324D-AF88-B4E613F63EB1}" type="slidenum">
              <a:rPr lang="en-US" altLang="it-IT" sz="1100" b="0" smtClean="0">
                <a:solidFill>
                  <a:schemeClr val="tx1"/>
                </a:solidFill>
              </a:rPr>
              <a:pPr/>
              <a:t>55</a:t>
            </a:fld>
            <a:endParaRPr lang="en-US" altLang="it-IT" sz="1100" b="0">
              <a:solidFill>
                <a:schemeClr val="tx1"/>
              </a:solidFill>
            </a:endParaRPr>
          </a:p>
        </p:txBody>
      </p:sp>
      <p:sp>
        <p:nvSpPr>
          <p:cNvPr id="115715" name="Rectangle 2">
            <a:extLst>
              <a:ext uri="{FF2B5EF4-FFF2-40B4-BE49-F238E27FC236}">
                <a16:creationId xmlns:a16="http://schemas.microsoft.com/office/drawing/2014/main" id="{97DD13A2-71E3-F6BB-ED09-AF53D8D36A82}"/>
              </a:ext>
            </a:extLst>
          </p:cNvPr>
          <p:cNvSpPr>
            <a:spLocks noChangeArrowheads="1" noTextEdit="1"/>
          </p:cNvSpPr>
          <p:nvPr>
            <p:ph type="sldImg"/>
          </p:nvPr>
        </p:nvSpPr>
        <p:spPr>
          <a:ln/>
        </p:spPr>
      </p:sp>
      <p:sp>
        <p:nvSpPr>
          <p:cNvPr id="115716" name="Rectangle 3">
            <a:extLst>
              <a:ext uri="{FF2B5EF4-FFF2-40B4-BE49-F238E27FC236}">
                <a16:creationId xmlns:a16="http://schemas.microsoft.com/office/drawing/2014/main" id="{4875AF58-4D87-E84E-C2DD-8D52AA1F8F11}"/>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2">
            <a:extLst>
              <a:ext uri="{FF2B5EF4-FFF2-40B4-BE49-F238E27FC236}">
                <a16:creationId xmlns:a16="http://schemas.microsoft.com/office/drawing/2014/main" id="{54234FA9-0E98-C2AD-B38E-03BC3E420D90}"/>
              </a:ext>
            </a:extLst>
          </p:cNvPr>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it-IT" sz="1100" b="0">
                <a:solidFill>
                  <a:schemeClr val="tx1"/>
                </a:solidFill>
              </a:rPr>
              <a:t>Handouts</a:t>
            </a:r>
          </a:p>
        </p:txBody>
      </p:sp>
      <p:sp>
        <p:nvSpPr>
          <p:cNvPr id="119810" name="Rectangle 5">
            <a:extLst>
              <a:ext uri="{FF2B5EF4-FFF2-40B4-BE49-F238E27FC236}">
                <a16:creationId xmlns:a16="http://schemas.microsoft.com/office/drawing/2014/main" id="{269555B3-41B4-5FD0-E3AF-62C3E0C9A75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F8FB8EFF-6244-3E48-B081-B36B1B5D1460}" type="slidenum">
              <a:rPr lang="en-US" altLang="it-IT" sz="1100" b="0" smtClean="0">
                <a:solidFill>
                  <a:schemeClr val="tx1"/>
                </a:solidFill>
              </a:rPr>
              <a:pPr/>
              <a:t>58</a:t>
            </a:fld>
            <a:endParaRPr lang="en-US" altLang="it-IT" sz="1100" b="0">
              <a:solidFill>
                <a:schemeClr val="tx1"/>
              </a:solidFill>
            </a:endParaRPr>
          </a:p>
        </p:txBody>
      </p:sp>
      <p:sp>
        <p:nvSpPr>
          <p:cNvPr id="119811" name="Rectangle 2">
            <a:extLst>
              <a:ext uri="{FF2B5EF4-FFF2-40B4-BE49-F238E27FC236}">
                <a16:creationId xmlns:a16="http://schemas.microsoft.com/office/drawing/2014/main" id="{47DC6532-C3C5-A6C5-BCDC-6A3E804965B5}"/>
              </a:ext>
            </a:extLst>
          </p:cNvPr>
          <p:cNvSpPr>
            <a:spLocks noChangeArrowheads="1" noTextEdit="1"/>
          </p:cNvSpPr>
          <p:nvPr>
            <p:ph type="sldImg"/>
          </p:nvPr>
        </p:nvSpPr>
        <p:spPr>
          <a:ln/>
        </p:spPr>
      </p:sp>
      <p:sp>
        <p:nvSpPr>
          <p:cNvPr id="119812" name="Rectangle 3">
            <a:extLst>
              <a:ext uri="{FF2B5EF4-FFF2-40B4-BE49-F238E27FC236}">
                <a16:creationId xmlns:a16="http://schemas.microsoft.com/office/drawing/2014/main" id="{B78DB65A-00F8-CACB-E9EB-641C4A5A8B4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a:extLst>
              <a:ext uri="{FF2B5EF4-FFF2-40B4-BE49-F238E27FC236}">
                <a16:creationId xmlns:a16="http://schemas.microsoft.com/office/drawing/2014/main" id="{35D8EAA0-AD61-A2EF-CCE5-361008BE3243}"/>
              </a:ext>
            </a:extLst>
          </p:cNvPr>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it-IT" sz="1100" b="0">
                <a:solidFill>
                  <a:schemeClr val="tx1"/>
                </a:solidFill>
              </a:rPr>
              <a:t>Handouts</a:t>
            </a:r>
          </a:p>
        </p:txBody>
      </p:sp>
      <p:sp>
        <p:nvSpPr>
          <p:cNvPr id="121858" name="Rectangle 5">
            <a:extLst>
              <a:ext uri="{FF2B5EF4-FFF2-40B4-BE49-F238E27FC236}">
                <a16:creationId xmlns:a16="http://schemas.microsoft.com/office/drawing/2014/main" id="{910C8196-245E-1B55-2F73-7B518E39D95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EFD4F88E-6F40-5243-8364-C0332662207E}" type="slidenum">
              <a:rPr lang="en-US" altLang="it-IT" sz="1100" b="0" smtClean="0">
                <a:solidFill>
                  <a:schemeClr val="tx1"/>
                </a:solidFill>
              </a:rPr>
              <a:pPr/>
              <a:t>59</a:t>
            </a:fld>
            <a:endParaRPr lang="en-US" altLang="it-IT" sz="1100" b="0">
              <a:solidFill>
                <a:schemeClr val="tx1"/>
              </a:solidFill>
            </a:endParaRPr>
          </a:p>
        </p:txBody>
      </p:sp>
      <p:sp>
        <p:nvSpPr>
          <p:cNvPr id="121859" name="Rectangle 2">
            <a:extLst>
              <a:ext uri="{FF2B5EF4-FFF2-40B4-BE49-F238E27FC236}">
                <a16:creationId xmlns:a16="http://schemas.microsoft.com/office/drawing/2014/main" id="{B99E9EA1-B3C8-EE91-2FF2-675AD1E3DE1A}"/>
              </a:ext>
            </a:extLst>
          </p:cNvPr>
          <p:cNvSpPr>
            <a:spLocks noChangeArrowheads="1" noTextEdit="1"/>
          </p:cNvSpPr>
          <p:nvPr>
            <p:ph type="sldImg"/>
          </p:nvPr>
        </p:nvSpPr>
        <p:spPr>
          <a:ln/>
        </p:spPr>
      </p:sp>
      <p:sp>
        <p:nvSpPr>
          <p:cNvPr id="121860" name="Rectangle 3">
            <a:extLst>
              <a:ext uri="{FF2B5EF4-FFF2-40B4-BE49-F238E27FC236}">
                <a16:creationId xmlns:a16="http://schemas.microsoft.com/office/drawing/2014/main" id="{9B07EE70-81A3-DCC4-1BCF-901737BE1AE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2">
            <a:extLst>
              <a:ext uri="{FF2B5EF4-FFF2-40B4-BE49-F238E27FC236}">
                <a16:creationId xmlns:a16="http://schemas.microsoft.com/office/drawing/2014/main" id="{5798CEE3-36D8-11F5-0A4A-61844F0C5158}"/>
              </a:ext>
            </a:extLst>
          </p:cNvPr>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it-IT" sz="1100" b="0">
                <a:solidFill>
                  <a:schemeClr val="tx1"/>
                </a:solidFill>
              </a:rPr>
              <a:t>Handouts</a:t>
            </a:r>
          </a:p>
        </p:txBody>
      </p:sp>
      <p:sp>
        <p:nvSpPr>
          <p:cNvPr id="123906" name="Rectangle 5">
            <a:extLst>
              <a:ext uri="{FF2B5EF4-FFF2-40B4-BE49-F238E27FC236}">
                <a16:creationId xmlns:a16="http://schemas.microsoft.com/office/drawing/2014/main" id="{72F3F5AE-4F19-1F6E-3DF9-B1CD152C333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2697FF50-48B5-2C4E-B404-79934AF2172D}" type="slidenum">
              <a:rPr lang="en-US" altLang="it-IT" sz="1100" b="0" smtClean="0">
                <a:solidFill>
                  <a:schemeClr val="tx1"/>
                </a:solidFill>
              </a:rPr>
              <a:pPr/>
              <a:t>60</a:t>
            </a:fld>
            <a:endParaRPr lang="en-US" altLang="it-IT" sz="1100" b="0">
              <a:solidFill>
                <a:schemeClr val="tx1"/>
              </a:solidFill>
            </a:endParaRPr>
          </a:p>
        </p:txBody>
      </p:sp>
      <p:sp>
        <p:nvSpPr>
          <p:cNvPr id="123907" name="Rectangle 2">
            <a:extLst>
              <a:ext uri="{FF2B5EF4-FFF2-40B4-BE49-F238E27FC236}">
                <a16:creationId xmlns:a16="http://schemas.microsoft.com/office/drawing/2014/main" id="{DA66CCE4-6CAF-1F7C-EE44-1FFF9CC3F707}"/>
              </a:ext>
            </a:extLst>
          </p:cNvPr>
          <p:cNvSpPr>
            <a:spLocks noChangeArrowheads="1" noTextEdit="1"/>
          </p:cNvSpPr>
          <p:nvPr>
            <p:ph type="sldImg"/>
          </p:nvPr>
        </p:nvSpPr>
        <p:spPr>
          <a:ln/>
        </p:spPr>
      </p:sp>
      <p:sp>
        <p:nvSpPr>
          <p:cNvPr id="123908" name="Rectangle 3">
            <a:extLst>
              <a:ext uri="{FF2B5EF4-FFF2-40B4-BE49-F238E27FC236}">
                <a16:creationId xmlns:a16="http://schemas.microsoft.com/office/drawing/2014/main" id="{F888CF30-7BFC-1052-295B-51268FC4829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Rectangle 2">
            <a:extLst>
              <a:ext uri="{FF2B5EF4-FFF2-40B4-BE49-F238E27FC236}">
                <a16:creationId xmlns:a16="http://schemas.microsoft.com/office/drawing/2014/main" id="{85ED3C03-F8D4-50F3-4EB2-21EDC01D2823}"/>
              </a:ext>
            </a:extLst>
          </p:cNvPr>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it-IT" sz="1100" b="0">
                <a:solidFill>
                  <a:schemeClr val="tx1"/>
                </a:solidFill>
              </a:rPr>
              <a:t>Handouts</a:t>
            </a:r>
          </a:p>
        </p:txBody>
      </p:sp>
      <p:sp>
        <p:nvSpPr>
          <p:cNvPr id="125954" name="Rectangle 5">
            <a:extLst>
              <a:ext uri="{FF2B5EF4-FFF2-40B4-BE49-F238E27FC236}">
                <a16:creationId xmlns:a16="http://schemas.microsoft.com/office/drawing/2014/main" id="{1FE54707-92F4-9876-0E45-DB0D0F9FB95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433EDE39-4022-2C46-9B00-561B17D84FC9}" type="slidenum">
              <a:rPr lang="en-US" altLang="it-IT" sz="1100" b="0" smtClean="0">
                <a:solidFill>
                  <a:schemeClr val="tx1"/>
                </a:solidFill>
              </a:rPr>
              <a:pPr/>
              <a:t>61</a:t>
            </a:fld>
            <a:endParaRPr lang="en-US" altLang="it-IT" sz="1100" b="0">
              <a:solidFill>
                <a:schemeClr val="tx1"/>
              </a:solidFill>
            </a:endParaRPr>
          </a:p>
        </p:txBody>
      </p:sp>
      <p:sp>
        <p:nvSpPr>
          <p:cNvPr id="125955" name="Rectangle 2">
            <a:extLst>
              <a:ext uri="{FF2B5EF4-FFF2-40B4-BE49-F238E27FC236}">
                <a16:creationId xmlns:a16="http://schemas.microsoft.com/office/drawing/2014/main" id="{3349DDD8-4943-B2FB-826C-3438BE8E6FE6}"/>
              </a:ext>
            </a:extLst>
          </p:cNvPr>
          <p:cNvSpPr>
            <a:spLocks noChangeArrowheads="1" noTextEdit="1"/>
          </p:cNvSpPr>
          <p:nvPr>
            <p:ph type="sldImg"/>
          </p:nvPr>
        </p:nvSpPr>
        <p:spPr>
          <a:ln/>
        </p:spPr>
      </p:sp>
      <p:sp>
        <p:nvSpPr>
          <p:cNvPr id="125956" name="Rectangle 3">
            <a:extLst>
              <a:ext uri="{FF2B5EF4-FFF2-40B4-BE49-F238E27FC236}">
                <a16:creationId xmlns:a16="http://schemas.microsoft.com/office/drawing/2014/main" id="{A9E66C4D-E82A-ED2B-DA0B-24878B60D7A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2">
            <a:extLst>
              <a:ext uri="{FF2B5EF4-FFF2-40B4-BE49-F238E27FC236}">
                <a16:creationId xmlns:a16="http://schemas.microsoft.com/office/drawing/2014/main" id="{84ECD082-BDAD-B277-ABE7-C2671C360E21}"/>
              </a:ext>
            </a:extLst>
          </p:cNvPr>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it-IT" sz="1100" b="0">
                <a:solidFill>
                  <a:schemeClr val="tx1"/>
                </a:solidFill>
              </a:rPr>
              <a:t>Handouts</a:t>
            </a:r>
          </a:p>
        </p:txBody>
      </p:sp>
      <p:sp>
        <p:nvSpPr>
          <p:cNvPr id="128002" name="Rectangle 5">
            <a:extLst>
              <a:ext uri="{FF2B5EF4-FFF2-40B4-BE49-F238E27FC236}">
                <a16:creationId xmlns:a16="http://schemas.microsoft.com/office/drawing/2014/main" id="{A687E0DA-DAAD-8BAC-4D4E-3D2105F936B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60CD90DA-90B1-6840-BD4F-820E9D3FB8A3}" type="slidenum">
              <a:rPr lang="en-US" altLang="it-IT" sz="1100" b="0" smtClean="0">
                <a:solidFill>
                  <a:schemeClr val="tx1"/>
                </a:solidFill>
              </a:rPr>
              <a:pPr/>
              <a:t>62</a:t>
            </a:fld>
            <a:endParaRPr lang="en-US" altLang="it-IT" sz="1100" b="0">
              <a:solidFill>
                <a:schemeClr val="tx1"/>
              </a:solidFill>
            </a:endParaRPr>
          </a:p>
        </p:txBody>
      </p:sp>
      <p:sp>
        <p:nvSpPr>
          <p:cNvPr id="128003" name="Rectangle 2">
            <a:extLst>
              <a:ext uri="{FF2B5EF4-FFF2-40B4-BE49-F238E27FC236}">
                <a16:creationId xmlns:a16="http://schemas.microsoft.com/office/drawing/2014/main" id="{AE2DD415-F703-4478-9480-CB3577EC20B5}"/>
              </a:ext>
            </a:extLst>
          </p:cNvPr>
          <p:cNvSpPr>
            <a:spLocks noChangeArrowheads="1" noTextEdit="1"/>
          </p:cNvSpPr>
          <p:nvPr>
            <p:ph type="sldImg"/>
          </p:nvPr>
        </p:nvSpPr>
        <p:spPr>
          <a:ln/>
        </p:spPr>
      </p:sp>
      <p:sp>
        <p:nvSpPr>
          <p:cNvPr id="128004" name="Rectangle 3">
            <a:extLst>
              <a:ext uri="{FF2B5EF4-FFF2-40B4-BE49-F238E27FC236}">
                <a16:creationId xmlns:a16="http://schemas.microsoft.com/office/drawing/2014/main" id="{D5767C19-1B15-CB15-04C9-07A11E225BE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2">
            <a:extLst>
              <a:ext uri="{FF2B5EF4-FFF2-40B4-BE49-F238E27FC236}">
                <a16:creationId xmlns:a16="http://schemas.microsoft.com/office/drawing/2014/main" id="{DF7528D6-A9F1-38F8-1A38-F2DF1036668E}"/>
              </a:ext>
            </a:extLst>
          </p:cNvPr>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it-IT" sz="1100" b="0">
                <a:solidFill>
                  <a:schemeClr val="tx1"/>
                </a:solidFill>
              </a:rPr>
              <a:t>Handouts</a:t>
            </a:r>
          </a:p>
        </p:txBody>
      </p:sp>
      <p:sp>
        <p:nvSpPr>
          <p:cNvPr id="130050" name="Rectangle 5">
            <a:extLst>
              <a:ext uri="{FF2B5EF4-FFF2-40B4-BE49-F238E27FC236}">
                <a16:creationId xmlns:a16="http://schemas.microsoft.com/office/drawing/2014/main" id="{D3142213-DE9A-65F1-11C7-DCAF8828BF9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3919D992-FD7B-DF45-8BA7-ADD35A3AFE05}" type="slidenum">
              <a:rPr lang="en-US" altLang="it-IT" sz="1100" b="0" smtClean="0">
                <a:solidFill>
                  <a:schemeClr val="tx1"/>
                </a:solidFill>
              </a:rPr>
              <a:pPr/>
              <a:t>63</a:t>
            </a:fld>
            <a:endParaRPr lang="en-US" altLang="it-IT" sz="1100" b="0">
              <a:solidFill>
                <a:schemeClr val="tx1"/>
              </a:solidFill>
            </a:endParaRPr>
          </a:p>
        </p:txBody>
      </p:sp>
      <p:sp>
        <p:nvSpPr>
          <p:cNvPr id="130051" name="Rectangle 2">
            <a:extLst>
              <a:ext uri="{FF2B5EF4-FFF2-40B4-BE49-F238E27FC236}">
                <a16:creationId xmlns:a16="http://schemas.microsoft.com/office/drawing/2014/main" id="{4245782D-1B31-4AB6-1A8A-AD0480FAA9A9}"/>
              </a:ext>
            </a:extLst>
          </p:cNvPr>
          <p:cNvSpPr>
            <a:spLocks noChangeArrowheads="1" noTextEdit="1"/>
          </p:cNvSpPr>
          <p:nvPr>
            <p:ph type="sldImg"/>
          </p:nvPr>
        </p:nvSpPr>
        <p:spPr>
          <a:ln/>
        </p:spPr>
      </p:sp>
      <p:sp>
        <p:nvSpPr>
          <p:cNvPr id="130052" name="Rectangle 3">
            <a:extLst>
              <a:ext uri="{FF2B5EF4-FFF2-40B4-BE49-F238E27FC236}">
                <a16:creationId xmlns:a16="http://schemas.microsoft.com/office/drawing/2014/main" id="{7DC3C1A9-7155-6511-DA24-74DA1EADDFA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a:extLst>
              <a:ext uri="{FF2B5EF4-FFF2-40B4-BE49-F238E27FC236}">
                <a16:creationId xmlns:a16="http://schemas.microsoft.com/office/drawing/2014/main" id="{EB83ECD9-161E-A0C0-99DA-E0ABA89C38C3}"/>
              </a:ext>
            </a:extLst>
          </p:cNvPr>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it-IT" sz="1100" b="0">
                <a:solidFill>
                  <a:schemeClr val="tx1"/>
                </a:solidFill>
              </a:rPr>
              <a:t>Handouts</a:t>
            </a:r>
          </a:p>
        </p:txBody>
      </p:sp>
      <p:sp>
        <p:nvSpPr>
          <p:cNvPr id="17410" name="Rectangle 5">
            <a:extLst>
              <a:ext uri="{FF2B5EF4-FFF2-40B4-BE49-F238E27FC236}">
                <a16:creationId xmlns:a16="http://schemas.microsoft.com/office/drawing/2014/main" id="{BF82374D-352B-B55B-58C7-3CF01F3DB2A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AA6B13F3-6871-5649-8315-0ECAD082F31E}" type="slidenum">
              <a:rPr lang="en-US" altLang="it-IT" sz="1100" b="0" smtClean="0">
                <a:solidFill>
                  <a:schemeClr val="tx1"/>
                </a:solidFill>
              </a:rPr>
              <a:pPr/>
              <a:t>6</a:t>
            </a:fld>
            <a:endParaRPr lang="en-US" altLang="it-IT" sz="1100" b="0">
              <a:solidFill>
                <a:schemeClr val="tx1"/>
              </a:solidFill>
            </a:endParaRPr>
          </a:p>
        </p:txBody>
      </p:sp>
      <p:sp>
        <p:nvSpPr>
          <p:cNvPr id="17411" name="Rectangle 2">
            <a:extLst>
              <a:ext uri="{FF2B5EF4-FFF2-40B4-BE49-F238E27FC236}">
                <a16:creationId xmlns:a16="http://schemas.microsoft.com/office/drawing/2014/main" id="{9E7508B0-E3C3-7000-2E2F-8941997AFE2C}"/>
              </a:ext>
            </a:extLst>
          </p:cNvPr>
          <p:cNvSpPr>
            <a:spLocks noChangeArrowheads="1" noTextEdit="1"/>
          </p:cNvSpPr>
          <p:nvPr>
            <p:ph type="sldImg"/>
          </p:nvPr>
        </p:nvSpPr>
        <p:spPr>
          <a:ln/>
        </p:spPr>
      </p:sp>
      <p:sp>
        <p:nvSpPr>
          <p:cNvPr id="17412" name="Rectangle 3">
            <a:extLst>
              <a:ext uri="{FF2B5EF4-FFF2-40B4-BE49-F238E27FC236}">
                <a16:creationId xmlns:a16="http://schemas.microsoft.com/office/drawing/2014/main" id="{C8A4E2B9-6814-F835-ECBF-29AB49CAAAA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Rectangle 2">
            <a:extLst>
              <a:ext uri="{FF2B5EF4-FFF2-40B4-BE49-F238E27FC236}">
                <a16:creationId xmlns:a16="http://schemas.microsoft.com/office/drawing/2014/main" id="{F710E07B-019F-E593-77EC-F03239B12D7B}"/>
              </a:ext>
            </a:extLst>
          </p:cNvPr>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it-IT" sz="1100" b="0">
                <a:solidFill>
                  <a:schemeClr val="tx1"/>
                </a:solidFill>
              </a:rPr>
              <a:t>Handouts</a:t>
            </a:r>
          </a:p>
        </p:txBody>
      </p:sp>
      <p:sp>
        <p:nvSpPr>
          <p:cNvPr id="132098" name="Rectangle 5">
            <a:extLst>
              <a:ext uri="{FF2B5EF4-FFF2-40B4-BE49-F238E27FC236}">
                <a16:creationId xmlns:a16="http://schemas.microsoft.com/office/drawing/2014/main" id="{95B69CA0-38EA-0299-1602-7E83E855F75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B1D98C7D-5DAC-B040-B036-857AFA69C5FD}" type="slidenum">
              <a:rPr lang="en-US" altLang="it-IT" sz="1100" b="0" smtClean="0">
                <a:solidFill>
                  <a:schemeClr val="tx1"/>
                </a:solidFill>
              </a:rPr>
              <a:pPr/>
              <a:t>64</a:t>
            </a:fld>
            <a:endParaRPr lang="en-US" altLang="it-IT" sz="1100" b="0">
              <a:solidFill>
                <a:schemeClr val="tx1"/>
              </a:solidFill>
            </a:endParaRPr>
          </a:p>
        </p:txBody>
      </p:sp>
      <p:sp>
        <p:nvSpPr>
          <p:cNvPr id="132099" name="Rectangle 2">
            <a:extLst>
              <a:ext uri="{FF2B5EF4-FFF2-40B4-BE49-F238E27FC236}">
                <a16:creationId xmlns:a16="http://schemas.microsoft.com/office/drawing/2014/main" id="{051700D0-5640-09CA-85BE-A9EC03A9BDC4}"/>
              </a:ext>
            </a:extLst>
          </p:cNvPr>
          <p:cNvSpPr>
            <a:spLocks noChangeArrowheads="1" noTextEdit="1"/>
          </p:cNvSpPr>
          <p:nvPr>
            <p:ph type="sldImg"/>
          </p:nvPr>
        </p:nvSpPr>
        <p:spPr>
          <a:ln/>
        </p:spPr>
      </p:sp>
      <p:sp>
        <p:nvSpPr>
          <p:cNvPr id="132100" name="Rectangle 3">
            <a:extLst>
              <a:ext uri="{FF2B5EF4-FFF2-40B4-BE49-F238E27FC236}">
                <a16:creationId xmlns:a16="http://schemas.microsoft.com/office/drawing/2014/main" id="{96F77C40-7966-D591-2917-22988E6990C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Rectangle 2">
            <a:extLst>
              <a:ext uri="{FF2B5EF4-FFF2-40B4-BE49-F238E27FC236}">
                <a16:creationId xmlns:a16="http://schemas.microsoft.com/office/drawing/2014/main" id="{154D47D7-3FB4-9E9E-AB62-831D05C8513D}"/>
              </a:ext>
            </a:extLst>
          </p:cNvPr>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it-IT" sz="1100" b="0">
                <a:solidFill>
                  <a:schemeClr val="tx1"/>
                </a:solidFill>
              </a:rPr>
              <a:t>Handouts</a:t>
            </a:r>
          </a:p>
        </p:txBody>
      </p:sp>
      <p:sp>
        <p:nvSpPr>
          <p:cNvPr id="134146" name="Rectangle 5">
            <a:extLst>
              <a:ext uri="{FF2B5EF4-FFF2-40B4-BE49-F238E27FC236}">
                <a16:creationId xmlns:a16="http://schemas.microsoft.com/office/drawing/2014/main" id="{234E4CF3-6D80-A6CC-DB2E-DE95ED9ACE5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3B6C8720-E48B-844F-A36B-527840CEB237}" type="slidenum">
              <a:rPr lang="en-US" altLang="it-IT" sz="1100" b="0" smtClean="0">
                <a:solidFill>
                  <a:schemeClr val="tx1"/>
                </a:solidFill>
              </a:rPr>
              <a:pPr/>
              <a:t>65</a:t>
            </a:fld>
            <a:endParaRPr lang="en-US" altLang="it-IT" sz="1100" b="0">
              <a:solidFill>
                <a:schemeClr val="tx1"/>
              </a:solidFill>
            </a:endParaRPr>
          </a:p>
        </p:txBody>
      </p:sp>
      <p:sp>
        <p:nvSpPr>
          <p:cNvPr id="134147" name="Rectangle 2">
            <a:extLst>
              <a:ext uri="{FF2B5EF4-FFF2-40B4-BE49-F238E27FC236}">
                <a16:creationId xmlns:a16="http://schemas.microsoft.com/office/drawing/2014/main" id="{4D1DE112-87C3-297C-DD13-782958E7AD5F}"/>
              </a:ext>
            </a:extLst>
          </p:cNvPr>
          <p:cNvSpPr>
            <a:spLocks noChangeArrowheads="1" noTextEdit="1"/>
          </p:cNvSpPr>
          <p:nvPr>
            <p:ph type="sldImg"/>
          </p:nvPr>
        </p:nvSpPr>
        <p:spPr>
          <a:ln/>
        </p:spPr>
      </p:sp>
      <p:sp>
        <p:nvSpPr>
          <p:cNvPr id="134148" name="Rectangle 3">
            <a:extLst>
              <a:ext uri="{FF2B5EF4-FFF2-40B4-BE49-F238E27FC236}">
                <a16:creationId xmlns:a16="http://schemas.microsoft.com/office/drawing/2014/main" id="{52C07D33-258A-F934-108D-29AEFC6ADB7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Rectangle 2">
            <a:extLst>
              <a:ext uri="{FF2B5EF4-FFF2-40B4-BE49-F238E27FC236}">
                <a16:creationId xmlns:a16="http://schemas.microsoft.com/office/drawing/2014/main" id="{C10036A6-032E-32D0-68A9-7055895DA56A}"/>
              </a:ext>
            </a:extLst>
          </p:cNvPr>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it-IT" sz="1100" b="0">
                <a:solidFill>
                  <a:schemeClr val="tx1"/>
                </a:solidFill>
              </a:rPr>
              <a:t>Handouts</a:t>
            </a:r>
          </a:p>
        </p:txBody>
      </p:sp>
      <p:sp>
        <p:nvSpPr>
          <p:cNvPr id="136194" name="Rectangle 5">
            <a:extLst>
              <a:ext uri="{FF2B5EF4-FFF2-40B4-BE49-F238E27FC236}">
                <a16:creationId xmlns:a16="http://schemas.microsoft.com/office/drawing/2014/main" id="{9A87FC7D-B113-80D6-47BC-ED0668E693D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483D5D33-8AC6-8B4B-A893-B4BEEA47E0B2}" type="slidenum">
              <a:rPr lang="en-US" altLang="it-IT" sz="1100" b="0" smtClean="0">
                <a:solidFill>
                  <a:schemeClr val="tx1"/>
                </a:solidFill>
              </a:rPr>
              <a:pPr/>
              <a:t>66</a:t>
            </a:fld>
            <a:endParaRPr lang="en-US" altLang="it-IT" sz="1100" b="0">
              <a:solidFill>
                <a:schemeClr val="tx1"/>
              </a:solidFill>
            </a:endParaRPr>
          </a:p>
        </p:txBody>
      </p:sp>
      <p:sp>
        <p:nvSpPr>
          <p:cNvPr id="136195" name="Rectangle 2">
            <a:extLst>
              <a:ext uri="{FF2B5EF4-FFF2-40B4-BE49-F238E27FC236}">
                <a16:creationId xmlns:a16="http://schemas.microsoft.com/office/drawing/2014/main" id="{36566B40-45EC-039B-E73E-5F7921E94BCD}"/>
              </a:ext>
            </a:extLst>
          </p:cNvPr>
          <p:cNvSpPr>
            <a:spLocks noChangeArrowheads="1" noTextEdit="1"/>
          </p:cNvSpPr>
          <p:nvPr>
            <p:ph type="sldImg"/>
          </p:nvPr>
        </p:nvSpPr>
        <p:spPr>
          <a:ln/>
        </p:spPr>
      </p:sp>
      <p:sp>
        <p:nvSpPr>
          <p:cNvPr id="136196" name="Rectangle 3">
            <a:extLst>
              <a:ext uri="{FF2B5EF4-FFF2-40B4-BE49-F238E27FC236}">
                <a16:creationId xmlns:a16="http://schemas.microsoft.com/office/drawing/2014/main" id="{AEB0D10A-10BF-3618-06D9-54C39EE05C3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Rectangle 2">
            <a:extLst>
              <a:ext uri="{FF2B5EF4-FFF2-40B4-BE49-F238E27FC236}">
                <a16:creationId xmlns:a16="http://schemas.microsoft.com/office/drawing/2014/main" id="{70570862-7DD7-DF89-1F6C-35CF280A3899}"/>
              </a:ext>
            </a:extLst>
          </p:cNvPr>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it-IT" sz="1100" b="0">
                <a:solidFill>
                  <a:schemeClr val="tx1"/>
                </a:solidFill>
              </a:rPr>
              <a:t>Handouts</a:t>
            </a:r>
          </a:p>
        </p:txBody>
      </p:sp>
      <p:sp>
        <p:nvSpPr>
          <p:cNvPr id="138242" name="Rectangle 5">
            <a:extLst>
              <a:ext uri="{FF2B5EF4-FFF2-40B4-BE49-F238E27FC236}">
                <a16:creationId xmlns:a16="http://schemas.microsoft.com/office/drawing/2014/main" id="{64E87D36-E94D-EE4F-6BCA-4D10C99C3E1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3F8BA13A-6D14-094C-BBB4-56D6B3C5DFEF}" type="slidenum">
              <a:rPr lang="en-US" altLang="it-IT" sz="1100" b="0" smtClean="0">
                <a:solidFill>
                  <a:schemeClr val="tx1"/>
                </a:solidFill>
              </a:rPr>
              <a:pPr/>
              <a:t>67</a:t>
            </a:fld>
            <a:endParaRPr lang="en-US" altLang="it-IT" sz="1100" b="0">
              <a:solidFill>
                <a:schemeClr val="tx1"/>
              </a:solidFill>
            </a:endParaRPr>
          </a:p>
        </p:txBody>
      </p:sp>
      <p:sp>
        <p:nvSpPr>
          <p:cNvPr id="138243" name="Rectangle 2">
            <a:extLst>
              <a:ext uri="{FF2B5EF4-FFF2-40B4-BE49-F238E27FC236}">
                <a16:creationId xmlns:a16="http://schemas.microsoft.com/office/drawing/2014/main" id="{22EF4AFF-7555-C4AB-FD15-04CF0311DF2E}"/>
              </a:ext>
            </a:extLst>
          </p:cNvPr>
          <p:cNvSpPr>
            <a:spLocks noChangeArrowheads="1" noTextEdit="1"/>
          </p:cNvSpPr>
          <p:nvPr>
            <p:ph type="sldImg"/>
          </p:nvPr>
        </p:nvSpPr>
        <p:spPr>
          <a:ln/>
        </p:spPr>
      </p:sp>
      <p:sp>
        <p:nvSpPr>
          <p:cNvPr id="138244" name="Rectangle 3">
            <a:extLst>
              <a:ext uri="{FF2B5EF4-FFF2-40B4-BE49-F238E27FC236}">
                <a16:creationId xmlns:a16="http://schemas.microsoft.com/office/drawing/2014/main" id="{C3DE78CA-4B78-1F18-FB26-9CF5394C7A1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Rectangle 2">
            <a:extLst>
              <a:ext uri="{FF2B5EF4-FFF2-40B4-BE49-F238E27FC236}">
                <a16:creationId xmlns:a16="http://schemas.microsoft.com/office/drawing/2014/main" id="{CE4EEFA8-C59A-5369-0213-C2716BBACC14}"/>
              </a:ext>
            </a:extLst>
          </p:cNvPr>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it-IT" sz="1100" b="0">
                <a:solidFill>
                  <a:schemeClr val="tx1"/>
                </a:solidFill>
              </a:rPr>
              <a:t>Handouts</a:t>
            </a:r>
          </a:p>
        </p:txBody>
      </p:sp>
      <p:sp>
        <p:nvSpPr>
          <p:cNvPr id="140290" name="Rectangle 5">
            <a:extLst>
              <a:ext uri="{FF2B5EF4-FFF2-40B4-BE49-F238E27FC236}">
                <a16:creationId xmlns:a16="http://schemas.microsoft.com/office/drawing/2014/main" id="{28152815-6A5E-1DAC-BAD1-17043887DCE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5E7B355E-D657-004A-89CA-86ADA3F73817}" type="slidenum">
              <a:rPr lang="en-US" altLang="it-IT" sz="1100" b="0" smtClean="0">
                <a:solidFill>
                  <a:schemeClr val="tx1"/>
                </a:solidFill>
              </a:rPr>
              <a:pPr/>
              <a:t>68</a:t>
            </a:fld>
            <a:endParaRPr lang="en-US" altLang="it-IT" sz="1100" b="0">
              <a:solidFill>
                <a:schemeClr val="tx1"/>
              </a:solidFill>
            </a:endParaRPr>
          </a:p>
        </p:txBody>
      </p:sp>
      <p:sp>
        <p:nvSpPr>
          <p:cNvPr id="140291" name="Rectangle 2">
            <a:extLst>
              <a:ext uri="{FF2B5EF4-FFF2-40B4-BE49-F238E27FC236}">
                <a16:creationId xmlns:a16="http://schemas.microsoft.com/office/drawing/2014/main" id="{3B7886C2-0F0F-10D5-2549-8E8B49142314}"/>
              </a:ext>
            </a:extLst>
          </p:cNvPr>
          <p:cNvSpPr>
            <a:spLocks noChangeArrowheads="1" noTextEdit="1"/>
          </p:cNvSpPr>
          <p:nvPr>
            <p:ph type="sldImg"/>
          </p:nvPr>
        </p:nvSpPr>
        <p:spPr>
          <a:ln/>
        </p:spPr>
      </p:sp>
      <p:sp>
        <p:nvSpPr>
          <p:cNvPr id="140292" name="Rectangle 3">
            <a:extLst>
              <a:ext uri="{FF2B5EF4-FFF2-40B4-BE49-F238E27FC236}">
                <a16:creationId xmlns:a16="http://schemas.microsoft.com/office/drawing/2014/main" id="{0FD6BB17-3314-6E68-2B21-A0832294E1F0}"/>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Rectangle 2">
            <a:extLst>
              <a:ext uri="{FF2B5EF4-FFF2-40B4-BE49-F238E27FC236}">
                <a16:creationId xmlns:a16="http://schemas.microsoft.com/office/drawing/2014/main" id="{6D736D55-7A8F-96FE-6115-B53487A8B49E}"/>
              </a:ext>
            </a:extLst>
          </p:cNvPr>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it-IT" sz="1100" b="0">
                <a:solidFill>
                  <a:schemeClr val="tx1"/>
                </a:solidFill>
              </a:rPr>
              <a:t>Handouts</a:t>
            </a:r>
          </a:p>
        </p:txBody>
      </p:sp>
      <p:sp>
        <p:nvSpPr>
          <p:cNvPr id="142338" name="Rectangle 5">
            <a:extLst>
              <a:ext uri="{FF2B5EF4-FFF2-40B4-BE49-F238E27FC236}">
                <a16:creationId xmlns:a16="http://schemas.microsoft.com/office/drawing/2014/main" id="{D61F339F-73D4-91C9-18C5-DEBFFD5FA9E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28C7E1F1-5C50-184B-BCF0-BD698C4887CE}" type="slidenum">
              <a:rPr lang="en-US" altLang="it-IT" sz="1100" b="0" smtClean="0">
                <a:solidFill>
                  <a:schemeClr val="tx1"/>
                </a:solidFill>
              </a:rPr>
              <a:pPr/>
              <a:t>69</a:t>
            </a:fld>
            <a:endParaRPr lang="en-US" altLang="it-IT" sz="1100" b="0">
              <a:solidFill>
                <a:schemeClr val="tx1"/>
              </a:solidFill>
            </a:endParaRPr>
          </a:p>
        </p:txBody>
      </p:sp>
      <p:sp>
        <p:nvSpPr>
          <p:cNvPr id="142339" name="Rectangle 2">
            <a:extLst>
              <a:ext uri="{FF2B5EF4-FFF2-40B4-BE49-F238E27FC236}">
                <a16:creationId xmlns:a16="http://schemas.microsoft.com/office/drawing/2014/main" id="{6B6E4984-D5A9-4478-1807-9567C0F40F3E}"/>
              </a:ext>
            </a:extLst>
          </p:cNvPr>
          <p:cNvSpPr>
            <a:spLocks noChangeArrowheads="1" noTextEdit="1"/>
          </p:cNvSpPr>
          <p:nvPr>
            <p:ph type="sldImg"/>
          </p:nvPr>
        </p:nvSpPr>
        <p:spPr>
          <a:ln/>
        </p:spPr>
      </p:sp>
      <p:sp>
        <p:nvSpPr>
          <p:cNvPr id="142340" name="Rectangle 3">
            <a:extLst>
              <a:ext uri="{FF2B5EF4-FFF2-40B4-BE49-F238E27FC236}">
                <a16:creationId xmlns:a16="http://schemas.microsoft.com/office/drawing/2014/main" id="{C9800C0F-96D8-4343-7399-9142225D24D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Rectangle 2">
            <a:extLst>
              <a:ext uri="{FF2B5EF4-FFF2-40B4-BE49-F238E27FC236}">
                <a16:creationId xmlns:a16="http://schemas.microsoft.com/office/drawing/2014/main" id="{4131BAE0-7D2D-923F-B542-96286FD11E9B}"/>
              </a:ext>
            </a:extLst>
          </p:cNvPr>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it-IT" sz="1100" b="0">
                <a:solidFill>
                  <a:schemeClr val="tx1"/>
                </a:solidFill>
              </a:rPr>
              <a:t>Handouts</a:t>
            </a:r>
          </a:p>
        </p:txBody>
      </p:sp>
      <p:sp>
        <p:nvSpPr>
          <p:cNvPr id="144386" name="Rectangle 5">
            <a:extLst>
              <a:ext uri="{FF2B5EF4-FFF2-40B4-BE49-F238E27FC236}">
                <a16:creationId xmlns:a16="http://schemas.microsoft.com/office/drawing/2014/main" id="{54F9530C-4CA2-C96B-9F04-40D9298DD254}"/>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4468467C-C04A-B14F-83CC-CC924E929506}" type="slidenum">
              <a:rPr lang="en-US" altLang="it-IT" sz="1100" b="0" smtClean="0">
                <a:solidFill>
                  <a:schemeClr val="tx1"/>
                </a:solidFill>
              </a:rPr>
              <a:pPr/>
              <a:t>70</a:t>
            </a:fld>
            <a:endParaRPr lang="en-US" altLang="it-IT" sz="1100" b="0">
              <a:solidFill>
                <a:schemeClr val="tx1"/>
              </a:solidFill>
            </a:endParaRPr>
          </a:p>
        </p:txBody>
      </p:sp>
      <p:sp>
        <p:nvSpPr>
          <p:cNvPr id="144387" name="Rectangle 2">
            <a:extLst>
              <a:ext uri="{FF2B5EF4-FFF2-40B4-BE49-F238E27FC236}">
                <a16:creationId xmlns:a16="http://schemas.microsoft.com/office/drawing/2014/main" id="{D113293B-F78D-77A2-3AA2-A9E4705B884B}"/>
              </a:ext>
            </a:extLst>
          </p:cNvPr>
          <p:cNvSpPr>
            <a:spLocks noChangeArrowheads="1" noTextEdit="1"/>
          </p:cNvSpPr>
          <p:nvPr>
            <p:ph type="sldImg"/>
          </p:nvPr>
        </p:nvSpPr>
        <p:spPr>
          <a:ln/>
        </p:spPr>
      </p:sp>
      <p:sp>
        <p:nvSpPr>
          <p:cNvPr id="144388" name="Rectangle 3">
            <a:extLst>
              <a:ext uri="{FF2B5EF4-FFF2-40B4-BE49-F238E27FC236}">
                <a16:creationId xmlns:a16="http://schemas.microsoft.com/office/drawing/2014/main" id="{35EA149F-47B2-4110-56C0-6D8E5FF4E5B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Rectangle 2">
            <a:extLst>
              <a:ext uri="{FF2B5EF4-FFF2-40B4-BE49-F238E27FC236}">
                <a16:creationId xmlns:a16="http://schemas.microsoft.com/office/drawing/2014/main" id="{8BE9F484-DC02-BA2C-934A-F49D75EF8A41}"/>
              </a:ext>
            </a:extLst>
          </p:cNvPr>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it-IT" sz="1100" b="0">
                <a:solidFill>
                  <a:schemeClr val="tx1"/>
                </a:solidFill>
              </a:rPr>
              <a:t>Handouts</a:t>
            </a:r>
          </a:p>
        </p:txBody>
      </p:sp>
      <p:sp>
        <p:nvSpPr>
          <p:cNvPr id="146434" name="Rectangle 5">
            <a:extLst>
              <a:ext uri="{FF2B5EF4-FFF2-40B4-BE49-F238E27FC236}">
                <a16:creationId xmlns:a16="http://schemas.microsoft.com/office/drawing/2014/main" id="{ABC73682-1461-8E71-00D8-D0D15A7C6EA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691CA849-0967-B94A-AD73-9C7BF58404CF}" type="slidenum">
              <a:rPr lang="en-US" altLang="it-IT" sz="1100" b="0" smtClean="0">
                <a:solidFill>
                  <a:schemeClr val="tx1"/>
                </a:solidFill>
              </a:rPr>
              <a:pPr/>
              <a:t>71</a:t>
            </a:fld>
            <a:endParaRPr lang="en-US" altLang="it-IT" sz="1100" b="0">
              <a:solidFill>
                <a:schemeClr val="tx1"/>
              </a:solidFill>
            </a:endParaRPr>
          </a:p>
        </p:txBody>
      </p:sp>
      <p:sp>
        <p:nvSpPr>
          <p:cNvPr id="146435" name="Rectangle 2">
            <a:extLst>
              <a:ext uri="{FF2B5EF4-FFF2-40B4-BE49-F238E27FC236}">
                <a16:creationId xmlns:a16="http://schemas.microsoft.com/office/drawing/2014/main" id="{CD84E8C0-38A3-AAEE-F7BF-FB1AE1CD960C}"/>
              </a:ext>
            </a:extLst>
          </p:cNvPr>
          <p:cNvSpPr>
            <a:spLocks noChangeArrowheads="1" noTextEdit="1"/>
          </p:cNvSpPr>
          <p:nvPr>
            <p:ph type="sldImg"/>
          </p:nvPr>
        </p:nvSpPr>
        <p:spPr>
          <a:ln/>
        </p:spPr>
      </p:sp>
      <p:sp>
        <p:nvSpPr>
          <p:cNvPr id="146436" name="Rectangle 3">
            <a:extLst>
              <a:ext uri="{FF2B5EF4-FFF2-40B4-BE49-F238E27FC236}">
                <a16:creationId xmlns:a16="http://schemas.microsoft.com/office/drawing/2014/main" id="{BED47977-CE13-F0C2-E845-313101ADF06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Rectangle 2">
            <a:extLst>
              <a:ext uri="{FF2B5EF4-FFF2-40B4-BE49-F238E27FC236}">
                <a16:creationId xmlns:a16="http://schemas.microsoft.com/office/drawing/2014/main" id="{B47F9EE4-FDAA-2503-D50B-654794B1F6A1}"/>
              </a:ext>
            </a:extLst>
          </p:cNvPr>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it-IT" sz="1100" b="0">
                <a:solidFill>
                  <a:schemeClr val="tx1"/>
                </a:solidFill>
              </a:rPr>
              <a:t>Handouts</a:t>
            </a:r>
          </a:p>
        </p:txBody>
      </p:sp>
      <p:sp>
        <p:nvSpPr>
          <p:cNvPr id="148482" name="Rectangle 5">
            <a:extLst>
              <a:ext uri="{FF2B5EF4-FFF2-40B4-BE49-F238E27FC236}">
                <a16:creationId xmlns:a16="http://schemas.microsoft.com/office/drawing/2014/main" id="{7F7D0970-D59F-C9FB-5431-1AE93DB24E0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85ACEB8A-D0D8-A941-8D12-3C6160370445}" type="slidenum">
              <a:rPr lang="en-US" altLang="it-IT" sz="1100" b="0" smtClean="0">
                <a:solidFill>
                  <a:schemeClr val="tx1"/>
                </a:solidFill>
              </a:rPr>
              <a:pPr/>
              <a:t>72</a:t>
            </a:fld>
            <a:endParaRPr lang="en-US" altLang="it-IT" sz="1100" b="0">
              <a:solidFill>
                <a:schemeClr val="tx1"/>
              </a:solidFill>
            </a:endParaRPr>
          </a:p>
        </p:txBody>
      </p:sp>
      <p:sp>
        <p:nvSpPr>
          <p:cNvPr id="148483" name="Rectangle 2">
            <a:extLst>
              <a:ext uri="{FF2B5EF4-FFF2-40B4-BE49-F238E27FC236}">
                <a16:creationId xmlns:a16="http://schemas.microsoft.com/office/drawing/2014/main" id="{E234F1AE-AE01-C32E-4357-F91E36C9FB31}"/>
              </a:ext>
            </a:extLst>
          </p:cNvPr>
          <p:cNvSpPr>
            <a:spLocks noChangeArrowheads="1" noTextEdit="1"/>
          </p:cNvSpPr>
          <p:nvPr>
            <p:ph type="sldImg"/>
          </p:nvPr>
        </p:nvSpPr>
        <p:spPr>
          <a:ln/>
        </p:spPr>
      </p:sp>
      <p:sp>
        <p:nvSpPr>
          <p:cNvPr id="148484" name="Rectangle 3">
            <a:extLst>
              <a:ext uri="{FF2B5EF4-FFF2-40B4-BE49-F238E27FC236}">
                <a16:creationId xmlns:a16="http://schemas.microsoft.com/office/drawing/2014/main" id="{B88D44DE-1F96-72D1-39B3-144C1783835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Rectangle 2">
            <a:extLst>
              <a:ext uri="{FF2B5EF4-FFF2-40B4-BE49-F238E27FC236}">
                <a16:creationId xmlns:a16="http://schemas.microsoft.com/office/drawing/2014/main" id="{4E01AD7C-8BF8-F502-3D2F-EDCC79B2FED8}"/>
              </a:ext>
            </a:extLst>
          </p:cNvPr>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it-IT" sz="1100" b="0">
                <a:solidFill>
                  <a:schemeClr val="tx1"/>
                </a:solidFill>
              </a:rPr>
              <a:t>Handouts</a:t>
            </a:r>
          </a:p>
        </p:txBody>
      </p:sp>
      <p:sp>
        <p:nvSpPr>
          <p:cNvPr id="150530" name="Rectangle 5">
            <a:extLst>
              <a:ext uri="{FF2B5EF4-FFF2-40B4-BE49-F238E27FC236}">
                <a16:creationId xmlns:a16="http://schemas.microsoft.com/office/drawing/2014/main" id="{DC92E036-B238-369B-BF42-4864B9D6B045}"/>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BE14132C-34B2-2941-898A-0C960E90AC51}" type="slidenum">
              <a:rPr lang="en-US" altLang="it-IT" sz="1100" b="0" smtClean="0">
                <a:solidFill>
                  <a:schemeClr val="tx1"/>
                </a:solidFill>
              </a:rPr>
              <a:pPr/>
              <a:t>73</a:t>
            </a:fld>
            <a:endParaRPr lang="en-US" altLang="it-IT" sz="1100" b="0">
              <a:solidFill>
                <a:schemeClr val="tx1"/>
              </a:solidFill>
            </a:endParaRPr>
          </a:p>
        </p:txBody>
      </p:sp>
      <p:sp>
        <p:nvSpPr>
          <p:cNvPr id="150531" name="Rectangle 2">
            <a:extLst>
              <a:ext uri="{FF2B5EF4-FFF2-40B4-BE49-F238E27FC236}">
                <a16:creationId xmlns:a16="http://schemas.microsoft.com/office/drawing/2014/main" id="{C09CA593-B9DA-4889-DFE0-B7C79D4B062B}"/>
              </a:ext>
            </a:extLst>
          </p:cNvPr>
          <p:cNvSpPr>
            <a:spLocks noChangeArrowheads="1" noTextEdit="1"/>
          </p:cNvSpPr>
          <p:nvPr>
            <p:ph type="sldImg"/>
          </p:nvPr>
        </p:nvSpPr>
        <p:spPr>
          <a:ln/>
        </p:spPr>
      </p:sp>
      <p:sp>
        <p:nvSpPr>
          <p:cNvPr id="150532" name="Rectangle 3">
            <a:extLst>
              <a:ext uri="{FF2B5EF4-FFF2-40B4-BE49-F238E27FC236}">
                <a16:creationId xmlns:a16="http://schemas.microsoft.com/office/drawing/2014/main" id="{E4A289B9-AEC7-D1DE-FCD3-3F69BBCFD52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a:extLst>
              <a:ext uri="{FF2B5EF4-FFF2-40B4-BE49-F238E27FC236}">
                <a16:creationId xmlns:a16="http://schemas.microsoft.com/office/drawing/2014/main" id="{D7D678C6-813B-C346-3223-EE204F01E71D}"/>
              </a:ext>
            </a:extLst>
          </p:cNvPr>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it-IT" sz="1100" b="0">
                <a:solidFill>
                  <a:schemeClr val="tx1"/>
                </a:solidFill>
              </a:rPr>
              <a:t>Handouts</a:t>
            </a:r>
          </a:p>
        </p:txBody>
      </p:sp>
      <p:sp>
        <p:nvSpPr>
          <p:cNvPr id="19458" name="Rectangle 5">
            <a:extLst>
              <a:ext uri="{FF2B5EF4-FFF2-40B4-BE49-F238E27FC236}">
                <a16:creationId xmlns:a16="http://schemas.microsoft.com/office/drawing/2014/main" id="{F4CD2505-49C3-676E-B8AF-7715774D1EF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66C61300-C927-2140-AEAF-AA7BE7B21103}" type="slidenum">
              <a:rPr lang="en-US" altLang="it-IT" sz="1100" b="0" smtClean="0">
                <a:solidFill>
                  <a:schemeClr val="tx1"/>
                </a:solidFill>
              </a:rPr>
              <a:pPr/>
              <a:t>7</a:t>
            </a:fld>
            <a:endParaRPr lang="en-US" altLang="it-IT" sz="1100" b="0">
              <a:solidFill>
                <a:schemeClr val="tx1"/>
              </a:solidFill>
            </a:endParaRPr>
          </a:p>
        </p:txBody>
      </p:sp>
      <p:sp>
        <p:nvSpPr>
          <p:cNvPr id="19459" name="Rectangle 2">
            <a:extLst>
              <a:ext uri="{FF2B5EF4-FFF2-40B4-BE49-F238E27FC236}">
                <a16:creationId xmlns:a16="http://schemas.microsoft.com/office/drawing/2014/main" id="{F3DD2355-45A8-5F3A-4809-4EB4A4E01C02}"/>
              </a:ext>
            </a:extLst>
          </p:cNvPr>
          <p:cNvSpPr>
            <a:spLocks noChangeArrowheads="1" noTextEdit="1"/>
          </p:cNvSpPr>
          <p:nvPr>
            <p:ph type="sldImg"/>
          </p:nvPr>
        </p:nvSpPr>
        <p:spPr>
          <a:ln/>
        </p:spPr>
      </p:sp>
      <p:sp>
        <p:nvSpPr>
          <p:cNvPr id="19460" name="Rectangle 3">
            <a:extLst>
              <a:ext uri="{FF2B5EF4-FFF2-40B4-BE49-F238E27FC236}">
                <a16:creationId xmlns:a16="http://schemas.microsoft.com/office/drawing/2014/main" id="{20AAE7F2-A085-50D8-E78A-A8EB019C6ED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Rectangle 2">
            <a:extLst>
              <a:ext uri="{FF2B5EF4-FFF2-40B4-BE49-F238E27FC236}">
                <a16:creationId xmlns:a16="http://schemas.microsoft.com/office/drawing/2014/main" id="{47A5C5D5-8175-CF9B-0EA1-EBA3F0B0CDC2}"/>
              </a:ext>
            </a:extLst>
          </p:cNvPr>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it-IT" sz="1100" b="0">
                <a:solidFill>
                  <a:schemeClr val="tx1"/>
                </a:solidFill>
              </a:rPr>
              <a:t>Handouts</a:t>
            </a:r>
          </a:p>
        </p:txBody>
      </p:sp>
      <p:sp>
        <p:nvSpPr>
          <p:cNvPr id="152578" name="Rectangle 5">
            <a:extLst>
              <a:ext uri="{FF2B5EF4-FFF2-40B4-BE49-F238E27FC236}">
                <a16:creationId xmlns:a16="http://schemas.microsoft.com/office/drawing/2014/main" id="{FBC6E2CF-0259-92CA-1D13-EF755A52ACC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D586D582-ABF3-5F4D-A51B-D465D20558FA}" type="slidenum">
              <a:rPr lang="en-US" altLang="it-IT" sz="1100" b="0" smtClean="0">
                <a:solidFill>
                  <a:schemeClr val="tx1"/>
                </a:solidFill>
              </a:rPr>
              <a:pPr/>
              <a:t>74</a:t>
            </a:fld>
            <a:endParaRPr lang="en-US" altLang="it-IT" sz="1100" b="0">
              <a:solidFill>
                <a:schemeClr val="tx1"/>
              </a:solidFill>
            </a:endParaRPr>
          </a:p>
        </p:txBody>
      </p:sp>
      <p:sp>
        <p:nvSpPr>
          <p:cNvPr id="152579" name="Rectangle 2">
            <a:extLst>
              <a:ext uri="{FF2B5EF4-FFF2-40B4-BE49-F238E27FC236}">
                <a16:creationId xmlns:a16="http://schemas.microsoft.com/office/drawing/2014/main" id="{81EA34C3-8969-73B3-8EE2-E0880F4A5EC8}"/>
              </a:ext>
            </a:extLst>
          </p:cNvPr>
          <p:cNvSpPr>
            <a:spLocks noChangeArrowheads="1" noTextEdit="1"/>
          </p:cNvSpPr>
          <p:nvPr>
            <p:ph type="sldImg"/>
          </p:nvPr>
        </p:nvSpPr>
        <p:spPr>
          <a:ln/>
        </p:spPr>
      </p:sp>
      <p:sp>
        <p:nvSpPr>
          <p:cNvPr id="152580" name="Rectangle 3">
            <a:extLst>
              <a:ext uri="{FF2B5EF4-FFF2-40B4-BE49-F238E27FC236}">
                <a16:creationId xmlns:a16="http://schemas.microsoft.com/office/drawing/2014/main" id="{266F46A0-7A68-1809-264C-977BA6D495F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B9855CCA-E082-0721-EFC7-CEB4201610F4}"/>
              </a:ext>
            </a:extLst>
          </p:cNvPr>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it-IT" sz="1100" b="0">
                <a:solidFill>
                  <a:schemeClr val="tx1"/>
                </a:solidFill>
              </a:rPr>
              <a:t>Handouts</a:t>
            </a:r>
          </a:p>
        </p:txBody>
      </p:sp>
      <p:sp>
        <p:nvSpPr>
          <p:cNvPr id="21506" name="Rectangle 5">
            <a:extLst>
              <a:ext uri="{FF2B5EF4-FFF2-40B4-BE49-F238E27FC236}">
                <a16:creationId xmlns:a16="http://schemas.microsoft.com/office/drawing/2014/main" id="{AD0A61F7-8BA6-7698-5832-5B11323FBD9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41F30593-CC31-1742-B51E-F32F649D74CE}" type="slidenum">
              <a:rPr lang="en-US" altLang="it-IT" sz="1100" b="0" smtClean="0">
                <a:solidFill>
                  <a:schemeClr val="tx1"/>
                </a:solidFill>
              </a:rPr>
              <a:pPr/>
              <a:t>8</a:t>
            </a:fld>
            <a:endParaRPr lang="en-US" altLang="it-IT" sz="1100" b="0">
              <a:solidFill>
                <a:schemeClr val="tx1"/>
              </a:solidFill>
            </a:endParaRPr>
          </a:p>
        </p:txBody>
      </p:sp>
      <p:sp>
        <p:nvSpPr>
          <p:cNvPr id="21507" name="Rectangle 2">
            <a:extLst>
              <a:ext uri="{FF2B5EF4-FFF2-40B4-BE49-F238E27FC236}">
                <a16:creationId xmlns:a16="http://schemas.microsoft.com/office/drawing/2014/main" id="{4C07ECED-5C21-2EE6-EFE8-C78E98DC1A78}"/>
              </a:ext>
            </a:extLst>
          </p:cNvPr>
          <p:cNvSpPr>
            <a:spLocks noChangeArrowheads="1" noTextEdit="1"/>
          </p:cNvSpPr>
          <p:nvPr>
            <p:ph type="sldImg"/>
          </p:nvPr>
        </p:nvSpPr>
        <p:spPr>
          <a:ln/>
        </p:spPr>
      </p:sp>
      <p:sp>
        <p:nvSpPr>
          <p:cNvPr id="21508" name="Rectangle 3">
            <a:extLst>
              <a:ext uri="{FF2B5EF4-FFF2-40B4-BE49-F238E27FC236}">
                <a16:creationId xmlns:a16="http://schemas.microsoft.com/office/drawing/2014/main" id="{57AFCF47-ECC2-87E9-CA75-8297C6C4794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6AD5E07E-5083-3E50-F0B8-6D2CECE8D126}"/>
              </a:ext>
            </a:extLst>
          </p:cNvPr>
          <p:cNvSpPr>
            <a:spLocks noGrp="1" noChangeArrowheads="1"/>
          </p:cNvSpPr>
          <p:nvPr>
            <p:ph type="hdr"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it-IT" sz="1100" b="0">
                <a:solidFill>
                  <a:schemeClr val="tx1"/>
                </a:solidFill>
              </a:rPr>
              <a:t>Handouts</a:t>
            </a:r>
          </a:p>
        </p:txBody>
      </p:sp>
      <p:sp>
        <p:nvSpPr>
          <p:cNvPr id="23554" name="Rectangle 5">
            <a:extLst>
              <a:ext uri="{FF2B5EF4-FFF2-40B4-BE49-F238E27FC236}">
                <a16:creationId xmlns:a16="http://schemas.microsoft.com/office/drawing/2014/main" id="{4AFA09F8-E834-3304-72E5-B2860D1D829C}"/>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AD4EB396-181B-D44E-A877-B97B7F907DEE}" type="slidenum">
              <a:rPr lang="en-US" altLang="it-IT" sz="1100" b="0" smtClean="0">
                <a:solidFill>
                  <a:schemeClr val="tx1"/>
                </a:solidFill>
              </a:rPr>
              <a:pPr/>
              <a:t>9</a:t>
            </a:fld>
            <a:endParaRPr lang="en-US" altLang="it-IT" sz="1100" b="0">
              <a:solidFill>
                <a:schemeClr val="tx1"/>
              </a:solidFill>
            </a:endParaRPr>
          </a:p>
        </p:txBody>
      </p:sp>
      <p:sp>
        <p:nvSpPr>
          <p:cNvPr id="23555" name="Rectangle 2">
            <a:extLst>
              <a:ext uri="{FF2B5EF4-FFF2-40B4-BE49-F238E27FC236}">
                <a16:creationId xmlns:a16="http://schemas.microsoft.com/office/drawing/2014/main" id="{40B4EC4D-B2A7-45D2-AD5F-D6B100120FE7}"/>
              </a:ext>
            </a:extLst>
          </p:cNvPr>
          <p:cNvSpPr>
            <a:spLocks noChangeArrowheads="1" noTextEdit="1"/>
          </p:cNvSpPr>
          <p:nvPr>
            <p:ph type="sldImg"/>
          </p:nvPr>
        </p:nvSpPr>
        <p:spPr>
          <a:ln/>
        </p:spPr>
      </p:sp>
      <p:sp>
        <p:nvSpPr>
          <p:cNvPr id="23556" name="Rectangle 3">
            <a:extLst>
              <a:ext uri="{FF2B5EF4-FFF2-40B4-BE49-F238E27FC236}">
                <a16:creationId xmlns:a16="http://schemas.microsoft.com/office/drawing/2014/main" id="{4638CEFC-95C5-1098-0B45-1589AAD45F2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3F427B82-9C07-CD4F-AEF6-1D2E97D8106D}"/>
              </a:ext>
            </a:extLst>
          </p:cNvPr>
          <p:cNvSpPr>
            <a:spLocks noChangeArrowheads="1"/>
          </p:cNvSpPr>
          <p:nvPr/>
        </p:nvSpPr>
        <p:spPr bwMode="auto">
          <a:xfrm>
            <a:off x="7938" y="6350"/>
            <a:ext cx="12158662" cy="6832600"/>
          </a:xfrm>
          <a:prstGeom prst="rect">
            <a:avLst/>
          </a:prstGeom>
          <a:noFill/>
          <a:ln w="12700">
            <a:solidFill>
              <a:schemeClr val="tx1"/>
            </a:solidFill>
            <a:miter lim="800000"/>
            <a:headEnd/>
            <a:tailEnd/>
          </a:ln>
        </p:spPr>
        <p:txBody>
          <a:bodyPr wrap="none" anchor="ct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pPr>
              <a:defRPr/>
            </a:pPr>
            <a:endParaRPr lang="it-IT" altLang="it-IT"/>
          </a:p>
        </p:txBody>
      </p:sp>
      <p:sp>
        <p:nvSpPr>
          <p:cNvPr id="3" name="Date Placeholder 3">
            <a:extLst>
              <a:ext uri="{FF2B5EF4-FFF2-40B4-BE49-F238E27FC236}">
                <a16:creationId xmlns:a16="http://schemas.microsoft.com/office/drawing/2014/main" id="{8381E8A9-AD75-F8D4-3140-491E6ED73B21}"/>
              </a:ext>
            </a:extLst>
          </p:cNvPr>
          <p:cNvSpPr txBox="1">
            <a:spLocks noGrp="1"/>
          </p:cNvSpPr>
          <p:nvPr userDrawn="1"/>
        </p:nvSpPr>
        <p:spPr bwMode="auto">
          <a:xfrm>
            <a:off x="114300" y="6427788"/>
            <a:ext cx="5791200" cy="344487"/>
          </a:xfrm>
          <a:prstGeom prst="rect">
            <a:avLst/>
          </a:prstGeom>
          <a:noFill/>
          <a:ln>
            <a:noFill/>
          </a:ln>
        </p:spPr>
        <p:txBody>
          <a:bodyPr wrap="none" lIns="92075" tIns="46038" rIns="92075" bIns="46038" anchor="ct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pPr>
              <a:defRPr/>
            </a:pPr>
            <a:r>
              <a:rPr lang="en-US" altLang="it-IT" sz="900" b="0">
                <a:solidFill>
                  <a:srgbClr val="000000"/>
                </a:solidFill>
                <a:latin typeface="Arial Black" panose="020B0604020202020204" pitchFamily="34" charset="0"/>
              </a:rPr>
              <a:t>Software Testing</a:t>
            </a:r>
            <a:r>
              <a:rPr lang="en-US" altLang="it-IT" sz="900" b="0">
                <a:solidFill>
                  <a:srgbClr val="000000"/>
                </a:solidFill>
              </a:rPr>
              <a:t> </a:t>
            </a:r>
            <a:r>
              <a:rPr lang="en-US" altLang="it-IT" sz="900" b="0">
                <a:solidFill>
                  <a:srgbClr val="000000"/>
                </a:solidFill>
                <a:latin typeface="Comic Sans MS" panose="030F0902030302020204" pitchFamily="66" charset="0"/>
              </a:rPr>
              <a:t>Theory and Practice</a:t>
            </a:r>
            <a:r>
              <a:rPr lang="en-US" altLang="it-IT" sz="900" b="0">
                <a:solidFill>
                  <a:srgbClr val="000000"/>
                </a:solidFill>
              </a:rPr>
              <a:t> </a:t>
            </a:r>
            <a:r>
              <a:rPr lang="en-US" altLang="it-IT" sz="900" b="0">
                <a:solidFill>
                  <a:srgbClr val="000000"/>
                </a:solidFill>
                <a:latin typeface="Arial" panose="020B0604020202020204" pitchFamily="34" charset="0"/>
              </a:rPr>
              <a:t>(Chapter 1: Basic Concepts and Preliminaries)</a:t>
            </a:r>
          </a:p>
        </p:txBody>
      </p:sp>
      <p:sp>
        <p:nvSpPr>
          <p:cNvPr id="4" name="Footer Placeholder 4">
            <a:extLst>
              <a:ext uri="{FF2B5EF4-FFF2-40B4-BE49-F238E27FC236}">
                <a16:creationId xmlns:a16="http://schemas.microsoft.com/office/drawing/2014/main" id="{06A8C8DA-2C9E-04C6-C77C-65CC0075D494}"/>
              </a:ext>
            </a:extLst>
          </p:cNvPr>
          <p:cNvSpPr txBox="1">
            <a:spLocks noGrp="1"/>
          </p:cNvSpPr>
          <p:nvPr userDrawn="1"/>
        </p:nvSpPr>
        <p:spPr bwMode="auto">
          <a:xfrm>
            <a:off x="7735888" y="6435725"/>
            <a:ext cx="1770062" cy="303213"/>
          </a:xfrm>
          <a:prstGeom prst="rect">
            <a:avLst/>
          </a:prstGeom>
          <a:noFill/>
          <a:ln>
            <a:noFill/>
          </a:ln>
        </p:spPr>
        <p:txBody>
          <a:bodyPr wrap="none" lIns="92075" tIns="46038" rIns="92075" bIns="46038" anchor="ct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pPr algn="ctr">
              <a:defRPr/>
            </a:pPr>
            <a:r>
              <a:rPr lang="en-US" altLang="it-IT" sz="900" b="0">
                <a:solidFill>
                  <a:srgbClr val="000000"/>
                </a:solidFill>
              </a:rPr>
              <a:t>© Naik &amp; Tripathy</a:t>
            </a:r>
          </a:p>
        </p:txBody>
      </p:sp>
      <p:sp>
        <p:nvSpPr>
          <p:cNvPr id="133123" name="Rectangle 5"/>
          <p:cNvSpPr>
            <a:spLocks noGrp="1" noChangeArrowheads="1"/>
          </p:cNvSpPr>
          <p:nvPr>
            <p:ph type="ctrTitle"/>
          </p:nvPr>
        </p:nvSpPr>
        <p:spPr>
          <a:xfrm>
            <a:off x="69851" y="2130426"/>
            <a:ext cx="10363200" cy="1470025"/>
          </a:xfrm>
        </p:spPr>
        <p:txBody>
          <a:bodyPr/>
          <a:lstStyle>
            <a:lvl1pPr>
              <a:defRPr smtClean="0"/>
            </a:lvl1pPr>
          </a:lstStyle>
          <a:p>
            <a:pPr lvl="0"/>
            <a:r>
              <a:rPr lang="en-US" altLang="it-IT" noProof="0"/>
              <a:t>WHY</a:t>
            </a:r>
          </a:p>
        </p:txBody>
      </p:sp>
      <p:sp>
        <p:nvSpPr>
          <p:cNvPr id="133124" name="Rectangle 6"/>
          <p:cNvSpPr>
            <a:spLocks noGrp="1" noChangeArrowheads="1"/>
          </p:cNvSpPr>
          <p:nvPr>
            <p:ph type="subTitle" idx="1"/>
          </p:nvPr>
        </p:nvSpPr>
        <p:spPr>
          <a:xfrm>
            <a:off x="110067" y="3886200"/>
            <a:ext cx="8534400" cy="1752600"/>
          </a:xfrm>
        </p:spPr>
        <p:txBody>
          <a:bodyPr/>
          <a:lstStyle>
            <a:lvl1pPr marL="0" indent="0" algn="ctr">
              <a:buFontTx/>
              <a:buNone/>
              <a:defRPr smtClean="0"/>
            </a:lvl1pPr>
          </a:lstStyle>
          <a:p>
            <a:pPr lvl="0"/>
            <a:r>
              <a:rPr lang="en-US" altLang="it-IT" noProof="0"/>
              <a:t>Click to edit Master subtitle style</a:t>
            </a:r>
          </a:p>
        </p:txBody>
      </p:sp>
      <p:sp>
        <p:nvSpPr>
          <p:cNvPr id="5" name="Slide Number Placeholder 4">
            <a:extLst>
              <a:ext uri="{FF2B5EF4-FFF2-40B4-BE49-F238E27FC236}">
                <a16:creationId xmlns:a16="http://schemas.microsoft.com/office/drawing/2014/main" id="{315D0E61-B12C-0C45-CE7F-3D1D10A0EF07}"/>
              </a:ext>
            </a:extLst>
          </p:cNvPr>
          <p:cNvSpPr>
            <a:spLocks noGrp="1" noChangeArrowheads="1"/>
          </p:cNvSpPr>
          <p:nvPr>
            <p:ph type="sldNum" sz="quarter" idx="10"/>
          </p:nvPr>
        </p:nvSpPr>
        <p:spPr bwMode="auto">
          <a:xfrm>
            <a:off x="8737600" y="6245225"/>
            <a:ext cx="2844800" cy="476250"/>
          </a:xfrm>
          <a:prstGeom prst="rect">
            <a:avLst/>
          </a:prstGeom>
          <a:ln>
            <a:miter lim="800000"/>
            <a:headEnd/>
            <a:tailEnd/>
          </a:ln>
        </p:spPr>
        <p:txBody>
          <a:bodyPr vert="horz" wrap="none" lIns="92075" tIns="46038" rIns="92075" bIns="46038" numCol="1" anchor="ctr" anchorCtr="0" compatLnSpc="1">
            <a:prstTxWarp prst="textNoShape">
              <a:avLst/>
            </a:prstTxWarp>
          </a:bodyPr>
          <a:lstStyle>
            <a:lvl1pPr algn="r">
              <a:defRPr sz="900" b="0">
                <a:solidFill>
                  <a:srgbClr val="000000"/>
                </a:solidFill>
              </a:defRPr>
            </a:lvl1pPr>
          </a:lstStyle>
          <a:p>
            <a:pPr>
              <a:defRPr/>
            </a:pPr>
            <a:fld id="{E34387DA-8B7D-EF43-AFB9-7A2B574DB89A}" type="slidenum">
              <a:rPr lang="en-US" altLang="it-IT"/>
              <a:pPr>
                <a:defRPr/>
              </a:pPr>
              <a:t>‹#›</a:t>
            </a:fld>
            <a:endParaRPr lang="en-US" altLang="it-IT"/>
          </a:p>
        </p:txBody>
      </p:sp>
    </p:spTree>
    <p:extLst>
      <p:ext uri="{BB962C8B-B14F-4D97-AF65-F5344CB8AC3E}">
        <p14:creationId xmlns:p14="http://schemas.microsoft.com/office/powerpoint/2010/main" val="4028225771"/>
      </p:ext>
    </p:extLst>
  </p:cSld>
  <p:clrMapOvr>
    <a:masterClrMapping/>
  </p:clrMapOvr>
  <p:transition spd="med"/>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934F5A39-C5F0-D299-54E4-A660EF3696EF}"/>
              </a:ext>
            </a:extLst>
          </p:cNvPr>
          <p:cNvSpPr>
            <a:spLocks noChangeArrowheads="1"/>
          </p:cNvSpPr>
          <p:nvPr/>
        </p:nvSpPr>
        <p:spPr bwMode="auto">
          <a:xfrm>
            <a:off x="7938" y="6350"/>
            <a:ext cx="12158662" cy="6832600"/>
          </a:xfrm>
          <a:prstGeom prst="rect">
            <a:avLst/>
          </a:prstGeom>
          <a:noFill/>
          <a:ln w="12700">
            <a:solidFill>
              <a:schemeClr val="tx1"/>
            </a:solidFill>
            <a:miter lim="800000"/>
            <a:headEnd/>
            <a:tailEnd/>
          </a:ln>
        </p:spPr>
        <p:txBody>
          <a:bodyPr wrap="none" anchor="ct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pPr>
              <a:defRPr/>
            </a:pPr>
            <a:endParaRPr lang="it-IT" altLang="it-IT"/>
          </a:p>
        </p:txBody>
      </p:sp>
      <p:sp>
        <p:nvSpPr>
          <p:cNvPr id="2" name="Title 1"/>
          <p:cNvSpPr>
            <a:spLocks noGrp="1"/>
          </p:cNvSpPr>
          <p:nvPr>
            <p:ph type="title"/>
          </p:nvPr>
        </p:nvSpPr>
        <p:spPr>
          <a:xfrm>
            <a:off x="1018118" y="0"/>
            <a:ext cx="9497482" cy="487363"/>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14666367"/>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26" name="Rectangle 5">
            <a:extLst>
              <a:ext uri="{FF2B5EF4-FFF2-40B4-BE49-F238E27FC236}">
                <a16:creationId xmlns:a16="http://schemas.microsoft.com/office/drawing/2014/main" id="{69946AD1-108C-919E-49BE-629B314D7F1B}"/>
              </a:ext>
            </a:extLst>
          </p:cNvPr>
          <p:cNvSpPr>
            <a:spLocks noGrp="1" noChangeArrowheads="1"/>
          </p:cNvSpPr>
          <p:nvPr>
            <p:ph type="title"/>
          </p:nvPr>
        </p:nvSpPr>
        <p:spPr bwMode="auto">
          <a:xfrm>
            <a:off x="0" y="0"/>
            <a:ext cx="121920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altLang="it-IT"/>
              <a:t>Click to edit Master title style</a:t>
            </a:r>
          </a:p>
        </p:txBody>
      </p:sp>
      <p:sp>
        <p:nvSpPr>
          <p:cNvPr id="1027" name="Rectangle 6">
            <a:extLst>
              <a:ext uri="{FF2B5EF4-FFF2-40B4-BE49-F238E27FC236}">
                <a16:creationId xmlns:a16="http://schemas.microsoft.com/office/drawing/2014/main" id="{98F989CE-5327-E322-2849-E4D9B11B0E73}"/>
              </a:ext>
            </a:extLst>
          </p:cNvPr>
          <p:cNvSpPr>
            <a:spLocks noGrp="1" noChangeArrowheads="1"/>
          </p:cNvSpPr>
          <p:nvPr>
            <p:ph type="body" idx="1"/>
          </p:nvPr>
        </p:nvSpPr>
        <p:spPr bwMode="auto">
          <a:xfrm>
            <a:off x="258763" y="660400"/>
            <a:ext cx="11953875" cy="587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altLang="it-IT"/>
              <a:t>Click to edit Master text styles</a:t>
            </a:r>
          </a:p>
          <a:p>
            <a:pPr lvl="1"/>
            <a:r>
              <a:rPr lang="en-US" altLang="it-IT"/>
              <a:t>Second level </a:t>
            </a:r>
          </a:p>
          <a:p>
            <a:pPr lvl="2"/>
            <a:r>
              <a:rPr lang="en-US" altLang="it-IT"/>
              <a:t>Third level</a:t>
            </a:r>
          </a:p>
          <a:p>
            <a:pPr lvl="3"/>
            <a:r>
              <a:rPr lang="en-US" altLang="it-IT"/>
              <a:t>Fourth level </a:t>
            </a:r>
          </a:p>
          <a:p>
            <a:pPr lvl="4"/>
            <a:r>
              <a:rPr lang="en-US" altLang="it-IT"/>
              <a:t>Fifth level </a:t>
            </a:r>
          </a:p>
        </p:txBody>
      </p:sp>
    </p:spTree>
  </p:cSld>
  <p:clrMap bg1="dk2" tx1="lt1" bg2="dk1" tx2="lt2" accent1="accent1" accent2="accent2" accent3="accent3" accent4="accent4" accent5="accent5" accent6="accent6" hlink="hlink" folHlink="folHlink"/>
  <p:sldLayoutIdLst>
    <p:sldLayoutId id="2147483806" r:id="rId1"/>
    <p:sldLayoutId id="2147483807" r:id="rId2"/>
  </p:sldLayoutIdLst>
  <p:transition spd="med"/>
  <p:hf hdr="0"/>
  <p:txStyles>
    <p:titleStyle>
      <a:lvl1pPr algn="ctr" rtl="0" eaLnBrk="0" fontAlgn="base" hangingPunct="0">
        <a:lnSpc>
          <a:spcPct val="90000"/>
        </a:lnSpc>
        <a:spcBef>
          <a:spcPct val="0"/>
        </a:spcBef>
        <a:spcAft>
          <a:spcPct val="0"/>
        </a:spcAft>
        <a:defRPr sz="2800" b="1">
          <a:solidFill>
            <a:srgbClr val="000000"/>
          </a:solidFill>
          <a:latin typeface="+mj-lt"/>
          <a:ea typeface="+mj-ea"/>
          <a:cs typeface="+mj-cs"/>
        </a:defRPr>
      </a:lvl1pPr>
      <a:lvl2pPr algn="ctr" rtl="0" eaLnBrk="0" fontAlgn="base" hangingPunct="0">
        <a:lnSpc>
          <a:spcPct val="90000"/>
        </a:lnSpc>
        <a:spcBef>
          <a:spcPct val="0"/>
        </a:spcBef>
        <a:spcAft>
          <a:spcPct val="0"/>
        </a:spcAft>
        <a:defRPr sz="2800" b="1">
          <a:solidFill>
            <a:srgbClr val="000000"/>
          </a:solidFill>
          <a:latin typeface="Times New Roman" pitchFamily="18" charset="0"/>
        </a:defRPr>
      </a:lvl2pPr>
      <a:lvl3pPr algn="ctr" rtl="0" eaLnBrk="0" fontAlgn="base" hangingPunct="0">
        <a:lnSpc>
          <a:spcPct val="90000"/>
        </a:lnSpc>
        <a:spcBef>
          <a:spcPct val="0"/>
        </a:spcBef>
        <a:spcAft>
          <a:spcPct val="0"/>
        </a:spcAft>
        <a:defRPr sz="2800" b="1">
          <a:solidFill>
            <a:srgbClr val="000000"/>
          </a:solidFill>
          <a:latin typeface="Times New Roman" pitchFamily="18" charset="0"/>
        </a:defRPr>
      </a:lvl3pPr>
      <a:lvl4pPr algn="ctr" rtl="0" eaLnBrk="0" fontAlgn="base" hangingPunct="0">
        <a:lnSpc>
          <a:spcPct val="90000"/>
        </a:lnSpc>
        <a:spcBef>
          <a:spcPct val="0"/>
        </a:spcBef>
        <a:spcAft>
          <a:spcPct val="0"/>
        </a:spcAft>
        <a:defRPr sz="2800" b="1">
          <a:solidFill>
            <a:srgbClr val="000000"/>
          </a:solidFill>
          <a:latin typeface="Times New Roman" pitchFamily="18" charset="0"/>
        </a:defRPr>
      </a:lvl4pPr>
      <a:lvl5pPr algn="ctr" rtl="0" eaLnBrk="0" fontAlgn="base" hangingPunct="0">
        <a:lnSpc>
          <a:spcPct val="90000"/>
        </a:lnSpc>
        <a:spcBef>
          <a:spcPct val="0"/>
        </a:spcBef>
        <a:spcAft>
          <a:spcPct val="0"/>
        </a:spcAft>
        <a:defRPr sz="2800" b="1">
          <a:solidFill>
            <a:srgbClr val="000000"/>
          </a:solidFill>
          <a:latin typeface="Times New Roman" pitchFamily="18" charset="0"/>
        </a:defRPr>
      </a:lvl5pPr>
      <a:lvl6pPr marL="457200" algn="ctr" rtl="0" eaLnBrk="0" fontAlgn="base" hangingPunct="0">
        <a:lnSpc>
          <a:spcPct val="90000"/>
        </a:lnSpc>
        <a:spcBef>
          <a:spcPct val="0"/>
        </a:spcBef>
        <a:spcAft>
          <a:spcPct val="0"/>
        </a:spcAft>
        <a:defRPr sz="3600" b="1">
          <a:solidFill>
            <a:schemeClr val="tx2"/>
          </a:solidFill>
          <a:latin typeface="Times New Roman" pitchFamily="18" charset="0"/>
        </a:defRPr>
      </a:lvl6pPr>
      <a:lvl7pPr marL="914400" algn="ctr" rtl="0" eaLnBrk="0" fontAlgn="base" hangingPunct="0">
        <a:lnSpc>
          <a:spcPct val="90000"/>
        </a:lnSpc>
        <a:spcBef>
          <a:spcPct val="0"/>
        </a:spcBef>
        <a:spcAft>
          <a:spcPct val="0"/>
        </a:spcAft>
        <a:defRPr sz="3600" b="1">
          <a:solidFill>
            <a:schemeClr val="tx2"/>
          </a:solidFill>
          <a:latin typeface="Times New Roman" pitchFamily="18" charset="0"/>
        </a:defRPr>
      </a:lvl7pPr>
      <a:lvl8pPr marL="1371600" algn="ctr" rtl="0" eaLnBrk="0" fontAlgn="base" hangingPunct="0">
        <a:lnSpc>
          <a:spcPct val="90000"/>
        </a:lnSpc>
        <a:spcBef>
          <a:spcPct val="0"/>
        </a:spcBef>
        <a:spcAft>
          <a:spcPct val="0"/>
        </a:spcAft>
        <a:defRPr sz="3600" b="1">
          <a:solidFill>
            <a:schemeClr val="tx2"/>
          </a:solidFill>
          <a:latin typeface="Times New Roman" pitchFamily="18" charset="0"/>
        </a:defRPr>
      </a:lvl8pPr>
      <a:lvl9pPr marL="1828800" algn="ctr" rtl="0" eaLnBrk="0" fontAlgn="base" hangingPunct="0">
        <a:lnSpc>
          <a:spcPct val="90000"/>
        </a:lnSpc>
        <a:spcBef>
          <a:spcPct val="0"/>
        </a:spcBef>
        <a:spcAft>
          <a:spcPct val="0"/>
        </a:spcAft>
        <a:defRPr sz="3600" b="1">
          <a:solidFill>
            <a:schemeClr val="tx2"/>
          </a:solidFill>
          <a:latin typeface="Times New Roman" pitchFamily="18" charset="0"/>
        </a:defRPr>
      </a:lvl9pPr>
    </p:titleStyle>
    <p:bodyStyle>
      <a:lvl1pPr marL="285750" indent="-285750" algn="l" rtl="0" eaLnBrk="0" fontAlgn="base" hangingPunct="0">
        <a:lnSpc>
          <a:spcPct val="90000"/>
        </a:lnSpc>
        <a:spcBef>
          <a:spcPct val="30000"/>
        </a:spcBef>
        <a:spcAft>
          <a:spcPct val="0"/>
        </a:spcAft>
        <a:buSzPct val="75000"/>
        <a:buChar char="•"/>
        <a:defRPr sz="2400">
          <a:solidFill>
            <a:srgbClr val="000000"/>
          </a:solidFill>
          <a:latin typeface="+mn-lt"/>
          <a:ea typeface="+mn-ea"/>
          <a:cs typeface="+mn-cs"/>
        </a:defRPr>
      </a:lvl1pPr>
      <a:lvl2pPr marL="685800" indent="-228600" algn="l" rtl="0" eaLnBrk="0" fontAlgn="base" hangingPunct="0">
        <a:lnSpc>
          <a:spcPct val="90000"/>
        </a:lnSpc>
        <a:spcBef>
          <a:spcPct val="30000"/>
        </a:spcBef>
        <a:spcAft>
          <a:spcPct val="0"/>
        </a:spcAft>
        <a:buSzPct val="100000"/>
        <a:buChar char="–"/>
        <a:defRPr sz="2000">
          <a:solidFill>
            <a:schemeClr val="bg1"/>
          </a:solidFill>
          <a:latin typeface="+mn-lt"/>
        </a:defRPr>
      </a:lvl2pPr>
      <a:lvl3pPr marL="1143000" indent="-228600" algn="l" rtl="0" eaLnBrk="0" fontAlgn="base" hangingPunct="0">
        <a:lnSpc>
          <a:spcPct val="90000"/>
        </a:lnSpc>
        <a:spcBef>
          <a:spcPct val="30000"/>
        </a:spcBef>
        <a:spcAft>
          <a:spcPct val="0"/>
        </a:spcAft>
        <a:buSzPct val="100000"/>
        <a:buChar char="•"/>
        <a:defRPr sz="2000">
          <a:solidFill>
            <a:srgbClr val="663300"/>
          </a:solidFill>
          <a:latin typeface="+mn-lt"/>
        </a:defRPr>
      </a:lvl3pPr>
      <a:lvl4pPr marL="1543050" indent="-171450" algn="l" rtl="0" eaLnBrk="0" fontAlgn="base" hangingPunct="0">
        <a:lnSpc>
          <a:spcPct val="90000"/>
        </a:lnSpc>
        <a:spcBef>
          <a:spcPct val="30000"/>
        </a:spcBef>
        <a:spcAft>
          <a:spcPct val="0"/>
        </a:spcAft>
        <a:buSzPct val="100000"/>
        <a:buChar char="–"/>
        <a:defRPr>
          <a:solidFill>
            <a:srgbClr val="000000"/>
          </a:solidFill>
          <a:latin typeface="+mn-lt"/>
        </a:defRPr>
      </a:lvl4pPr>
      <a:lvl5pPr marL="2000250" indent="-171450" algn="l" rtl="0" eaLnBrk="0" fontAlgn="base" hangingPunct="0">
        <a:lnSpc>
          <a:spcPct val="90000"/>
        </a:lnSpc>
        <a:spcBef>
          <a:spcPct val="30000"/>
        </a:spcBef>
        <a:spcAft>
          <a:spcPct val="0"/>
        </a:spcAft>
        <a:buSzPct val="100000"/>
        <a:buFont typeface="Wingdings" pitchFamily="2" charset="2"/>
        <a:buChar char="Ø"/>
        <a:defRPr>
          <a:solidFill>
            <a:srgbClr val="000000"/>
          </a:solidFill>
          <a:latin typeface="+mn-lt"/>
        </a:defRPr>
      </a:lvl5pPr>
      <a:lvl6pPr marL="24574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6pPr>
      <a:lvl7pPr marL="29146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7pPr>
      <a:lvl8pPr marL="33718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8pPr>
      <a:lvl9pPr marL="38290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a:extLst>
              <a:ext uri="{FF2B5EF4-FFF2-40B4-BE49-F238E27FC236}">
                <a16:creationId xmlns:a16="http://schemas.microsoft.com/office/drawing/2014/main" id="{EA718BFB-AADB-D3AB-13A6-FC9D2835B572}"/>
              </a:ext>
            </a:extLst>
          </p:cNvPr>
          <p:cNvSpPr>
            <a:spLocks noGrp="1" noChangeArrowheads="1"/>
          </p:cNvSpPr>
          <p:nvPr>
            <p:ph type="ctrTitle" idx="4294967295"/>
          </p:nvPr>
        </p:nvSpPr>
        <p:spPr>
          <a:xfrm>
            <a:off x="1766888" y="666750"/>
            <a:ext cx="8453437" cy="1984375"/>
          </a:xfrm>
        </p:spPr>
        <p:txBody>
          <a:bodyPr/>
          <a:lstStyle/>
          <a:p>
            <a:r>
              <a:rPr lang="en-US" altLang="it-IT" sz="6000" b="0">
                <a:latin typeface="Calibri" panose="020F0502020204030204" pitchFamily="34" charset="0"/>
                <a:cs typeface="Calibri" panose="020F0502020204030204" pitchFamily="34" charset="0"/>
              </a:rPr>
              <a:t>Software Reengineering and Reverse Engineering</a:t>
            </a:r>
            <a:endParaRPr lang="en-US" altLang="it-IT" sz="6000">
              <a:solidFill>
                <a:srgbClr val="663300"/>
              </a:solidFill>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5C811BBC-FD45-5B64-726E-F2631D7CEC18}"/>
              </a:ext>
            </a:extLst>
          </p:cNvPr>
          <p:cNvSpPr txBox="1">
            <a:spLocks/>
          </p:cNvSpPr>
          <p:nvPr/>
        </p:nvSpPr>
        <p:spPr bwMode="auto">
          <a:xfrm rot="16200000">
            <a:off x="4451351" y="1308100"/>
            <a:ext cx="3649662" cy="6116637"/>
          </a:xfrm>
          <a:prstGeom prst="rect">
            <a:avLst/>
          </a:prstGeom>
          <a:noFill/>
          <a:ln>
            <a:noFill/>
          </a:ln>
        </p:spPr>
        <p:txBody>
          <a:bodyPr vert="eaVert" lIns="92075" tIns="46038" rIns="92075" bIns="46038"/>
          <a:lstStyle>
            <a:lvl1pPr marL="285750" indent="-285750" algn="l" rtl="0" eaLnBrk="0" fontAlgn="base" hangingPunct="0">
              <a:lnSpc>
                <a:spcPct val="90000"/>
              </a:lnSpc>
              <a:spcBef>
                <a:spcPct val="30000"/>
              </a:spcBef>
              <a:spcAft>
                <a:spcPct val="0"/>
              </a:spcAft>
              <a:buSzPct val="75000"/>
              <a:buChar char="•"/>
              <a:defRPr sz="2400">
                <a:solidFill>
                  <a:srgbClr val="000000"/>
                </a:solidFill>
                <a:latin typeface="+mn-lt"/>
                <a:ea typeface="+mn-ea"/>
                <a:cs typeface="+mn-cs"/>
              </a:defRPr>
            </a:lvl1pPr>
            <a:lvl2pPr marL="685800" indent="-228600" algn="l" rtl="0" eaLnBrk="0" fontAlgn="base" hangingPunct="0">
              <a:lnSpc>
                <a:spcPct val="90000"/>
              </a:lnSpc>
              <a:spcBef>
                <a:spcPct val="30000"/>
              </a:spcBef>
              <a:spcAft>
                <a:spcPct val="0"/>
              </a:spcAft>
              <a:buSzPct val="100000"/>
              <a:buChar char="–"/>
              <a:defRPr sz="2000">
                <a:solidFill>
                  <a:schemeClr val="bg1"/>
                </a:solidFill>
                <a:latin typeface="+mn-lt"/>
              </a:defRPr>
            </a:lvl2pPr>
            <a:lvl3pPr marL="1143000" indent="-228600" algn="l" rtl="0" eaLnBrk="0" fontAlgn="base" hangingPunct="0">
              <a:lnSpc>
                <a:spcPct val="90000"/>
              </a:lnSpc>
              <a:spcBef>
                <a:spcPct val="30000"/>
              </a:spcBef>
              <a:spcAft>
                <a:spcPct val="0"/>
              </a:spcAft>
              <a:buSzPct val="100000"/>
              <a:buChar char="•"/>
              <a:defRPr sz="2000">
                <a:solidFill>
                  <a:srgbClr val="663300"/>
                </a:solidFill>
                <a:latin typeface="+mn-lt"/>
              </a:defRPr>
            </a:lvl3pPr>
            <a:lvl4pPr marL="1543050" indent="-171450" algn="l" rtl="0" eaLnBrk="0" fontAlgn="base" hangingPunct="0">
              <a:lnSpc>
                <a:spcPct val="90000"/>
              </a:lnSpc>
              <a:spcBef>
                <a:spcPct val="30000"/>
              </a:spcBef>
              <a:spcAft>
                <a:spcPct val="0"/>
              </a:spcAft>
              <a:buSzPct val="100000"/>
              <a:buChar char="–"/>
              <a:defRPr>
                <a:solidFill>
                  <a:srgbClr val="000000"/>
                </a:solidFill>
                <a:latin typeface="+mn-lt"/>
              </a:defRPr>
            </a:lvl4pPr>
            <a:lvl5pPr marL="2000250" indent="-171450" algn="l" rtl="0" eaLnBrk="0" fontAlgn="base" hangingPunct="0">
              <a:lnSpc>
                <a:spcPct val="90000"/>
              </a:lnSpc>
              <a:spcBef>
                <a:spcPct val="30000"/>
              </a:spcBef>
              <a:spcAft>
                <a:spcPct val="0"/>
              </a:spcAft>
              <a:buSzPct val="100000"/>
              <a:buFont typeface="Wingdings" pitchFamily="2" charset="2"/>
              <a:buChar char="Ø"/>
              <a:defRPr>
                <a:solidFill>
                  <a:srgbClr val="000000"/>
                </a:solidFill>
                <a:latin typeface="+mn-lt"/>
              </a:defRPr>
            </a:lvl5pPr>
            <a:lvl6pPr marL="24574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6pPr>
            <a:lvl7pPr marL="29146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7pPr>
            <a:lvl8pPr marL="33718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8pPr>
            <a:lvl9pPr marL="38290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9pPr>
          </a:lstStyle>
          <a:p>
            <a:pPr marL="0" indent="0">
              <a:buFontTx/>
              <a:buNone/>
              <a:defRPr/>
            </a:pPr>
            <a:r>
              <a:rPr lang="en-US" sz="3600" b="0" kern="0" dirty="0">
                <a:solidFill>
                  <a:schemeClr val="accent4">
                    <a:lumMod val="10000"/>
                  </a:schemeClr>
                </a:solidFill>
                <a:latin typeface="Calibri" panose="020F0502020204030204" pitchFamily="34" charset="0"/>
                <a:cs typeface="Calibri" panose="020F0502020204030204" pitchFamily="34" charset="0"/>
              </a:rPr>
              <a:t>Damian A. </a:t>
            </a:r>
            <a:r>
              <a:rPr lang="en-US" sz="3600" b="0" kern="0" dirty="0" err="1">
                <a:solidFill>
                  <a:schemeClr val="accent4">
                    <a:lumMod val="10000"/>
                  </a:schemeClr>
                </a:solidFill>
                <a:latin typeface="Calibri" panose="020F0502020204030204" pitchFamily="34" charset="0"/>
                <a:cs typeface="Calibri" panose="020F0502020204030204" pitchFamily="34" charset="0"/>
              </a:rPr>
              <a:t>Tamburri</a:t>
            </a:r>
            <a:r>
              <a:rPr lang="en-US" sz="3600" b="0" kern="0" dirty="0">
                <a:solidFill>
                  <a:schemeClr val="accent4">
                    <a:lumMod val="10000"/>
                  </a:schemeClr>
                </a:solidFill>
                <a:latin typeface="Calibri" panose="020F0502020204030204" pitchFamily="34" charset="0"/>
                <a:cs typeface="Calibri" panose="020F0502020204030204" pitchFamily="34" charset="0"/>
              </a:rPr>
              <a:t>, Ph.D.</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a:extLst>
              <a:ext uri="{FF2B5EF4-FFF2-40B4-BE49-F238E27FC236}">
                <a16:creationId xmlns:a16="http://schemas.microsoft.com/office/drawing/2014/main" id="{DEFCDB08-AE23-8451-D735-711EFCEEA04B}"/>
              </a:ext>
            </a:extLst>
          </p:cNvPr>
          <p:cNvSpPr>
            <a:spLocks noGrp="1" noChangeArrowheads="1"/>
          </p:cNvSpPr>
          <p:nvPr>
            <p:ph type="title" idx="4294967295"/>
          </p:nvPr>
        </p:nvSpPr>
        <p:spPr>
          <a:xfrm>
            <a:off x="1524000" y="0"/>
            <a:ext cx="9144000" cy="779463"/>
          </a:xfrm>
        </p:spPr>
        <p:txBody>
          <a:bodyPr/>
          <a:lstStyle/>
          <a:p>
            <a:r>
              <a:rPr lang="en-US" altLang="it-IT">
                <a:solidFill>
                  <a:schemeClr val="hlink"/>
                </a:solidFill>
              </a:rPr>
              <a:t>A General Model For Software Reengineering</a:t>
            </a:r>
          </a:p>
        </p:txBody>
      </p:sp>
      <p:sp>
        <p:nvSpPr>
          <p:cNvPr id="24578" name="Rectangle 3">
            <a:extLst>
              <a:ext uri="{FF2B5EF4-FFF2-40B4-BE49-F238E27FC236}">
                <a16:creationId xmlns:a16="http://schemas.microsoft.com/office/drawing/2014/main" id="{98216A18-5B25-5E82-A2FA-CAAF393E0A85}"/>
              </a:ext>
            </a:extLst>
          </p:cNvPr>
          <p:cNvSpPr>
            <a:spLocks noGrp="1" noChangeArrowheads="1"/>
          </p:cNvSpPr>
          <p:nvPr>
            <p:ph type="body" idx="4294967295"/>
          </p:nvPr>
        </p:nvSpPr>
        <p:spPr>
          <a:xfrm>
            <a:off x="1730375" y="850900"/>
            <a:ext cx="8672513" cy="5457825"/>
          </a:xfrm>
        </p:spPr>
        <p:txBody>
          <a:bodyPr/>
          <a:lstStyle/>
          <a:p>
            <a:pPr>
              <a:buFontTx/>
              <a:buNone/>
            </a:pPr>
            <a:r>
              <a:rPr lang="en-US" altLang="it-IT" sz="2000"/>
              <a:t>Now, we are in a position to re-visit three definitions of reengineering.</a:t>
            </a:r>
          </a:p>
          <a:p>
            <a:pPr>
              <a:buFontTx/>
              <a:buNone/>
            </a:pPr>
            <a:endParaRPr lang="en-US" altLang="it-IT" sz="2000"/>
          </a:p>
          <a:p>
            <a:pPr lvl="1">
              <a:buFontTx/>
              <a:buNone/>
            </a:pPr>
            <a:r>
              <a:rPr lang="en-US" altLang="it-IT"/>
              <a:t>• The definition by Chikofsky and Cross II: Software reengineering is the analysis and alteration of an operational system to represent it in a new form and to obtain a new implementation from the new form. Here, a new form means a representation at a higher level of abstraction.</a:t>
            </a:r>
          </a:p>
          <a:p>
            <a:pPr lvl="1">
              <a:buFontTx/>
              <a:buNone/>
            </a:pPr>
            <a:endParaRPr lang="en-US" altLang="it-IT"/>
          </a:p>
          <a:p>
            <a:pPr lvl="1">
              <a:buFontTx/>
              <a:buNone/>
            </a:pPr>
            <a:r>
              <a:rPr lang="en-US" altLang="it-IT"/>
              <a:t>• The definition by Byrne: Reengineering of a software system is a process for creating a new software from an existing software so that the new system is better than the original system in some ways.</a:t>
            </a:r>
          </a:p>
          <a:p>
            <a:pPr lvl="1">
              <a:buFontTx/>
              <a:buNone/>
            </a:pPr>
            <a:endParaRPr lang="en-US" altLang="it-IT"/>
          </a:p>
          <a:p>
            <a:pPr lvl="1">
              <a:buFontTx/>
              <a:buNone/>
            </a:pPr>
            <a:r>
              <a:rPr lang="en-US" altLang="it-IT"/>
              <a:t>• The definition by Arnold: Reengineering of a software system is an activity that: (i) improves the comprehension of the software system, or (ii) raises the quality levels of the software, namely, performance, reusability, and maintainability.</a:t>
            </a:r>
          </a:p>
          <a:p>
            <a:pPr>
              <a:buFontTx/>
              <a:buNone/>
            </a:pPr>
            <a:endParaRPr lang="en-US" altLang="it-IT" sz="1800"/>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a:extLst>
              <a:ext uri="{FF2B5EF4-FFF2-40B4-BE49-F238E27FC236}">
                <a16:creationId xmlns:a16="http://schemas.microsoft.com/office/drawing/2014/main" id="{EEA1D05E-ADE5-6EFE-B2A1-C9C3A759E9C6}"/>
              </a:ext>
            </a:extLst>
          </p:cNvPr>
          <p:cNvSpPr>
            <a:spLocks noGrp="1" noChangeArrowheads="1"/>
          </p:cNvSpPr>
          <p:nvPr>
            <p:ph type="title" idx="4294967295"/>
          </p:nvPr>
        </p:nvSpPr>
        <p:spPr>
          <a:xfrm>
            <a:off x="1524000" y="0"/>
            <a:ext cx="9144000" cy="703263"/>
          </a:xfrm>
        </p:spPr>
        <p:txBody>
          <a:bodyPr/>
          <a:lstStyle/>
          <a:p>
            <a:r>
              <a:rPr lang="en-US" altLang="it-IT">
                <a:solidFill>
                  <a:schemeClr val="hlink"/>
                </a:solidFill>
              </a:rPr>
              <a:t>A General Model For Software Reengineering</a:t>
            </a:r>
          </a:p>
        </p:txBody>
      </p:sp>
      <p:sp>
        <p:nvSpPr>
          <p:cNvPr id="26626" name="Rectangle 3">
            <a:extLst>
              <a:ext uri="{FF2B5EF4-FFF2-40B4-BE49-F238E27FC236}">
                <a16:creationId xmlns:a16="http://schemas.microsoft.com/office/drawing/2014/main" id="{0F22E9A5-D668-ED11-CE6A-A3939794690E}"/>
              </a:ext>
            </a:extLst>
          </p:cNvPr>
          <p:cNvSpPr>
            <a:spLocks noGrp="1" noChangeArrowheads="1"/>
          </p:cNvSpPr>
          <p:nvPr>
            <p:ph type="body" idx="4294967295"/>
          </p:nvPr>
        </p:nvSpPr>
        <p:spPr>
          <a:xfrm>
            <a:off x="1590675" y="660400"/>
            <a:ext cx="8812213" cy="5622925"/>
          </a:xfrm>
        </p:spPr>
        <p:txBody>
          <a:bodyPr/>
          <a:lstStyle/>
          <a:p>
            <a:pPr marL="495300" indent="-495300"/>
            <a:r>
              <a:rPr lang="en-US" altLang="it-IT" sz="2000"/>
              <a:t>In summary, it is evident that reengineering entails:</a:t>
            </a:r>
            <a:r>
              <a:rPr lang="en-US" altLang="it-IT"/>
              <a:t> </a:t>
            </a:r>
          </a:p>
          <a:p>
            <a:pPr marL="869950" lvl="1" indent="-412750">
              <a:buFontTx/>
              <a:buNone/>
            </a:pPr>
            <a:r>
              <a:rPr lang="en-US" altLang="it-IT" sz="1800"/>
              <a:t>(i)  the creation of a more abstract view of the system by means of some reverse engineering activities,</a:t>
            </a:r>
          </a:p>
          <a:p>
            <a:pPr marL="869950" lvl="1" indent="-412750">
              <a:buFontTx/>
              <a:buNone/>
            </a:pPr>
            <a:r>
              <a:rPr lang="en-US" altLang="it-IT" sz="1800"/>
              <a:t>(ii) the restructuring of the abstract view, and </a:t>
            </a:r>
          </a:p>
          <a:p>
            <a:pPr marL="869950" lvl="1" indent="-412750">
              <a:buFontTx/>
              <a:buNone/>
            </a:pPr>
            <a:r>
              <a:rPr lang="en-US" altLang="it-IT" sz="1800"/>
              <a:t>(iii) implementation of the system in a new form by means of forward engineering activities.</a:t>
            </a:r>
            <a:r>
              <a:rPr lang="en-US" altLang="it-IT"/>
              <a:t> </a:t>
            </a:r>
          </a:p>
          <a:p>
            <a:pPr marL="495300" indent="-495300"/>
            <a:r>
              <a:rPr lang="en-US" altLang="it-IT" sz="2000"/>
              <a:t>This process is formally captured by Jacobson and Lindstorm with the following expression:</a:t>
            </a:r>
          </a:p>
          <a:p>
            <a:pPr marL="869950" lvl="1" indent="-412750">
              <a:buFontTx/>
              <a:buNone/>
            </a:pPr>
            <a:r>
              <a:rPr lang="en-US" altLang="it-IT" sz="2400"/>
              <a:t>Reengineering = Reverse engineering + </a:t>
            </a:r>
            <a:r>
              <a:rPr lang="el-GR" altLang="it-IT" sz="2400">
                <a:ea typeface="Times New Roman" panose="02020603050405020304" pitchFamily="18" charset="0"/>
                <a:cs typeface="Times New Roman" panose="02020603050405020304" pitchFamily="18" charset="0"/>
              </a:rPr>
              <a:t>Δ</a:t>
            </a:r>
            <a:r>
              <a:rPr lang="en-US" altLang="it-IT" sz="2400"/>
              <a:t> + Forward engineering.</a:t>
            </a:r>
          </a:p>
          <a:p>
            <a:pPr marL="495300" indent="-495300"/>
            <a:r>
              <a:rPr lang="en-US" altLang="it-IT" sz="2000"/>
              <a:t>The element “</a:t>
            </a:r>
            <a:r>
              <a:rPr lang="el-GR" altLang="it-IT" sz="2000">
                <a:ea typeface="Times New Roman" panose="02020603050405020304" pitchFamily="18" charset="0"/>
                <a:cs typeface="Times New Roman" panose="02020603050405020304" pitchFamily="18" charset="0"/>
              </a:rPr>
              <a:t>Δ</a:t>
            </a:r>
            <a:r>
              <a:rPr lang="en-US" altLang="it-IT" sz="2000"/>
              <a:t>” captures alterations made to the original system. </a:t>
            </a:r>
          </a:p>
          <a:p>
            <a:pPr marL="495300" indent="-495300"/>
            <a:r>
              <a:rPr lang="en-US" altLang="it-IT" sz="2000"/>
              <a:t>Two major dimensions of alteration are: change in functionality and change in implementation technique. </a:t>
            </a:r>
          </a:p>
          <a:p>
            <a:pPr marL="495300" indent="-495300"/>
            <a:r>
              <a:rPr lang="en-US" altLang="it-IT" sz="2000"/>
              <a:t>A change in functionality comes from a change in the business rules,</a:t>
            </a:r>
          </a:p>
          <a:p>
            <a:pPr marL="495300" indent="-495300"/>
            <a:r>
              <a:rPr lang="en-US" altLang="it-IT" sz="2000"/>
              <a:t>Next, concerning a change of implementation technique, an end-user of a system never knows if the system is implemented in an object-oriented language or a procedural language.</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a:extLst>
              <a:ext uri="{FF2B5EF4-FFF2-40B4-BE49-F238E27FC236}">
                <a16:creationId xmlns:a16="http://schemas.microsoft.com/office/drawing/2014/main" id="{736AF332-D763-1824-F682-F6B6019E6E03}"/>
              </a:ext>
            </a:extLst>
          </p:cNvPr>
          <p:cNvSpPr>
            <a:spLocks noGrp="1" noChangeArrowheads="1"/>
          </p:cNvSpPr>
          <p:nvPr>
            <p:ph type="title" idx="4294967295"/>
          </p:nvPr>
        </p:nvSpPr>
        <p:spPr>
          <a:xfrm>
            <a:off x="1524000" y="0"/>
            <a:ext cx="9144000" cy="741363"/>
          </a:xfrm>
        </p:spPr>
        <p:txBody>
          <a:bodyPr/>
          <a:lstStyle/>
          <a:p>
            <a:r>
              <a:rPr lang="en-US" altLang="it-IT">
                <a:solidFill>
                  <a:schemeClr val="hlink"/>
                </a:solidFill>
              </a:rPr>
              <a:t>A General Model For Software Reengineering</a:t>
            </a:r>
          </a:p>
        </p:txBody>
      </p:sp>
      <p:sp>
        <p:nvSpPr>
          <p:cNvPr id="28674" name="Rectangle 3">
            <a:extLst>
              <a:ext uri="{FF2B5EF4-FFF2-40B4-BE49-F238E27FC236}">
                <a16:creationId xmlns:a16="http://schemas.microsoft.com/office/drawing/2014/main" id="{4F41ADE7-E5CD-6DD9-0F0A-ECA9840F8E64}"/>
              </a:ext>
            </a:extLst>
          </p:cNvPr>
          <p:cNvSpPr>
            <a:spLocks noGrp="1" noChangeArrowheads="1"/>
          </p:cNvSpPr>
          <p:nvPr>
            <p:ph type="body" idx="4294967295"/>
          </p:nvPr>
        </p:nvSpPr>
        <p:spPr>
          <a:xfrm>
            <a:off x="1590675" y="660400"/>
            <a:ext cx="8812213" cy="3108325"/>
          </a:xfrm>
        </p:spPr>
        <p:txBody>
          <a:bodyPr/>
          <a:lstStyle/>
          <a:p>
            <a:pPr marL="495300" indent="-495300"/>
            <a:endParaRPr lang="en-US" altLang="it-IT" sz="2000"/>
          </a:p>
          <a:p>
            <a:pPr marL="495300" indent="-495300"/>
            <a:r>
              <a:rPr lang="en-US" altLang="it-IT" sz="2000"/>
              <a:t>Another common term used by practitioners of reengineering is </a:t>
            </a:r>
            <a:r>
              <a:rPr lang="en-US" altLang="it-IT" sz="2000" b="1">
                <a:solidFill>
                  <a:srgbClr val="3333FF"/>
                </a:solidFill>
              </a:rPr>
              <a:t>rehosting</a:t>
            </a:r>
            <a:r>
              <a:rPr lang="en-US" altLang="it-IT" sz="2000"/>
              <a:t>. </a:t>
            </a:r>
          </a:p>
          <a:p>
            <a:pPr marL="495300" indent="-495300"/>
            <a:r>
              <a:rPr lang="en-US" altLang="it-IT" sz="2000" b="1">
                <a:solidFill>
                  <a:srgbClr val="3333FF"/>
                </a:solidFill>
              </a:rPr>
              <a:t>Rehosting</a:t>
            </a:r>
            <a:r>
              <a:rPr lang="en-US" altLang="it-IT" sz="2000"/>
              <a:t> means reengineering of source code without addition or reduction of features in the transformed targeted source code. </a:t>
            </a:r>
          </a:p>
          <a:p>
            <a:pPr marL="495300" indent="-495300"/>
            <a:r>
              <a:rPr lang="en-US" altLang="it-IT" sz="2000" b="1">
                <a:solidFill>
                  <a:srgbClr val="3333FF"/>
                </a:solidFill>
              </a:rPr>
              <a:t>Rehosting</a:t>
            </a:r>
            <a:r>
              <a:rPr lang="en-US" altLang="it-IT" sz="2000"/>
              <a:t> is most effective when the user is satisfied with the system’s functionality, but looks for better qualities of the system.</a:t>
            </a:r>
          </a:p>
          <a:p>
            <a:pPr marL="495300" indent="-495300"/>
            <a:r>
              <a:rPr lang="en-US" altLang="it-IT" sz="2000"/>
              <a:t>Examples of better qualities are improved efficiency of execution and reduced maintenance costs.</a:t>
            </a:r>
          </a:p>
          <a:p>
            <a:pPr marL="495300" indent="-495300">
              <a:buFontTx/>
              <a:buNone/>
            </a:pPr>
            <a:endParaRPr lang="en-US" altLang="it-IT" sz="2000"/>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a:extLst>
              <a:ext uri="{FF2B5EF4-FFF2-40B4-BE49-F238E27FC236}">
                <a16:creationId xmlns:a16="http://schemas.microsoft.com/office/drawing/2014/main" id="{945188F5-B78F-BB84-ED16-B16D5995D7B1}"/>
              </a:ext>
            </a:extLst>
          </p:cNvPr>
          <p:cNvSpPr>
            <a:spLocks noGrp="1" noChangeArrowheads="1"/>
          </p:cNvSpPr>
          <p:nvPr>
            <p:ph type="title" idx="4294967295"/>
          </p:nvPr>
        </p:nvSpPr>
        <p:spPr/>
        <p:txBody>
          <a:bodyPr/>
          <a:lstStyle/>
          <a:p>
            <a:r>
              <a:rPr lang="en-US" altLang="it-IT">
                <a:solidFill>
                  <a:srgbClr val="3333FF"/>
                </a:solidFill>
              </a:rPr>
              <a:t>Types of Change</a:t>
            </a:r>
          </a:p>
        </p:txBody>
      </p:sp>
      <p:sp>
        <p:nvSpPr>
          <p:cNvPr id="30722" name="Rectangle 3">
            <a:extLst>
              <a:ext uri="{FF2B5EF4-FFF2-40B4-BE49-F238E27FC236}">
                <a16:creationId xmlns:a16="http://schemas.microsoft.com/office/drawing/2014/main" id="{12358F90-660F-9D53-B549-E0BBE4862A3D}"/>
              </a:ext>
            </a:extLst>
          </p:cNvPr>
          <p:cNvSpPr>
            <a:spLocks noGrp="1" noChangeArrowheads="1"/>
          </p:cNvSpPr>
          <p:nvPr>
            <p:ph type="body" idx="4294967295"/>
          </p:nvPr>
        </p:nvSpPr>
        <p:spPr>
          <a:xfrm>
            <a:off x="1590675" y="660400"/>
            <a:ext cx="8812213" cy="5521325"/>
          </a:xfrm>
        </p:spPr>
        <p:txBody>
          <a:bodyPr/>
          <a:lstStyle/>
          <a:p>
            <a:pPr marL="495300" indent="-495300">
              <a:buFontTx/>
              <a:buNone/>
            </a:pPr>
            <a:r>
              <a:rPr lang="en-US" altLang="it-IT" sz="2000"/>
              <a:t>Based on the type of changes required, system characteristics are divided into groups: </a:t>
            </a:r>
            <a:r>
              <a:rPr lang="en-US" altLang="it-IT" sz="2000" b="1">
                <a:solidFill>
                  <a:schemeClr val="hlink"/>
                </a:solidFill>
              </a:rPr>
              <a:t>rethink, respecify, redesign</a:t>
            </a:r>
            <a:r>
              <a:rPr lang="en-US" altLang="it-IT" sz="2000"/>
              <a:t>, and </a:t>
            </a:r>
            <a:r>
              <a:rPr lang="en-US" altLang="it-IT" sz="2000" b="1">
                <a:solidFill>
                  <a:schemeClr val="hlink"/>
                </a:solidFill>
              </a:rPr>
              <a:t>re-code</a:t>
            </a:r>
            <a:r>
              <a:rPr lang="en-US" altLang="it-IT" sz="2000"/>
              <a:t>. </a:t>
            </a:r>
          </a:p>
          <a:p>
            <a:pPr marL="495300" indent="-495300">
              <a:buFontTx/>
              <a:buNone/>
            </a:pPr>
            <a:r>
              <a:rPr lang="en-US" altLang="it-IT" sz="2000" b="1" u="sng">
                <a:solidFill>
                  <a:srgbClr val="3333FF"/>
                </a:solidFill>
              </a:rPr>
              <a:t>Recode:</a:t>
            </a:r>
            <a:r>
              <a:rPr lang="en-US" altLang="it-IT" sz="2000"/>
              <a:t> </a:t>
            </a:r>
          </a:p>
          <a:p>
            <a:pPr marL="495300" indent="-495300"/>
            <a:r>
              <a:rPr lang="en-US" altLang="it-IT" sz="1800"/>
              <a:t>Implementation characteristics of the source program are changed by re-coding it. Source-code level changes are performed by means of rephrasing and program translation. </a:t>
            </a:r>
          </a:p>
          <a:p>
            <a:pPr marL="495300" indent="-495300"/>
            <a:r>
              <a:rPr lang="en-US" altLang="it-IT" sz="1800"/>
              <a:t>In the latter approach, a program is transformed into a program in a different language. On the other hand, rephrasing keeps the program in the same language</a:t>
            </a:r>
          </a:p>
          <a:p>
            <a:pPr marL="495300" indent="-495300"/>
            <a:r>
              <a:rPr lang="en-US" altLang="it-IT" sz="1800"/>
              <a:t>Examples of translation scenarios are </a:t>
            </a:r>
            <a:r>
              <a:rPr lang="en-US" altLang="it-IT" sz="1800" b="1">
                <a:solidFill>
                  <a:schemeClr val="hlink"/>
                </a:solidFill>
              </a:rPr>
              <a:t>compilation, decompilation</a:t>
            </a:r>
            <a:r>
              <a:rPr lang="en-US" altLang="it-IT" sz="1800">
                <a:solidFill>
                  <a:schemeClr val="hlink"/>
                </a:solidFill>
              </a:rPr>
              <a:t>, and </a:t>
            </a:r>
            <a:r>
              <a:rPr lang="en-US" altLang="it-IT" sz="1800" b="1">
                <a:solidFill>
                  <a:schemeClr val="hlink"/>
                </a:solidFill>
              </a:rPr>
              <a:t>migration</a:t>
            </a:r>
            <a:r>
              <a:rPr lang="en-US" altLang="it-IT" sz="1800"/>
              <a:t>.</a:t>
            </a:r>
          </a:p>
          <a:p>
            <a:pPr marL="495300" indent="-495300"/>
            <a:r>
              <a:rPr lang="en-US" altLang="it-IT" sz="1800"/>
              <a:t>Examples of rephrasing scenarios are </a:t>
            </a:r>
            <a:r>
              <a:rPr lang="en-US" altLang="it-IT" sz="1800" b="1">
                <a:solidFill>
                  <a:schemeClr val="hlink"/>
                </a:solidFill>
              </a:rPr>
              <a:t>normalization</a:t>
            </a:r>
            <a:r>
              <a:rPr lang="en-US" altLang="it-IT" sz="1800">
                <a:solidFill>
                  <a:schemeClr val="hlink"/>
                </a:solidFill>
              </a:rPr>
              <a:t>, </a:t>
            </a:r>
            <a:r>
              <a:rPr lang="en-US" altLang="it-IT" sz="1800" b="1">
                <a:solidFill>
                  <a:schemeClr val="hlink"/>
                </a:solidFill>
              </a:rPr>
              <a:t>optimization, refactoring</a:t>
            </a:r>
            <a:r>
              <a:rPr lang="en-US" altLang="it-IT" sz="1800">
                <a:solidFill>
                  <a:schemeClr val="hlink"/>
                </a:solidFill>
              </a:rPr>
              <a:t>, and </a:t>
            </a:r>
            <a:r>
              <a:rPr lang="en-US" altLang="it-IT" sz="1800" b="1">
                <a:solidFill>
                  <a:schemeClr val="hlink"/>
                </a:solidFill>
              </a:rPr>
              <a:t>renovation.</a:t>
            </a:r>
          </a:p>
          <a:p>
            <a:pPr marL="495300" indent="-495300">
              <a:buFontTx/>
              <a:buNone/>
            </a:pPr>
            <a:r>
              <a:rPr lang="en-US" altLang="it-IT" sz="2000" b="1" u="sng">
                <a:solidFill>
                  <a:srgbClr val="3333FF"/>
                </a:solidFill>
              </a:rPr>
              <a:t>Redesign:</a:t>
            </a:r>
            <a:r>
              <a:rPr lang="en-US" altLang="it-IT"/>
              <a:t> </a:t>
            </a:r>
          </a:p>
          <a:p>
            <a:pPr marL="495300" indent="-495300"/>
            <a:r>
              <a:rPr lang="en-US" altLang="it-IT" sz="2000"/>
              <a:t>The design characteristics of the software are altered by re-designing the system. Common changes to the software design include:</a:t>
            </a:r>
            <a:r>
              <a:rPr lang="en-US" altLang="it-IT"/>
              <a:t> </a:t>
            </a:r>
          </a:p>
          <a:p>
            <a:pPr marL="869950" lvl="1" indent="-412750">
              <a:buFontTx/>
              <a:buNone/>
            </a:pPr>
            <a:r>
              <a:rPr lang="en-US" altLang="it-IT" sz="1800"/>
              <a:t>(i) restructuring the architecture; </a:t>
            </a:r>
          </a:p>
          <a:p>
            <a:pPr marL="869950" lvl="1" indent="-412750">
              <a:buFontTx/>
              <a:buNone/>
            </a:pPr>
            <a:r>
              <a:rPr lang="en-US" altLang="it-IT" sz="1800"/>
              <a:t>(ii) Modifying the data model of the system; and </a:t>
            </a:r>
          </a:p>
          <a:p>
            <a:pPr marL="869950" lvl="1" indent="-412750">
              <a:buFontTx/>
              <a:buNone/>
            </a:pPr>
            <a:r>
              <a:rPr lang="en-US" altLang="it-IT" sz="1800"/>
              <a:t>(iii) replacing a procedure or an algorithm with a more efficient one.</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a:extLst>
              <a:ext uri="{FF2B5EF4-FFF2-40B4-BE49-F238E27FC236}">
                <a16:creationId xmlns:a16="http://schemas.microsoft.com/office/drawing/2014/main" id="{18862EDD-FE5D-4B51-9F64-CD42536BDBAD}"/>
              </a:ext>
            </a:extLst>
          </p:cNvPr>
          <p:cNvSpPr>
            <a:spLocks noGrp="1" noChangeArrowheads="1"/>
          </p:cNvSpPr>
          <p:nvPr>
            <p:ph type="title" idx="4294967295"/>
          </p:nvPr>
        </p:nvSpPr>
        <p:spPr/>
        <p:txBody>
          <a:bodyPr/>
          <a:lstStyle/>
          <a:p>
            <a:r>
              <a:rPr lang="en-US" altLang="it-IT">
                <a:solidFill>
                  <a:srgbClr val="3333FF"/>
                </a:solidFill>
              </a:rPr>
              <a:t>Types of Change</a:t>
            </a:r>
          </a:p>
        </p:txBody>
      </p:sp>
      <p:sp>
        <p:nvSpPr>
          <p:cNvPr id="32770" name="Rectangle 3">
            <a:extLst>
              <a:ext uri="{FF2B5EF4-FFF2-40B4-BE49-F238E27FC236}">
                <a16:creationId xmlns:a16="http://schemas.microsoft.com/office/drawing/2014/main" id="{4310F476-DBC0-AEDF-93A4-D384519308E3}"/>
              </a:ext>
            </a:extLst>
          </p:cNvPr>
          <p:cNvSpPr>
            <a:spLocks noGrp="1" noChangeArrowheads="1"/>
          </p:cNvSpPr>
          <p:nvPr>
            <p:ph type="body" idx="4294967295"/>
          </p:nvPr>
        </p:nvSpPr>
        <p:spPr>
          <a:xfrm>
            <a:off x="1590675" y="660400"/>
            <a:ext cx="8812213" cy="5521325"/>
          </a:xfrm>
        </p:spPr>
        <p:txBody>
          <a:bodyPr/>
          <a:lstStyle/>
          <a:p>
            <a:pPr marL="495300" indent="-495300">
              <a:buFontTx/>
              <a:buNone/>
            </a:pPr>
            <a:r>
              <a:rPr lang="en-US" altLang="it-IT" sz="2000" b="1" u="sng">
                <a:solidFill>
                  <a:srgbClr val="3333FF"/>
                </a:solidFill>
              </a:rPr>
              <a:t>Respecify:</a:t>
            </a:r>
            <a:r>
              <a:rPr lang="en-US" altLang="it-IT" sz="2000"/>
              <a:t> </a:t>
            </a:r>
          </a:p>
          <a:p>
            <a:pPr marL="495300" indent="-495300"/>
            <a:r>
              <a:rPr lang="en-US" altLang="it-IT" sz="2000"/>
              <a:t>This means changing the requirement characteristics of the system in two ways:</a:t>
            </a:r>
          </a:p>
          <a:p>
            <a:pPr marL="869950" lvl="1" indent="-412750">
              <a:buFontTx/>
              <a:buNone/>
            </a:pPr>
            <a:r>
              <a:rPr lang="en-US" altLang="it-IT"/>
              <a:t>(i) change the form of the requirements, and </a:t>
            </a:r>
          </a:p>
          <a:p>
            <a:pPr marL="869950" lvl="1" indent="-412750">
              <a:buFontTx/>
              <a:buNone/>
            </a:pPr>
            <a:r>
              <a:rPr lang="en-US" altLang="it-IT"/>
              <a:t>(ii) change the scope of the requirements. </a:t>
            </a:r>
          </a:p>
          <a:p>
            <a:pPr marL="869950" lvl="1" indent="-412750">
              <a:buFontTx/>
              <a:buNone/>
            </a:pPr>
            <a:endParaRPr lang="en-US" altLang="it-IT" sz="1600" b="1"/>
          </a:p>
          <a:p>
            <a:pPr marL="495300" indent="-495300">
              <a:buFontTx/>
              <a:buNone/>
            </a:pPr>
            <a:r>
              <a:rPr lang="en-US" altLang="it-IT" sz="2000" b="1" u="sng">
                <a:solidFill>
                  <a:srgbClr val="3333FF"/>
                </a:solidFill>
              </a:rPr>
              <a:t>Rethink:</a:t>
            </a:r>
            <a:r>
              <a:rPr lang="en-US" altLang="it-IT"/>
              <a:t> </a:t>
            </a:r>
          </a:p>
          <a:p>
            <a:pPr marL="495300" indent="-495300"/>
            <a:r>
              <a:rPr lang="en-US" altLang="it-IT" sz="2000"/>
              <a:t>Re-thinking a system means manipulating the concepts embodied in an existing system to create a system that operates in a different problem domain. </a:t>
            </a:r>
          </a:p>
          <a:p>
            <a:pPr marL="495300" indent="-495300"/>
            <a:r>
              <a:rPr lang="en-US" altLang="it-IT" sz="2000"/>
              <a:t>It involves changing the conceptual characteristics of the system, and it can lead to the system being changed in a fundamental way. </a:t>
            </a:r>
          </a:p>
          <a:p>
            <a:pPr marL="495300" indent="-495300"/>
            <a:r>
              <a:rPr lang="en-US" altLang="it-IT" sz="2000"/>
              <a:t>Moving from the development of an ordinary cellular phone to the development of smartphone system is an example of Re-think.</a:t>
            </a:r>
          </a:p>
          <a:p>
            <a:pPr marL="495300" indent="-495300">
              <a:buFontTx/>
              <a:buNone/>
            </a:pPr>
            <a:endParaRPr lang="en-US" altLang="it-IT" sz="2000"/>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a:extLst>
              <a:ext uri="{FF2B5EF4-FFF2-40B4-BE49-F238E27FC236}">
                <a16:creationId xmlns:a16="http://schemas.microsoft.com/office/drawing/2014/main" id="{A9245690-4CC2-1047-FDE3-E54FD3AC3A31}"/>
              </a:ext>
            </a:extLst>
          </p:cNvPr>
          <p:cNvSpPr>
            <a:spLocks noGrp="1" noChangeArrowheads="1"/>
          </p:cNvSpPr>
          <p:nvPr>
            <p:ph type="title" idx="4294967295"/>
          </p:nvPr>
        </p:nvSpPr>
        <p:spPr/>
        <p:txBody>
          <a:bodyPr/>
          <a:lstStyle/>
          <a:p>
            <a:r>
              <a:rPr lang="en-US" altLang="it-IT">
                <a:solidFill>
                  <a:srgbClr val="3333FF"/>
                </a:solidFill>
              </a:rPr>
              <a:t>Software Reengineering Strategies</a:t>
            </a:r>
          </a:p>
        </p:txBody>
      </p:sp>
      <p:sp>
        <p:nvSpPr>
          <p:cNvPr id="34818" name="Rectangle 3">
            <a:extLst>
              <a:ext uri="{FF2B5EF4-FFF2-40B4-BE49-F238E27FC236}">
                <a16:creationId xmlns:a16="http://schemas.microsoft.com/office/drawing/2014/main" id="{8D9D99D7-D367-CB49-F910-5938B18302F8}"/>
              </a:ext>
            </a:extLst>
          </p:cNvPr>
          <p:cNvSpPr>
            <a:spLocks noGrp="1" noChangeArrowheads="1"/>
          </p:cNvSpPr>
          <p:nvPr>
            <p:ph type="body" idx="4294967295"/>
          </p:nvPr>
        </p:nvSpPr>
        <p:spPr>
          <a:xfrm>
            <a:off x="1590675" y="660400"/>
            <a:ext cx="8812213" cy="2498725"/>
          </a:xfrm>
        </p:spPr>
        <p:txBody>
          <a:bodyPr/>
          <a:lstStyle/>
          <a:p>
            <a:pPr>
              <a:buFontTx/>
              <a:buNone/>
            </a:pPr>
            <a:r>
              <a:rPr lang="en-US" altLang="it-IT" sz="2000"/>
              <a:t>Three strategies that specify the basic steps of reengineering are </a:t>
            </a:r>
            <a:r>
              <a:rPr lang="en-US" altLang="it-IT" sz="2000" b="1">
                <a:solidFill>
                  <a:schemeClr val="hlink"/>
                </a:solidFill>
              </a:rPr>
              <a:t>rewrite</a:t>
            </a:r>
            <a:r>
              <a:rPr lang="en-US" altLang="it-IT" sz="2000">
                <a:solidFill>
                  <a:schemeClr val="hlink"/>
                </a:solidFill>
              </a:rPr>
              <a:t>, </a:t>
            </a:r>
            <a:r>
              <a:rPr lang="en-US" altLang="it-IT" sz="2000" b="1">
                <a:solidFill>
                  <a:schemeClr val="hlink"/>
                </a:solidFill>
              </a:rPr>
              <a:t>rework</a:t>
            </a:r>
            <a:r>
              <a:rPr lang="en-US" altLang="it-IT" sz="2000"/>
              <a:t>, and </a:t>
            </a:r>
            <a:r>
              <a:rPr lang="en-US" altLang="it-IT" sz="2000" b="1">
                <a:solidFill>
                  <a:schemeClr val="hlink"/>
                </a:solidFill>
              </a:rPr>
              <a:t>replace</a:t>
            </a:r>
            <a:r>
              <a:rPr lang="en-US" altLang="it-IT" sz="2000"/>
              <a:t>.</a:t>
            </a:r>
          </a:p>
          <a:p>
            <a:pPr>
              <a:buFontTx/>
              <a:buNone/>
            </a:pPr>
            <a:r>
              <a:rPr lang="en-US" altLang="it-IT" sz="2000" b="1" u="sng">
                <a:solidFill>
                  <a:srgbClr val="3333FF"/>
                </a:solidFill>
              </a:rPr>
              <a:t>Rewrite strategy:</a:t>
            </a:r>
            <a:r>
              <a:rPr lang="en-US" altLang="it-IT" sz="2000"/>
              <a:t> </a:t>
            </a:r>
          </a:p>
          <a:p>
            <a:pPr>
              <a:buFontTx/>
              <a:buNone/>
            </a:pPr>
            <a:r>
              <a:rPr lang="en-US" altLang="it-IT" sz="2000"/>
              <a:t>This strategy reflects the principle of alteration. By means of alteration, an operational system is transformed into a new system, while preserving the abstraction level of the original system. For example, the Fortran code of a system can be rewritten in the C language.</a:t>
            </a:r>
          </a:p>
          <a:p>
            <a:pPr>
              <a:buFontTx/>
              <a:buNone/>
            </a:pPr>
            <a:endParaRPr lang="en-US" altLang="it-IT"/>
          </a:p>
          <a:p>
            <a:endParaRPr lang="en-US" altLang="it-IT" sz="2000"/>
          </a:p>
        </p:txBody>
      </p:sp>
      <p:pic>
        <p:nvPicPr>
          <p:cNvPr id="34819" name="Picture 4" descr="reengstrategy">
            <a:extLst>
              <a:ext uri="{FF2B5EF4-FFF2-40B4-BE49-F238E27FC236}">
                <a16:creationId xmlns:a16="http://schemas.microsoft.com/office/drawing/2014/main" id="{FE284F0A-489A-18C8-3FCA-24BF2EECF9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8788" y="3989388"/>
            <a:ext cx="8448675"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0" name="Rectangle 5">
            <a:extLst>
              <a:ext uri="{FF2B5EF4-FFF2-40B4-BE49-F238E27FC236}">
                <a16:creationId xmlns:a16="http://schemas.microsoft.com/office/drawing/2014/main" id="{D15504F2-76BA-9522-6C89-A3AEEC735617}"/>
              </a:ext>
            </a:extLst>
          </p:cNvPr>
          <p:cNvSpPr>
            <a:spLocks noChangeArrowheads="1"/>
          </p:cNvSpPr>
          <p:nvPr/>
        </p:nvSpPr>
        <p:spPr bwMode="auto">
          <a:xfrm>
            <a:off x="2527300" y="5829300"/>
            <a:ext cx="71755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pPr algn="ctr">
              <a:lnSpc>
                <a:spcPct val="90000"/>
              </a:lnSpc>
            </a:pPr>
            <a:r>
              <a:rPr lang="en-US" altLang="it-IT" sz="1800">
                <a:solidFill>
                  <a:srgbClr val="3333FF"/>
                </a:solidFill>
              </a:rPr>
              <a:t>Conceptual basis for reengineering strategies </a:t>
            </a:r>
            <a:r>
              <a:rPr lang="en-US" altLang="it-IT" sz="1800">
                <a:solidFill>
                  <a:srgbClr val="3333FF"/>
                </a:solidFill>
                <a:ea typeface="Times New Roman" panose="02020603050405020304" pitchFamily="18" charset="0"/>
                <a:cs typeface="Times New Roman" panose="02020603050405020304" pitchFamily="18" charset="0"/>
              </a:rPr>
              <a:t>© IEEE, 1992</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a:extLst>
              <a:ext uri="{FF2B5EF4-FFF2-40B4-BE49-F238E27FC236}">
                <a16:creationId xmlns:a16="http://schemas.microsoft.com/office/drawing/2014/main" id="{AE886730-8947-6751-FFA5-CA5B7B014F92}"/>
              </a:ext>
            </a:extLst>
          </p:cNvPr>
          <p:cNvSpPr>
            <a:spLocks noGrp="1" noChangeArrowheads="1"/>
          </p:cNvSpPr>
          <p:nvPr>
            <p:ph type="title" idx="4294967295"/>
          </p:nvPr>
        </p:nvSpPr>
        <p:spPr/>
        <p:txBody>
          <a:bodyPr/>
          <a:lstStyle/>
          <a:p>
            <a:r>
              <a:rPr lang="en-US" altLang="it-IT">
                <a:solidFill>
                  <a:srgbClr val="3333FF"/>
                </a:solidFill>
              </a:rPr>
              <a:t>Software Reengineering Strategies</a:t>
            </a:r>
          </a:p>
        </p:txBody>
      </p:sp>
      <p:sp>
        <p:nvSpPr>
          <p:cNvPr id="36866" name="Rectangle 3">
            <a:extLst>
              <a:ext uri="{FF2B5EF4-FFF2-40B4-BE49-F238E27FC236}">
                <a16:creationId xmlns:a16="http://schemas.microsoft.com/office/drawing/2014/main" id="{A9C5578F-C823-B9A5-6D18-6023BEEE0CCF}"/>
              </a:ext>
            </a:extLst>
          </p:cNvPr>
          <p:cNvSpPr>
            <a:spLocks noGrp="1" noChangeArrowheads="1"/>
          </p:cNvSpPr>
          <p:nvPr>
            <p:ph type="body" idx="4294967295"/>
          </p:nvPr>
        </p:nvSpPr>
        <p:spPr>
          <a:xfrm>
            <a:off x="1692275" y="660400"/>
            <a:ext cx="8710613" cy="4010025"/>
          </a:xfrm>
        </p:spPr>
        <p:txBody>
          <a:bodyPr/>
          <a:lstStyle/>
          <a:p>
            <a:pPr>
              <a:buFontTx/>
              <a:buNone/>
            </a:pPr>
            <a:r>
              <a:rPr lang="en-US" altLang="it-IT" sz="2000" b="1" u="sng">
                <a:solidFill>
                  <a:schemeClr val="hlink"/>
                </a:solidFill>
              </a:rPr>
              <a:t>Rework strategy:</a:t>
            </a:r>
            <a:r>
              <a:rPr lang="en-US" altLang="it-IT" sz="2000"/>
              <a:t> </a:t>
            </a:r>
          </a:p>
          <a:p>
            <a:r>
              <a:rPr lang="en-US" altLang="it-IT" sz="2000"/>
              <a:t>The rework strategy applies all the three principles. </a:t>
            </a:r>
          </a:p>
          <a:p>
            <a:r>
              <a:rPr lang="en-US" altLang="it-IT" sz="2000"/>
              <a:t>Let the goal of a reengineering project is to replace the unstructured control flow constructs, namely GOTOs, with more commonly used structured constructs, say, a “for” loop.</a:t>
            </a:r>
          </a:p>
          <a:p>
            <a:r>
              <a:rPr lang="en-US" altLang="it-IT" sz="2000"/>
              <a:t>A classical, rework strategy-based approach is as follows:</a:t>
            </a:r>
          </a:p>
          <a:p>
            <a:pPr lvl="1">
              <a:buFontTx/>
              <a:buNone/>
            </a:pPr>
            <a:r>
              <a:rPr lang="en-US" altLang="it-IT" sz="1800"/>
              <a:t>• Application of abstraction: By parsing the code, generate a control-flow graph (CFG) for the given system.</a:t>
            </a:r>
          </a:p>
          <a:p>
            <a:pPr lvl="1">
              <a:buFontTx/>
              <a:buNone/>
            </a:pPr>
            <a:r>
              <a:rPr lang="en-US" altLang="it-IT" sz="1800"/>
              <a:t>• Application of alteration: Apply a restructuring algorithm to the control-flow graph to produce a structured control-flow graph.</a:t>
            </a:r>
          </a:p>
          <a:p>
            <a:pPr lvl="1">
              <a:buFontTx/>
              <a:buNone/>
            </a:pPr>
            <a:r>
              <a:rPr lang="en-US" altLang="it-IT" sz="1800"/>
              <a:t>• Application of refinement: Translate the new, structured control-flow graph back into the original programming language.</a:t>
            </a:r>
          </a:p>
          <a:p>
            <a:endParaRPr lang="en-US" altLang="it-IT" sz="2000"/>
          </a:p>
        </p:txBody>
      </p:sp>
      <p:pic>
        <p:nvPicPr>
          <p:cNvPr id="36867" name="Picture 4" descr="reengstrategy">
            <a:extLst>
              <a:ext uri="{FF2B5EF4-FFF2-40B4-BE49-F238E27FC236}">
                <a16:creationId xmlns:a16="http://schemas.microsoft.com/office/drawing/2014/main" id="{DA0402D3-4410-9F64-B17F-04817264B8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1663" y="4598988"/>
            <a:ext cx="8380412" cy="155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8" name="Rectangle 5">
            <a:extLst>
              <a:ext uri="{FF2B5EF4-FFF2-40B4-BE49-F238E27FC236}">
                <a16:creationId xmlns:a16="http://schemas.microsoft.com/office/drawing/2014/main" id="{8278B8AF-DCC6-26FA-E358-D12F413B0D95}"/>
              </a:ext>
            </a:extLst>
          </p:cNvPr>
          <p:cNvSpPr>
            <a:spLocks noChangeArrowheads="1"/>
          </p:cNvSpPr>
          <p:nvPr/>
        </p:nvSpPr>
        <p:spPr bwMode="auto">
          <a:xfrm>
            <a:off x="2527300" y="6070600"/>
            <a:ext cx="71755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pPr algn="ctr">
              <a:lnSpc>
                <a:spcPct val="90000"/>
              </a:lnSpc>
            </a:pPr>
            <a:r>
              <a:rPr lang="en-US" altLang="it-IT" sz="1800">
                <a:solidFill>
                  <a:srgbClr val="3333FF"/>
                </a:solidFill>
              </a:rPr>
              <a:t>Conceptual basis for reengineering strategies </a:t>
            </a:r>
            <a:r>
              <a:rPr lang="en-US" altLang="it-IT" sz="1800">
                <a:solidFill>
                  <a:srgbClr val="3333FF"/>
                </a:solidFill>
                <a:ea typeface="Times New Roman" panose="02020603050405020304" pitchFamily="18" charset="0"/>
                <a:cs typeface="Times New Roman" panose="02020603050405020304" pitchFamily="18" charset="0"/>
              </a:rPr>
              <a:t>© IEEE, 1992</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A26CD17A-E30F-4E69-621F-082714C2CCE9}"/>
              </a:ext>
            </a:extLst>
          </p:cNvPr>
          <p:cNvSpPr>
            <a:spLocks noGrp="1" noChangeArrowheads="1"/>
          </p:cNvSpPr>
          <p:nvPr>
            <p:ph type="title" idx="4294967295"/>
          </p:nvPr>
        </p:nvSpPr>
        <p:spPr/>
        <p:txBody>
          <a:bodyPr/>
          <a:lstStyle/>
          <a:p>
            <a:r>
              <a:rPr lang="en-US" altLang="it-IT">
                <a:solidFill>
                  <a:srgbClr val="3333FF"/>
                </a:solidFill>
              </a:rPr>
              <a:t>Software Reengineering Strategies</a:t>
            </a:r>
          </a:p>
        </p:txBody>
      </p:sp>
      <p:sp>
        <p:nvSpPr>
          <p:cNvPr id="38914" name="Rectangle 3">
            <a:extLst>
              <a:ext uri="{FF2B5EF4-FFF2-40B4-BE49-F238E27FC236}">
                <a16:creationId xmlns:a16="http://schemas.microsoft.com/office/drawing/2014/main" id="{A62A5449-447D-CF03-AD13-449DDBC4717F}"/>
              </a:ext>
            </a:extLst>
          </p:cNvPr>
          <p:cNvSpPr>
            <a:spLocks noGrp="1" noChangeArrowheads="1"/>
          </p:cNvSpPr>
          <p:nvPr>
            <p:ph type="body" idx="4294967295"/>
          </p:nvPr>
        </p:nvSpPr>
        <p:spPr>
          <a:xfrm>
            <a:off x="1717675" y="723900"/>
            <a:ext cx="8710613" cy="3603625"/>
          </a:xfrm>
        </p:spPr>
        <p:txBody>
          <a:bodyPr/>
          <a:lstStyle/>
          <a:p>
            <a:pPr>
              <a:buFontTx/>
              <a:buNone/>
            </a:pPr>
            <a:r>
              <a:rPr lang="en-US" altLang="it-IT" sz="2000" b="1" u="sng">
                <a:solidFill>
                  <a:schemeClr val="hlink"/>
                </a:solidFill>
              </a:rPr>
              <a:t>Replace strategy:</a:t>
            </a:r>
            <a:r>
              <a:rPr lang="en-US" altLang="it-IT" sz="2000"/>
              <a:t> </a:t>
            </a:r>
          </a:p>
          <a:p>
            <a:r>
              <a:rPr lang="en-US" altLang="it-IT" sz="2000"/>
              <a:t>The replace strategy applies two principles, namely, abstraction and refinement.</a:t>
            </a:r>
          </a:p>
          <a:p>
            <a:r>
              <a:rPr lang="en-US" altLang="it-IT" sz="2000"/>
              <a:t>To change a certain characteristic of a system: </a:t>
            </a:r>
          </a:p>
          <a:p>
            <a:pPr lvl="1">
              <a:buFontTx/>
              <a:buNone/>
            </a:pPr>
            <a:r>
              <a:rPr lang="en-US" altLang="it-IT" sz="1800"/>
              <a:t>(i) the system is reconstructed at a higher level of abstraction by hiding the details of the characteristic; and </a:t>
            </a:r>
          </a:p>
          <a:p>
            <a:pPr lvl="1">
              <a:buFontTx/>
              <a:buNone/>
            </a:pPr>
            <a:r>
              <a:rPr lang="en-US" altLang="it-IT" sz="1800"/>
              <a:t>(ii) a suitable representation for the target system is generated at a lower level of abstraction by applying refinement.</a:t>
            </a:r>
          </a:p>
          <a:p>
            <a:r>
              <a:rPr lang="en-US" altLang="it-IT" sz="2000"/>
              <a:t>Let us reconsider the GOTO example. By means of abstraction, a program is represented at a higher level without using control flow concepts. </a:t>
            </a:r>
          </a:p>
          <a:p>
            <a:r>
              <a:rPr lang="en-US" altLang="it-IT" sz="2000"/>
              <a:t>Next, by means of refinement, the system is represented at a lower level of abstraction with a new structured control flow. </a:t>
            </a:r>
          </a:p>
          <a:p>
            <a:endParaRPr lang="en-US" altLang="it-IT" sz="2000"/>
          </a:p>
        </p:txBody>
      </p:sp>
      <p:pic>
        <p:nvPicPr>
          <p:cNvPr id="38915" name="Picture 4" descr="reengstrategy">
            <a:extLst>
              <a:ext uri="{FF2B5EF4-FFF2-40B4-BE49-F238E27FC236}">
                <a16:creationId xmlns:a16="http://schemas.microsoft.com/office/drawing/2014/main" id="{5196327A-ABC3-E587-F77E-9C8217695A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1663" y="4598988"/>
            <a:ext cx="8380412" cy="155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6" name="Rectangle 5">
            <a:extLst>
              <a:ext uri="{FF2B5EF4-FFF2-40B4-BE49-F238E27FC236}">
                <a16:creationId xmlns:a16="http://schemas.microsoft.com/office/drawing/2014/main" id="{77F93609-D337-E2A9-BE12-E325062C3CA3}"/>
              </a:ext>
            </a:extLst>
          </p:cNvPr>
          <p:cNvSpPr>
            <a:spLocks noChangeArrowheads="1"/>
          </p:cNvSpPr>
          <p:nvPr/>
        </p:nvSpPr>
        <p:spPr bwMode="auto">
          <a:xfrm>
            <a:off x="2527300" y="6070600"/>
            <a:ext cx="71755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pPr algn="ctr">
              <a:lnSpc>
                <a:spcPct val="90000"/>
              </a:lnSpc>
            </a:pPr>
            <a:r>
              <a:rPr lang="en-US" altLang="it-IT" sz="1800">
                <a:solidFill>
                  <a:srgbClr val="3333FF"/>
                </a:solidFill>
              </a:rPr>
              <a:t>Conceptual basis for reengineering strategies </a:t>
            </a:r>
            <a:r>
              <a:rPr lang="en-US" altLang="it-IT" sz="1800">
                <a:solidFill>
                  <a:srgbClr val="3333FF"/>
                </a:solidFill>
                <a:ea typeface="Times New Roman" panose="02020603050405020304" pitchFamily="18" charset="0"/>
                <a:cs typeface="Times New Roman" panose="02020603050405020304" pitchFamily="18" charset="0"/>
              </a:rPr>
              <a:t>© IEEE, 1992</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6B12FB72-F48A-88F0-A644-82105693ACAB}"/>
              </a:ext>
            </a:extLst>
          </p:cNvPr>
          <p:cNvSpPr>
            <a:spLocks noGrp="1" noChangeArrowheads="1"/>
          </p:cNvSpPr>
          <p:nvPr>
            <p:ph type="title" idx="4294967295"/>
          </p:nvPr>
        </p:nvSpPr>
        <p:spPr/>
        <p:txBody>
          <a:bodyPr/>
          <a:lstStyle/>
          <a:p>
            <a:r>
              <a:rPr lang="en-US" altLang="it-IT" b="0">
                <a:solidFill>
                  <a:schemeClr val="hlink"/>
                </a:solidFill>
              </a:rPr>
              <a:t>Reengineering Variations</a:t>
            </a:r>
          </a:p>
        </p:txBody>
      </p:sp>
      <p:pic>
        <p:nvPicPr>
          <p:cNvPr id="40962" name="Picture 6">
            <a:extLst>
              <a:ext uri="{FF2B5EF4-FFF2-40B4-BE49-F238E27FC236}">
                <a16:creationId xmlns:a16="http://schemas.microsoft.com/office/drawing/2014/main" id="{A4FDD2D6-016A-DE00-E93D-1A4F7BC69F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8124" t="63911" r="17883" b="16940"/>
          <a:stretch>
            <a:fillRect/>
          </a:stretch>
        </p:blipFill>
        <p:spPr bwMode="auto">
          <a:xfrm>
            <a:off x="3506788" y="5616575"/>
            <a:ext cx="6299200" cy="150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63" name="Picture 6">
            <a:extLst>
              <a:ext uri="{FF2B5EF4-FFF2-40B4-BE49-F238E27FC236}">
                <a16:creationId xmlns:a16="http://schemas.microsoft.com/office/drawing/2014/main" id="{A23F0A4B-C3FF-54E3-B0B3-D82FE3EBD8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8124" t="19011" r="36040" b="39143"/>
          <a:stretch>
            <a:fillRect/>
          </a:stretch>
        </p:blipFill>
        <p:spPr bwMode="auto">
          <a:xfrm>
            <a:off x="3149600" y="487363"/>
            <a:ext cx="7045325" cy="5146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a:extLst>
              <a:ext uri="{FF2B5EF4-FFF2-40B4-BE49-F238E27FC236}">
                <a16:creationId xmlns:a16="http://schemas.microsoft.com/office/drawing/2014/main" id="{C1877950-047F-DC81-E7E4-DA83F109478B}"/>
              </a:ext>
            </a:extLst>
          </p:cNvPr>
          <p:cNvSpPr>
            <a:spLocks noGrp="1" noChangeArrowheads="1"/>
          </p:cNvSpPr>
          <p:nvPr>
            <p:ph type="title" idx="4294967295"/>
          </p:nvPr>
        </p:nvSpPr>
        <p:spPr/>
        <p:txBody>
          <a:bodyPr/>
          <a:lstStyle/>
          <a:p>
            <a:r>
              <a:rPr lang="en-US" altLang="it-IT">
                <a:solidFill>
                  <a:schemeClr val="hlink"/>
                </a:solidFill>
              </a:rPr>
              <a:t>Reengineering Process</a:t>
            </a:r>
          </a:p>
        </p:txBody>
      </p:sp>
      <p:sp>
        <p:nvSpPr>
          <p:cNvPr id="43010" name="Rectangle 3">
            <a:extLst>
              <a:ext uri="{FF2B5EF4-FFF2-40B4-BE49-F238E27FC236}">
                <a16:creationId xmlns:a16="http://schemas.microsoft.com/office/drawing/2014/main" id="{C0498F64-6C65-3F44-7BED-FDBB9650762C}"/>
              </a:ext>
            </a:extLst>
          </p:cNvPr>
          <p:cNvSpPr>
            <a:spLocks noGrp="1" noChangeArrowheads="1"/>
          </p:cNvSpPr>
          <p:nvPr>
            <p:ph type="body" idx="4294967295"/>
          </p:nvPr>
        </p:nvSpPr>
        <p:spPr>
          <a:xfrm>
            <a:off x="838200" y="660400"/>
            <a:ext cx="9412288" cy="6197600"/>
          </a:xfrm>
        </p:spPr>
        <p:txBody>
          <a:bodyPr/>
          <a:lstStyle/>
          <a:p>
            <a:pPr marL="495300" indent="-495300"/>
            <a:r>
              <a:rPr lang="en-US" altLang="it-IT"/>
              <a:t>An ordered set of activities designed to perform a specific task is called a process. </a:t>
            </a:r>
          </a:p>
          <a:p>
            <a:pPr marL="495300" indent="-495300"/>
            <a:r>
              <a:rPr lang="en-US" altLang="it-IT"/>
              <a:t>For ease of understanding and communication, processes are described by means of process models. </a:t>
            </a:r>
          </a:p>
          <a:p>
            <a:pPr marL="495300" indent="-495300"/>
            <a:r>
              <a:rPr lang="en-US" altLang="it-IT"/>
              <a:t>For example, in the software development domain, the Waterfall process model is widely used in developing well-understood software systems. </a:t>
            </a:r>
          </a:p>
          <a:p>
            <a:pPr marL="495300" indent="-495300"/>
            <a:r>
              <a:rPr lang="en-US" altLang="it-IT"/>
              <a:t>Process models are used to comprehend, evaluate, reason about, and improve processes. </a:t>
            </a:r>
          </a:p>
          <a:p>
            <a:pPr marL="495300" indent="-495300"/>
            <a:r>
              <a:rPr lang="en-US" altLang="it-IT"/>
              <a:t>Intuitively, process models are described by means of important relationships among data objects, human roles, activities, and tools. </a:t>
            </a:r>
          </a:p>
          <a:p>
            <a:pPr marL="495300" indent="-495300"/>
            <a:r>
              <a:rPr lang="en-US" altLang="it-IT"/>
              <a:t>We will discuss five process models for software reengineering.</a:t>
            </a:r>
          </a:p>
          <a:p>
            <a:pPr marL="495300" indent="-495300"/>
            <a:r>
              <a:rPr lang="en-US" altLang="it-IT"/>
              <a:t>The five approaches are different in two aspects:</a:t>
            </a:r>
            <a:r>
              <a:rPr lang="en-US" altLang="it-IT" sz="2800"/>
              <a:t> </a:t>
            </a:r>
          </a:p>
          <a:p>
            <a:pPr marL="869950" lvl="1" indent="-412750">
              <a:buFontTx/>
              <a:buNone/>
            </a:pPr>
            <a:r>
              <a:rPr lang="en-US" altLang="it-IT" sz="2400"/>
              <a:t>(i) the extent of reengineering performed, and</a:t>
            </a:r>
          </a:p>
          <a:p>
            <a:pPr marL="869950" lvl="1" indent="-412750">
              <a:buFontTx/>
              <a:buNone/>
            </a:pPr>
            <a:r>
              <a:rPr lang="en-US" altLang="it-IT" sz="2400"/>
              <a:t>(ii) the rate of substitution of the operational system with the new one.</a:t>
            </a:r>
            <a:endParaRPr lang="en-US" altLang="it-IT"/>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a:extLst>
              <a:ext uri="{FF2B5EF4-FFF2-40B4-BE49-F238E27FC236}">
                <a16:creationId xmlns:a16="http://schemas.microsoft.com/office/drawing/2014/main" id="{69D23D70-5C67-6C4A-E021-93C6ABEFEE55}"/>
              </a:ext>
            </a:extLst>
          </p:cNvPr>
          <p:cNvSpPr>
            <a:spLocks noGrp="1" noChangeArrowheads="1"/>
          </p:cNvSpPr>
          <p:nvPr>
            <p:ph type="title" idx="4294967295"/>
          </p:nvPr>
        </p:nvSpPr>
        <p:spPr/>
        <p:txBody>
          <a:bodyPr/>
          <a:lstStyle/>
          <a:p>
            <a:r>
              <a:rPr lang="en-US" altLang="it-IT">
                <a:solidFill>
                  <a:srgbClr val="3333FF"/>
                </a:solidFill>
              </a:rPr>
              <a:t>General Idea</a:t>
            </a:r>
          </a:p>
        </p:txBody>
      </p:sp>
      <p:sp>
        <p:nvSpPr>
          <p:cNvPr id="8194" name="Rectangle 3">
            <a:extLst>
              <a:ext uri="{FF2B5EF4-FFF2-40B4-BE49-F238E27FC236}">
                <a16:creationId xmlns:a16="http://schemas.microsoft.com/office/drawing/2014/main" id="{8847F958-8700-931D-AF10-AB9184AB431C}"/>
              </a:ext>
            </a:extLst>
          </p:cNvPr>
          <p:cNvSpPr>
            <a:spLocks noGrp="1" noChangeArrowheads="1"/>
          </p:cNvSpPr>
          <p:nvPr>
            <p:ph type="body" idx="4294967295"/>
          </p:nvPr>
        </p:nvSpPr>
        <p:spPr>
          <a:xfrm>
            <a:off x="1755775" y="635000"/>
            <a:ext cx="8593138" cy="5724525"/>
          </a:xfrm>
        </p:spPr>
        <p:txBody>
          <a:bodyPr/>
          <a:lstStyle/>
          <a:p>
            <a:r>
              <a:rPr lang="en-US" altLang="it-IT"/>
              <a:t>Reengineering is the examination, analysis, and restructuring of an existing software system to reconstitute it in a new form, and the subsequent implementation of the new form.</a:t>
            </a:r>
            <a:r>
              <a:rPr lang="en-US" altLang="it-IT" sz="2000"/>
              <a:t> </a:t>
            </a:r>
          </a:p>
          <a:p>
            <a:r>
              <a:rPr lang="en-US" altLang="it-IT"/>
              <a:t>The goal of reengineering is to:</a:t>
            </a:r>
          </a:p>
          <a:p>
            <a:pPr lvl="1">
              <a:buFontTx/>
              <a:buNone/>
            </a:pPr>
            <a:r>
              <a:rPr lang="en-US" altLang="it-IT" sz="2400">
                <a:solidFill>
                  <a:srgbClr val="3333FF"/>
                </a:solidFill>
              </a:rPr>
              <a:t>• understand the existing software system artifacts, namely, specification, design, implementation, and documentation, and</a:t>
            </a:r>
          </a:p>
          <a:p>
            <a:pPr lvl="1">
              <a:buFontTx/>
              <a:buNone/>
            </a:pPr>
            <a:r>
              <a:rPr lang="en-US" altLang="it-IT" sz="2400">
                <a:solidFill>
                  <a:srgbClr val="3333FF"/>
                </a:solidFill>
              </a:rPr>
              <a:t>• improve the functionality and quality attributes of the system.</a:t>
            </a:r>
            <a:r>
              <a:rPr lang="en-US" altLang="it-IT"/>
              <a:t> </a:t>
            </a:r>
          </a:p>
          <a:p>
            <a:r>
              <a:rPr lang="en-US" altLang="it-IT"/>
              <a:t>Software systems are reengineered by keeping one or more of the following four general objectives in mind:</a:t>
            </a:r>
          </a:p>
          <a:p>
            <a:pPr lvl="1">
              <a:buFontTx/>
              <a:buNone/>
            </a:pPr>
            <a:r>
              <a:rPr lang="en-US" altLang="it-IT" sz="2400">
                <a:solidFill>
                  <a:srgbClr val="3333FF"/>
                </a:solidFill>
              </a:rPr>
              <a:t>• Improving maintainability.</a:t>
            </a:r>
          </a:p>
          <a:p>
            <a:pPr lvl="1">
              <a:buFontTx/>
              <a:buNone/>
            </a:pPr>
            <a:r>
              <a:rPr lang="en-US" altLang="it-IT" sz="2400">
                <a:solidFill>
                  <a:srgbClr val="3333FF"/>
                </a:solidFill>
              </a:rPr>
              <a:t>• Migrating to a new technology.</a:t>
            </a:r>
          </a:p>
          <a:p>
            <a:pPr lvl="1">
              <a:buFontTx/>
              <a:buNone/>
            </a:pPr>
            <a:r>
              <a:rPr lang="en-US" altLang="it-IT" sz="2400">
                <a:solidFill>
                  <a:srgbClr val="3333FF"/>
                </a:solidFill>
              </a:rPr>
              <a:t>• Improving quality.</a:t>
            </a:r>
          </a:p>
          <a:p>
            <a:pPr lvl="1">
              <a:buFontTx/>
              <a:buNone/>
            </a:pPr>
            <a:r>
              <a:rPr lang="en-US" altLang="it-IT" sz="2400">
                <a:solidFill>
                  <a:srgbClr val="3333FF"/>
                </a:solidFill>
              </a:rPr>
              <a:t>• Preparing for functional enhancement.</a:t>
            </a:r>
          </a:p>
          <a:p>
            <a:endParaRPr lang="en-US" altLang="it-IT" sz="2800"/>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a:extLst>
              <a:ext uri="{FF2B5EF4-FFF2-40B4-BE49-F238E27FC236}">
                <a16:creationId xmlns:a16="http://schemas.microsoft.com/office/drawing/2014/main" id="{4C23CD55-15BD-CAF1-BCAB-FE9AFA61753A}"/>
              </a:ext>
            </a:extLst>
          </p:cNvPr>
          <p:cNvSpPr>
            <a:spLocks noGrp="1" noChangeArrowheads="1"/>
          </p:cNvSpPr>
          <p:nvPr>
            <p:ph type="title" idx="4294967295"/>
          </p:nvPr>
        </p:nvSpPr>
        <p:spPr/>
        <p:txBody>
          <a:bodyPr/>
          <a:lstStyle/>
          <a:p>
            <a:r>
              <a:rPr lang="en-US" altLang="it-IT">
                <a:solidFill>
                  <a:schemeClr val="hlink"/>
                </a:solidFill>
              </a:rPr>
              <a:t>Reengineering Approaches</a:t>
            </a:r>
          </a:p>
        </p:txBody>
      </p:sp>
      <p:sp>
        <p:nvSpPr>
          <p:cNvPr id="45058" name="Rectangle 3">
            <a:extLst>
              <a:ext uri="{FF2B5EF4-FFF2-40B4-BE49-F238E27FC236}">
                <a16:creationId xmlns:a16="http://schemas.microsoft.com/office/drawing/2014/main" id="{D2B2D72F-141A-15E2-EE53-A74BFC0FEB99}"/>
              </a:ext>
            </a:extLst>
          </p:cNvPr>
          <p:cNvSpPr>
            <a:spLocks noGrp="1" noChangeArrowheads="1"/>
          </p:cNvSpPr>
          <p:nvPr>
            <p:ph type="body" idx="4294967295"/>
          </p:nvPr>
        </p:nvSpPr>
        <p:spPr>
          <a:xfrm>
            <a:off x="639763" y="912813"/>
            <a:ext cx="10372725" cy="5032375"/>
          </a:xfrm>
        </p:spPr>
        <p:txBody>
          <a:bodyPr/>
          <a:lstStyle/>
          <a:p>
            <a:pPr>
              <a:buFontTx/>
              <a:buNone/>
            </a:pPr>
            <a:r>
              <a:rPr lang="en-US" altLang="it-IT" sz="2800" b="1" u="sng">
                <a:solidFill>
                  <a:srgbClr val="3333FF"/>
                </a:solidFill>
              </a:rPr>
              <a:t>Big Bang Approach</a:t>
            </a:r>
          </a:p>
          <a:p>
            <a:r>
              <a:rPr lang="en-US" altLang="it-IT"/>
              <a:t>The “</a:t>
            </a:r>
            <a:r>
              <a:rPr lang="en-US" altLang="it-IT" b="1">
                <a:solidFill>
                  <a:srgbClr val="3333FF"/>
                </a:solidFill>
              </a:rPr>
              <a:t>Big Bang</a:t>
            </a:r>
            <a:r>
              <a:rPr lang="en-US" altLang="it-IT"/>
              <a:t>” approach replaces the whole system at once. </a:t>
            </a:r>
          </a:p>
          <a:p>
            <a:r>
              <a:rPr lang="en-US" altLang="it-IT"/>
              <a:t>Once a reengineering effort is initiated, it is continued until all the objectives of the project are achieved and the target system is constructed. </a:t>
            </a:r>
          </a:p>
          <a:p>
            <a:r>
              <a:rPr lang="en-US" altLang="it-IT"/>
              <a:t>This approach is generally used if reengineering cannot be done in parts. </a:t>
            </a:r>
          </a:p>
          <a:p>
            <a:r>
              <a:rPr lang="en-US" altLang="it-IT"/>
              <a:t>For example, if there is a need to move to a different system architecture, then all components affected by such a move must be changed at once. </a:t>
            </a:r>
          </a:p>
          <a:p>
            <a:r>
              <a:rPr lang="en-US" altLang="it-IT"/>
              <a:t>The consequent advantage is that the system is brought into its new environment all at once. </a:t>
            </a:r>
          </a:p>
          <a:p>
            <a:r>
              <a:rPr lang="en-US" altLang="it-IT"/>
              <a:t>The disadvantage of Big Bang is that the reengineering project becomes a monolithic task, which may not be desirable in all situations. </a:t>
            </a:r>
          </a:p>
          <a:p>
            <a:r>
              <a:rPr lang="en-US" altLang="it-IT"/>
              <a:t>In addition, the Big Bang approach consumes too much resources at once for large systems, and takes a long stretch of time before the new system I visible.</a:t>
            </a:r>
          </a:p>
          <a:p>
            <a:endParaRPr lang="en-US" altLang="it-IT" sz="2800"/>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id="{6A2D7D09-3E44-6648-441A-F9F4B619A96E}"/>
              </a:ext>
            </a:extLst>
          </p:cNvPr>
          <p:cNvSpPr>
            <a:spLocks noGrp="1" noChangeArrowheads="1"/>
          </p:cNvSpPr>
          <p:nvPr>
            <p:ph type="title" idx="4294967295"/>
          </p:nvPr>
        </p:nvSpPr>
        <p:spPr/>
        <p:txBody>
          <a:bodyPr/>
          <a:lstStyle/>
          <a:p>
            <a:r>
              <a:rPr lang="en-US" altLang="it-IT">
                <a:solidFill>
                  <a:schemeClr val="hlink"/>
                </a:solidFill>
              </a:rPr>
              <a:t>Reengineering Approaches</a:t>
            </a:r>
          </a:p>
        </p:txBody>
      </p:sp>
      <p:sp>
        <p:nvSpPr>
          <p:cNvPr id="47106" name="Rectangle 3">
            <a:extLst>
              <a:ext uri="{FF2B5EF4-FFF2-40B4-BE49-F238E27FC236}">
                <a16:creationId xmlns:a16="http://schemas.microsoft.com/office/drawing/2014/main" id="{398997C9-FC56-1F20-B8D0-789CCEFCF39B}"/>
              </a:ext>
            </a:extLst>
          </p:cNvPr>
          <p:cNvSpPr>
            <a:spLocks noGrp="1" noChangeArrowheads="1"/>
          </p:cNvSpPr>
          <p:nvPr>
            <p:ph type="body" idx="4294967295"/>
          </p:nvPr>
        </p:nvSpPr>
        <p:spPr>
          <a:xfrm>
            <a:off x="715963" y="660400"/>
            <a:ext cx="10988675" cy="5711825"/>
          </a:xfrm>
        </p:spPr>
        <p:txBody>
          <a:bodyPr/>
          <a:lstStyle/>
          <a:p>
            <a:pPr marL="495300" indent="-495300">
              <a:buFontTx/>
              <a:buNone/>
            </a:pPr>
            <a:r>
              <a:rPr lang="en-US" altLang="it-IT" sz="2800" b="1" u="sng">
                <a:solidFill>
                  <a:srgbClr val="3333FF"/>
                </a:solidFill>
              </a:rPr>
              <a:t>Incremental Approach</a:t>
            </a:r>
            <a:endParaRPr lang="en-US" altLang="it-IT" b="1" u="sng">
              <a:solidFill>
                <a:srgbClr val="3333FF"/>
              </a:solidFill>
            </a:endParaRPr>
          </a:p>
          <a:p>
            <a:pPr marL="495300" indent="-495300"/>
            <a:r>
              <a:rPr lang="en-US" altLang="it-IT"/>
              <a:t>In this approach a system is reengineered gradually, one step closer to the target system at a time. </a:t>
            </a:r>
          </a:p>
          <a:p>
            <a:pPr marL="495300" indent="-495300"/>
            <a:r>
              <a:rPr lang="en-US" altLang="it-IT"/>
              <a:t>For a large system, several new interim versions are produced and released. </a:t>
            </a:r>
          </a:p>
          <a:p>
            <a:pPr marL="495300" indent="-495300"/>
            <a:r>
              <a:rPr lang="en-US" altLang="it-IT"/>
              <a:t>Successive interim versions satisfy increasingly more project goals than their preceding versions.</a:t>
            </a:r>
          </a:p>
          <a:p>
            <a:pPr marL="495300" indent="-495300"/>
            <a:r>
              <a:rPr lang="en-US" altLang="it-IT"/>
              <a:t>The advantages of this approach are as follows: </a:t>
            </a:r>
          </a:p>
          <a:p>
            <a:pPr marL="869950" lvl="1" indent="-412750">
              <a:buFontTx/>
              <a:buNone/>
            </a:pPr>
            <a:r>
              <a:rPr lang="en-US" altLang="it-IT" sz="2400"/>
              <a:t>(i) locating errors becomes easier, because one can clearly identify the newly added components, and </a:t>
            </a:r>
          </a:p>
          <a:p>
            <a:pPr marL="869950" lvl="1" indent="-412750">
              <a:buFontTx/>
              <a:buNone/>
            </a:pPr>
            <a:r>
              <a:rPr lang="en-US" altLang="it-IT" sz="2400"/>
              <a:t>(ii) It becomes easy for the customer to notice progress, because interim versions are released.</a:t>
            </a:r>
          </a:p>
          <a:p>
            <a:pPr marL="495300" indent="-495300"/>
            <a:r>
              <a:rPr lang="en-US" altLang="it-IT"/>
              <a:t>The disadvantages of the incremental approach are as follows:</a:t>
            </a:r>
          </a:p>
          <a:p>
            <a:pPr marL="869950" lvl="1" indent="-412750">
              <a:buFontTx/>
              <a:buNone/>
            </a:pPr>
            <a:r>
              <a:rPr lang="en-US" altLang="it-IT"/>
              <a:t> </a:t>
            </a:r>
            <a:r>
              <a:rPr lang="en-US" altLang="it-IT" sz="2400"/>
              <a:t>(i) with multiple interim versions and their careful version controls, the incremental approach takes much longer to complete, and </a:t>
            </a:r>
          </a:p>
          <a:p>
            <a:pPr marL="869950" lvl="1" indent="-412750">
              <a:buFontTx/>
              <a:buNone/>
            </a:pPr>
            <a:r>
              <a:rPr lang="en-US" altLang="it-IT" sz="2400"/>
              <a:t>(ii) even if there is a need, the entire architecture of the system cannot be changed.</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AD311289-1C53-7E8A-D327-42FB11F0FACC}"/>
              </a:ext>
            </a:extLst>
          </p:cNvPr>
          <p:cNvSpPr>
            <a:spLocks noGrp="1" noChangeArrowheads="1"/>
          </p:cNvSpPr>
          <p:nvPr>
            <p:ph type="title" idx="4294967295"/>
          </p:nvPr>
        </p:nvSpPr>
        <p:spPr/>
        <p:txBody>
          <a:bodyPr/>
          <a:lstStyle/>
          <a:p>
            <a:r>
              <a:rPr lang="en-US" altLang="it-IT">
                <a:solidFill>
                  <a:schemeClr val="hlink"/>
                </a:solidFill>
              </a:rPr>
              <a:t>Reengineering Approaches</a:t>
            </a:r>
          </a:p>
        </p:txBody>
      </p:sp>
      <p:sp>
        <p:nvSpPr>
          <p:cNvPr id="49154" name="Rectangle 3">
            <a:extLst>
              <a:ext uri="{FF2B5EF4-FFF2-40B4-BE49-F238E27FC236}">
                <a16:creationId xmlns:a16="http://schemas.microsoft.com/office/drawing/2014/main" id="{2A1779BF-92FA-240F-4215-0946D1C29FBB}"/>
              </a:ext>
            </a:extLst>
          </p:cNvPr>
          <p:cNvSpPr>
            <a:spLocks noGrp="1" noChangeArrowheads="1"/>
          </p:cNvSpPr>
          <p:nvPr>
            <p:ph type="body" idx="4294967295"/>
          </p:nvPr>
        </p:nvSpPr>
        <p:spPr>
          <a:xfrm>
            <a:off x="731838" y="600075"/>
            <a:ext cx="11139487" cy="6197600"/>
          </a:xfrm>
        </p:spPr>
        <p:txBody>
          <a:bodyPr/>
          <a:lstStyle/>
          <a:p>
            <a:pPr>
              <a:buFontTx/>
              <a:buNone/>
            </a:pPr>
            <a:r>
              <a:rPr lang="en-US" altLang="it-IT" sz="2800" b="1" u="sng">
                <a:solidFill>
                  <a:srgbClr val="3333FF"/>
                </a:solidFill>
              </a:rPr>
              <a:t>Partial Approach</a:t>
            </a:r>
          </a:p>
          <a:p>
            <a:r>
              <a:rPr lang="en-US" altLang="it-IT"/>
              <a:t>In this approach, only a part of the system is reengineered and then it is integrated with the non-engineered portion of the system. </a:t>
            </a:r>
          </a:p>
          <a:p>
            <a:r>
              <a:rPr lang="en-US" altLang="it-IT"/>
              <a:t>One must decide whether to use a “Big Bang” approach or an “Incremental” approach for the portion to be reengineered. </a:t>
            </a:r>
          </a:p>
          <a:p>
            <a:r>
              <a:rPr lang="en-US" altLang="it-IT"/>
              <a:t>The following three steps are followed in the partial approach:</a:t>
            </a:r>
          </a:p>
          <a:p>
            <a:pPr lvl="1">
              <a:buFontTx/>
              <a:buNone/>
            </a:pPr>
            <a:r>
              <a:rPr lang="en-US" altLang="it-IT" sz="2400"/>
              <a:t>• In the first step, the existing system is partitioned into two parts: one part is identified to be reengineered and the remaining part to be not reengineered.</a:t>
            </a:r>
          </a:p>
          <a:p>
            <a:pPr lvl="1">
              <a:buFontTx/>
              <a:buNone/>
            </a:pPr>
            <a:r>
              <a:rPr lang="en-US" altLang="it-IT" sz="2400"/>
              <a:t>• In the second step, reengineering work is performed using either the “Big Bang” or the “Incremental” approach.</a:t>
            </a:r>
          </a:p>
          <a:p>
            <a:pPr lvl="1">
              <a:buFontTx/>
              <a:buNone/>
            </a:pPr>
            <a:r>
              <a:rPr lang="en-US" altLang="it-IT" sz="2400"/>
              <a:t>• In the third step, the two parts, namely, the not-to-be-reengineered part and the reengineered part of the system, are integrated to make up the new system.</a:t>
            </a:r>
          </a:p>
          <a:p>
            <a:r>
              <a:rPr lang="en-US" altLang="it-IT"/>
              <a:t>The partial approach has the advantage of reducing the scope of reengineering that is less time and costs less.</a:t>
            </a:r>
          </a:p>
          <a:p>
            <a:r>
              <a:rPr lang="en-US" altLang="it-IT"/>
              <a:t>A disadvantage of the partial approach is that modifications are not performed to the interface between the portion modified and the portion not modified.</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a:extLst>
              <a:ext uri="{FF2B5EF4-FFF2-40B4-BE49-F238E27FC236}">
                <a16:creationId xmlns:a16="http://schemas.microsoft.com/office/drawing/2014/main" id="{DE979716-CA4B-765F-E56A-EDDD21E1C165}"/>
              </a:ext>
            </a:extLst>
          </p:cNvPr>
          <p:cNvSpPr>
            <a:spLocks noGrp="1" noChangeArrowheads="1"/>
          </p:cNvSpPr>
          <p:nvPr>
            <p:ph type="title" idx="4294967295"/>
          </p:nvPr>
        </p:nvSpPr>
        <p:spPr/>
        <p:txBody>
          <a:bodyPr/>
          <a:lstStyle/>
          <a:p>
            <a:r>
              <a:rPr lang="en-US" altLang="it-IT">
                <a:solidFill>
                  <a:schemeClr val="hlink"/>
                </a:solidFill>
              </a:rPr>
              <a:t>Reengineering Approaches</a:t>
            </a:r>
          </a:p>
        </p:txBody>
      </p:sp>
      <p:sp>
        <p:nvSpPr>
          <p:cNvPr id="51202" name="Rectangle 3">
            <a:extLst>
              <a:ext uri="{FF2B5EF4-FFF2-40B4-BE49-F238E27FC236}">
                <a16:creationId xmlns:a16="http://schemas.microsoft.com/office/drawing/2014/main" id="{31EBAD84-86EF-859F-7B00-3CDAB70C91A8}"/>
              </a:ext>
            </a:extLst>
          </p:cNvPr>
          <p:cNvSpPr>
            <a:spLocks noGrp="1" noChangeArrowheads="1"/>
          </p:cNvSpPr>
          <p:nvPr>
            <p:ph type="body" idx="4294967295"/>
          </p:nvPr>
        </p:nvSpPr>
        <p:spPr>
          <a:xfrm>
            <a:off x="1590675" y="596900"/>
            <a:ext cx="8812213" cy="5924550"/>
          </a:xfrm>
        </p:spPr>
        <p:txBody>
          <a:bodyPr/>
          <a:lstStyle/>
          <a:p>
            <a:pPr marL="495300" indent="-495300">
              <a:lnSpc>
                <a:spcPct val="80000"/>
              </a:lnSpc>
              <a:buFontTx/>
              <a:buNone/>
            </a:pPr>
            <a:r>
              <a:rPr lang="en-US" altLang="it-IT" b="1" u="sng">
                <a:solidFill>
                  <a:srgbClr val="3333FF"/>
                </a:solidFill>
              </a:rPr>
              <a:t>Iterative Approach</a:t>
            </a:r>
          </a:p>
          <a:p>
            <a:pPr marL="495300" indent="-495300">
              <a:lnSpc>
                <a:spcPct val="80000"/>
              </a:lnSpc>
            </a:pPr>
            <a:r>
              <a:rPr lang="en-US" altLang="it-IT" sz="2000"/>
              <a:t>The reengineering process is applied on the source code of a few procedures at a time, with each reengineering operation lasting for a short time. </a:t>
            </a:r>
          </a:p>
          <a:p>
            <a:pPr marL="495300" indent="-495300">
              <a:lnSpc>
                <a:spcPct val="80000"/>
              </a:lnSpc>
            </a:pPr>
            <a:r>
              <a:rPr lang="en-US" altLang="it-IT" sz="2000"/>
              <a:t>This process is repeatedly executed on different components in different stages. </a:t>
            </a:r>
          </a:p>
          <a:p>
            <a:pPr marL="495300" indent="-495300">
              <a:lnSpc>
                <a:spcPct val="80000"/>
              </a:lnSpc>
            </a:pPr>
            <a:r>
              <a:rPr lang="en-US" altLang="it-IT" sz="2000"/>
              <a:t>During the execution of the process, ensure that the four types of components can coexist: </a:t>
            </a:r>
          </a:p>
          <a:p>
            <a:pPr marL="869950" lvl="1" indent="-412750">
              <a:lnSpc>
                <a:spcPct val="80000"/>
              </a:lnSpc>
            </a:pPr>
            <a:r>
              <a:rPr lang="en-US" altLang="it-IT" sz="1800"/>
              <a:t>old components not reengineered,</a:t>
            </a:r>
          </a:p>
          <a:p>
            <a:pPr marL="869950" lvl="1" indent="-412750">
              <a:lnSpc>
                <a:spcPct val="80000"/>
              </a:lnSpc>
            </a:pPr>
            <a:r>
              <a:rPr lang="en-US" altLang="it-IT" sz="1800"/>
              <a:t>components currently being reengineered, </a:t>
            </a:r>
          </a:p>
          <a:p>
            <a:pPr marL="869950" lvl="1" indent="-412750">
              <a:lnSpc>
                <a:spcPct val="80000"/>
              </a:lnSpc>
            </a:pPr>
            <a:r>
              <a:rPr lang="en-US" altLang="it-IT" sz="1800"/>
              <a:t>components already reengineered, and </a:t>
            </a:r>
          </a:p>
          <a:p>
            <a:pPr marL="869950" lvl="1" indent="-412750">
              <a:lnSpc>
                <a:spcPct val="80000"/>
              </a:lnSpc>
            </a:pPr>
            <a:r>
              <a:rPr lang="en-US" altLang="it-IT" sz="1800"/>
              <a:t>new components added to the system.</a:t>
            </a:r>
          </a:p>
          <a:p>
            <a:pPr marL="495300" indent="-495300">
              <a:lnSpc>
                <a:spcPct val="80000"/>
              </a:lnSpc>
            </a:pPr>
            <a:r>
              <a:rPr lang="en-US" altLang="it-IT"/>
              <a:t>There are two advantages of the iterative reengineering process: </a:t>
            </a:r>
          </a:p>
          <a:p>
            <a:pPr marL="869950" lvl="1" indent="-412750">
              <a:lnSpc>
                <a:spcPct val="80000"/>
              </a:lnSpc>
              <a:buFontTx/>
              <a:buNone/>
            </a:pPr>
            <a:r>
              <a:rPr lang="en-US" altLang="it-IT"/>
              <a:t>(i) it guarantees the continued operation of the system during the execution of the reengineering process, and </a:t>
            </a:r>
          </a:p>
          <a:p>
            <a:pPr marL="869950" lvl="1" indent="-412750">
              <a:lnSpc>
                <a:spcPct val="80000"/>
              </a:lnSpc>
              <a:buFontTx/>
              <a:buNone/>
            </a:pPr>
            <a:r>
              <a:rPr lang="en-US" altLang="it-IT"/>
              <a:t>(ii) the maintainers’ and the users’ familiarities with the system are preserved. </a:t>
            </a:r>
          </a:p>
          <a:p>
            <a:pPr marL="495300" indent="-495300">
              <a:lnSpc>
                <a:spcPct val="80000"/>
              </a:lnSpc>
            </a:pPr>
            <a:r>
              <a:rPr lang="en-US" altLang="it-IT" sz="2000"/>
              <a:t>The disadvantage of this approach is the need to keep track of the four types of components during the reengineering process. </a:t>
            </a:r>
          </a:p>
          <a:p>
            <a:pPr marL="495300" indent="-495300">
              <a:lnSpc>
                <a:spcPct val="80000"/>
              </a:lnSpc>
            </a:pPr>
            <a:r>
              <a:rPr lang="en-US" altLang="it-IT" sz="2000"/>
              <a:t>In addition, both the old and the newly reengineered components need to be maintained.</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a:extLst>
              <a:ext uri="{FF2B5EF4-FFF2-40B4-BE49-F238E27FC236}">
                <a16:creationId xmlns:a16="http://schemas.microsoft.com/office/drawing/2014/main" id="{751E7AD7-8FC6-A862-DA92-80084C66E3C8}"/>
              </a:ext>
            </a:extLst>
          </p:cNvPr>
          <p:cNvSpPr>
            <a:spLocks noGrp="1" noChangeArrowheads="1"/>
          </p:cNvSpPr>
          <p:nvPr>
            <p:ph type="title" idx="4294967295"/>
          </p:nvPr>
        </p:nvSpPr>
        <p:spPr/>
        <p:txBody>
          <a:bodyPr/>
          <a:lstStyle/>
          <a:p>
            <a:r>
              <a:rPr lang="en-US" altLang="it-IT">
                <a:solidFill>
                  <a:schemeClr val="hlink"/>
                </a:solidFill>
              </a:rPr>
              <a:t>Reengineering Approaches</a:t>
            </a:r>
          </a:p>
        </p:txBody>
      </p:sp>
      <p:sp>
        <p:nvSpPr>
          <p:cNvPr id="53250" name="Rectangle 3">
            <a:extLst>
              <a:ext uri="{FF2B5EF4-FFF2-40B4-BE49-F238E27FC236}">
                <a16:creationId xmlns:a16="http://schemas.microsoft.com/office/drawing/2014/main" id="{6D2226EA-334F-C14F-6385-6B2F4CBD87F0}"/>
              </a:ext>
            </a:extLst>
          </p:cNvPr>
          <p:cNvSpPr>
            <a:spLocks noGrp="1" noChangeArrowheads="1"/>
          </p:cNvSpPr>
          <p:nvPr>
            <p:ph type="body" idx="4294967295"/>
          </p:nvPr>
        </p:nvSpPr>
        <p:spPr>
          <a:xfrm>
            <a:off x="1831975" y="673100"/>
            <a:ext cx="8607425" cy="5873750"/>
          </a:xfrm>
        </p:spPr>
        <p:txBody>
          <a:bodyPr/>
          <a:lstStyle/>
          <a:p>
            <a:pPr marL="495300" indent="-495300">
              <a:buFontTx/>
              <a:buNone/>
            </a:pPr>
            <a:r>
              <a:rPr lang="en-US" altLang="it-IT" b="1" u="sng">
                <a:solidFill>
                  <a:srgbClr val="3333FF"/>
                </a:solidFill>
              </a:rPr>
              <a:t>Evolutionary Approach</a:t>
            </a:r>
          </a:p>
          <a:p>
            <a:pPr marL="495300" indent="-495300"/>
            <a:r>
              <a:rPr lang="en-US" altLang="it-IT" sz="2000"/>
              <a:t>In the ”Evolutionary” approach components of the original system are substituted with re-engineered components. </a:t>
            </a:r>
          </a:p>
          <a:p>
            <a:pPr marL="495300" indent="-495300"/>
            <a:r>
              <a:rPr lang="en-US" altLang="it-IT" sz="2000"/>
              <a:t>In this approach, the existing components are grouped by functions and reengineered into new components. </a:t>
            </a:r>
          </a:p>
          <a:p>
            <a:pPr marL="495300" indent="-495300"/>
            <a:r>
              <a:rPr lang="en-US" altLang="it-IT" sz="2000"/>
              <a:t>Software engineers focus their reengineering efforts on identifying functional objects irrespective of the locations of those components within the current system. </a:t>
            </a:r>
          </a:p>
          <a:p>
            <a:pPr marL="495300" indent="-495300"/>
            <a:r>
              <a:rPr lang="en-US" altLang="it-IT" sz="2000"/>
              <a:t>As a result, the new system is built with functionally cohesive components as needed.</a:t>
            </a:r>
          </a:p>
          <a:p>
            <a:pPr marL="495300" indent="-495300"/>
            <a:r>
              <a:rPr lang="en-US" altLang="it-IT" sz="2000"/>
              <a:t>There are two advantages of the “Evolutionary” approach: </a:t>
            </a:r>
          </a:p>
          <a:p>
            <a:pPr marL="869950" lvl="1" indent="-412750">
              <a:buFontTx/>
              <a:buNone/>
            </a:pPr>
            <a:r>
              <a:rPr lang="en-US" altLang="it-IT"/>
              <a:t>(i) the resulting design is more cohesive, and </a:t>
            </a:r>
          </a:p>
          <a:p>
            <a:pPr marL="869950" lvl="1" indent="-412750">
              <a:buFontTx/>
              <a:buNone/>
            </a:pPr>
            <a:r>
              <a:rPr lang="en-US" altLang="it-IT"/>
              <a:t>(ii) the scope of individual components is reduced. </a:t>
            </a:r>
          </a:p>
          <a:p>
            <a:pPr marL="495300" indent="-495300"/>
            <a:r>
              <a:rPr lang="en-US" altLang="it-IT" sz="2000"/>
              <a:t>A major disadvantage: </a:t>
            </a:r>
          </a:p>
          <a:p>
            <a:pPr marL="869950" lvl="1" indent="-412750">
              <a:buFontTx/>
              <a:buNone/>
            </a:pPr>
            <a:r>
              <a:rPr lang="en-US" altLang="it-IT"/>
              <a:t>(i) all the functions with much similarities must be first identified throughout the operational system.</a:t>
            </a:r>
          </a:p>
          <a:p>
            <a:pPr marL="869950" lvl="1" indent="-412750">
              <a:buFontTx/>
              <a:buNone/>
            </a:pPr>
            <a:r>
              <a:rPr lang="en-US" altLang="it-IT"/>
              <a:t>(ii) next, those functions are refined as one unit in the new system.</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a:extLst>
              <a:ext uri="{FF2B5EF4-FFF2-40B4-BE49-F238E27FC236}">
                <a16:creationId xmlns:a16="http://schemas.microsoft.com/office/drawing/2014/main" id="{A78E57CE-14B4-4F09-B8A0-46BFEFBD3782}"/>
              </a:ext>
            </a:extLst>
          </p:cNvPr>
          <p:cNvSpPr>
            <a:spLocks noGrp="1" noChangeArrowheads="1"/>
          </p:cNvSpPr>
          <p:nvPr>
            <p:ph type="title" idx="4294967295"/>
          </p:nvPr>
        </p:nvSpPr>
        <p:spPr>
          <a:xfrm>
            <a:off x="1524000" y="0"/>
            <a:ext cx="9144000" cy="855663"/>
          </a:xfrm>
        </p:spPr>
        <p:txBody>
          <a:bodyPr/>
          <a:lstStyle/>
          <a:p>
            <a:r>
              <a:rPr lang="en-US" altLang="it-IT">
                <a:solidFill>
                  <a:schemeClr val="hlink"/>
                </a:solidFill>
              </a:rPr>
              <a:t>Source Code Reengineering Reference Model</a:t>
            </a:r>
          </a:p>
        </p:txBody>
      </p:sp>
      <p:sp>
        <p:nvSpPr>
          <p:cNvPr id="55298" name="Rectangle 6">
            <a:extLst>
              <a:ext uri="{FF2B5EF4-FFF2-40B4-BE49-F238E27FC236}">
                <a16:creationId xmlns:a16="http://schemas.microsoft.com/office/drawing/2014/main" id="{C526BC18-DF30-817A-3404-42DE196366E1}"/>
              </a:ext>
            </a:extLst>
          </p:cNvPr>
          <p:cNvSpPr>
            <a:spLocks noChangeArrowheads="1"/>
          </p:cNvSpPr>
          <p:nvPr/>
        </p:nvSpPr>
        <p:spPr bwMode="auto">
          <a:xfrm>
            <a:off x="1636713" y="863600"/>
            <a:ext cx="5365750" cy="481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285750" indent="-285750">
              <a:lnSpc>
                <a:spcPct val="90000"/>
              </a:lnSpc>
              <a:spcBef>
                <a:spcPct val="30000"/>
              </a:spcBef>
              <a:buSzPct val="75000"/>
              <a:buChar char="•"/>
              <a:defRPr sz="2400">
                <a:solidFill>
                  <a:srgbClr val="000000"/>
                </a:solidFill>
                <a:latin typeface="Times New Roman" panose="02020603050405020304" pitchFamily="18" charset="0"/>
              </a:defRPr>
            </a:lvl1pPr>
            <a:lvl2pPr marL="685800" indent="-228600">
              <a:lnSpc>
                <a:spcPct val="90000"/>
              </a:lnSpc>
              <a:spcBef>
                <a:spcPct val="30000"/>
              </a:spcBef>
              <a:buSzPct val="100000"/>
              <a:buChar char="–"/>
              <a:defRPr sz="2000">
                <a:solidFill>
                  <a:schemeClr val="bg1"/>
                </a:solidFill>
                <a:latin typeface="Times New Roman" panose="02020603050405020304" pitchFamily="18" charset="0"/>
              </a:defRPr>
            </a:lvl2pPr>
            <a:lvl3pPr marL="1143000" indent="-228600">
              <a:lnSpc>
                <a:spcPct val="90000"/>
              </a:lnSpc>
              <a:spcBef>
                <a:spcPct val="30000"/>
              </a:spcBef>
              <a:buSzPct val="100000"/>
              <a:buChar char="•"/>
              <a:defRPr sz="2000">
                <a:solidFill>
                  <a:srgbClr val="663300"/>
                </a:solidFill>
                <a:latin typeface="Times New Roman" panose="02020603050405020304" pitchFamily="18" charset="0"/>
              </a:defRPr>
            </a:lvl3pPr>
            <a:lvl4pPr marL="1543050" indent="-171450">
              <a:lnSpc>
                <a:spcPct val="90000"/>
              </a:lnSpc>
              <a:spcBef>
                <a:spcPct val="30000"/>
              </a:spcBef>
              <a:buSzPct val="100000"/>
              <a:buChar char="–"/>
              <a:defRPr>
                <a:solidFill>
                  <a:srgbClr val="000000"/>
                </a:solidFill>
                <a:latin typeface="Times New Roman" panose="02020603050405020304" pitchFamily="18" charset="0"/>
              </a:defRPr>
            </a:lvl4pPr>
            <a:lvl5pPr marL="2000250" indent="-171450">
              <a:lnSpc>
                <a:spcPct val="90000"/>
              </a:lnSpc>
              <a:spcBef>
                <a:spcPct val="30000"/>
              </a:spcBef>
              <a:buSzPct val="100000"/>
              <a:buFont typeface="Wingdings" pitchFamily="2" charset="2"/>
              <a:buChar char="Ø"/>
              <a:defRPr>
                <a:solidFill>
                  <a:srgbClr val="000000"/>
                </a:solidFill>
                <a:latin typeface="Times New Roman" panose="02020603050405020304" pitchFamily="18" charset="0"/>
              </a:defRPr>
            </a:lvl5pPr>
            <a:lvl6pPr marL="2457450" indent="-171450" eaLnBrk="0" fontAlgn="base" hangingPunct="0">
              <a:lnSpc>
                <a:spcPct val="90000"/>
              </a:lnSpc>
              <a:spcBef>
                <a:spcPct val="30000"/>
              </a:spcBef>
              <a:spcAft>
                <a:spcPct val="0"/>
              </a:spcAft>
              <a:buSzPct val="100000"/>
              <a:buFont typeface="Wingdings" pitchFamily="2" charset="2"/>
              <a:buChar char="Ø"/>
              <a:defRPr>
                <a:solidFill>
                  <a:srgbClr val="000000"/>
                </a:solidFill>
                <a:latin typeface="Times New Roman" panose="02020603050405020304" pitchFamily="18" charset="0"/>
              </a:defRPr>
            </a:lvl6pPr>
            <a:lvl7pPr marL="2914650" indent="-171450" eaLnBrk="0" fontAlgn="base" hangingPunct="0">
              <a:lnSpc>
                <a:spcPct val="90000"/>
              </a:lnSpc>
              <a:spcBef>
                <a:spcPct val="30000"/>
              </a:spcBef>
              <a:spcAft>
                <a:spcPct val="0"/>
              </a:spcAft>
              <a:buSzPct val="100000"/>
              <a:buFont typeface="Wingdings" pitchFamily="2" charset="2"/>
              <a:buChar char="Ø"/>
              <a:defRPr>
                <a:solidFill>
                  <a:srgbClr val="000000"/>
                </a:solidFill>
                <a:latin typeface="Times New Roman" panose="02020603050405020304" pitchFamily="18" charset="0"/>
              </a:defRPr>
            </a:lvl7pPr>
            <a:lvl8pPr marL="3371850" indent="-171450" eaLnBrk="0" fontAlgn="base" hangingPunct="0">
              <a:lnSpc>
                <a:spcPct val="90000"/>
              </a:lnSpc>
              <a:spcBef>
                <a:spcPct val="30000"/>
              </a:spcBef>
              <a:spcAft>
                <a:spcPct val="0"/>
              </a:spcAft>
              <a:buSzPct val="100000"/>
              <a:buFont typeface="Wingdings" pitchFamily="2" charset="2"/>
              <a:buChar char="Ø"/>
              <a:defRPr>
                <a:solidFill>
                  <a:srgbClr val="000000"/>
                </a:solidFill>
                <a:latin typeface="Times New Roman" panose="02020603050405020304" pitchFamily="18" charset="0"/>
              </a:defRPr>
            </a:lvl8pPr>
            <a:lvl9pPr marL="3829050" indent="-171450" eaLnBrk="0" fontAlgn="base" hangingPunct="0">
              <a:lnSpc>
                <a:spcPct val="90000"/>
              </a:lnSpc>
              <a:spcBef>
                <a:spcPct val="30000"/>
              </a:spcBef>
              <a:spcAft>
                <a:spcPct val="0"/>
              </a:spcAft>
              <a:buSzPct val="100000"/>
              <a:buFont typeface="Wingdings" pitchFamily="2" charset="2"/>
              <a:buChar char="Ø"/>
              <a:defRPr>
                <a:solidFill>
                  <a:srgbClr val="000000"/>
                </a:solidFill>
                <a:latin typeface="Times New Roman" panose="02020603050405020304" pitchFamily="18" charset="0"/>
              </a:defRPr>
            </a:lvl9pPr>
          </a:lstStyle>
          <a:p>
            <a:r>
              <a:rPr lang="en-US" altLang="it-IT" sz="2000" b="0"/>
              <a:t>The SCORE/RM model was proposed by Colbrook, Smythe and Darlison. </a:t>
            </a:r>
          </a:p>
          <a:p>
            <a:r>
              <a:rPr lang="en-US" altLang="it-IT" sz="2000" b="0"/>
              <a:t>The framework, depicted in Figure, consists of four kinds of elements:</a:t>
            </a:r>
            <a:r>
              <a:rPr lang="en-US" altLang="it-IT" b="0"/>
              <a:t> </a:t>
            </a:r>
          </a:p>
          <a:p>
            <a:pPr lvl="1"/>
            <a:r>
              <a:rPr lang="en-US" altLang="it-IT" sz="1800" b="0"/>
              <a:t>function, </a:t>
            </a:r>
          </a:p>
          <a:p>
            <a:pPr lvl="1"/>
            <a:r>
              <a:rPr lang="en-US" altLang="it-IT" sz="1800" b="0"/>
              <a:t>documentation, </a:t>
            </a:r>
          </a:p>
          <a:p>
            <a:pPr lvl="1"/>
            <a:r>
              <a:rPr lang="en-US" altLang="it-IT" sz="1800" b="0"/>
              <a:t>repository database, and </a:t>
            </a:r>
          </a:p>
          <a:p>
            <a:pPr lvl="1"/>
            <a:r>
              <a:rPr lang="en-US" altLang="it-IT" sz="1800" b="0"/>
              <a:t>metrication.</a:t>
            </a:r>
          </a:p>
          <a:p>
            <a:r>
              <a:rPr lang="en-US" altLang="it-IT" sz="2000" b="0"/>
              <a:t>The function element is divided into eight layers, namely:</a:t>
            </a:r>
          </a:p>
          <a:p>
            <a:pPr lvl="1"/>
            <a:r>
              <a:rPr lang="en-US" altLang="it-IT" sz="1800" b="0"/>
              <a:t>encapsulation, transformation, </a:t>
            </a:r>
          </a:p>
          <a:p>
            <a:pPr lvl="1"/>
            <a:r>
              <a:rPr lang="en-US" altLang="it-IT" sz="1800" b="0"/>
              <a:t>normalization, interpretation, </a:t>
            </a:r>
          </a:p>
          <a:p>
            <a:pPr lvl="1"/>
            <a:r>
              <a:rPr lang="en-US" altLang="it-IT" sz="1800" b="0"/>
              <a:t>abstraction, causation, </a:t>
            </a:r>
          </a:p>
          <a:p>
            <a:pPr lvl="1"/>
            <a:r>
              <a:rPr lang="en-US" altLang="it-IT" sz="1800" b="0"/>
              <a:t>regeneration, and certification.</a:t>
            </a:r>
          </a:p>
          <a:p>
            <a:pPr>
              <a:buFontTx/>
              <a:buNone/>
            </a:pPr>
            <a:endParaRPr lang="en-US" altLang="it-IT" sz="1800" b="0">
              <a:solidFill>
                <a:srgbClr val="0000FF"/>
              </a:solidFill>
            </a:endParaRPr>
          </a:p>
        </p:txBody>
      </p:sp>
      <p:pic>
        <p:nvPicPr>
          <p:cNvPr id="55299" name="Picture 9" descr="abstractionmodel">
            <a:extLst>
              <a:ext uri="{FF2B5EF4-FFF2-40B4-BE49-F238E27FC236}">
                <a16:creationId xmlns:a16="http://schemas.microsoft.com/office/drawing/2014/main" id="{A1CAA1A9-682A-FB71-C7C2-4420E73216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97700" y="941388"/>
            <a:ext cx="4367213" cy="541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0" name="Rectangle 10">
            <a:extLst>
              <a:ext uri="{FF2B5EF4-FFF2-40B4-BE49-F238E27FC236}">
                <a16:creationId xmlns:a16="http://schemas.microsoft.com/office/drawing/2014/main" id="{902FDF48-F5C3-9E48-3676-AECCDDDC237D}"/>
              </a:ext>
            </a:extLst>
          </p:cNvPr>
          <p:cNvSpPr>
            <a:spLocks noChangeArrowheads="1"/>
          </p:cNvSpPr>
          <p:nvPr/>
        </p:nvSpPr>
        <p:spPr bwMode="auto">
          <a:xfrm>
            <a:off x="6629400" y="6370638"/>
            <a:ext cx="40386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pPr algn="ctr">
              <a:lnSpc>
                <a:spcPct val="90000"/>
              </a:lnSpc>
            </a:pPr>
            <a:r>
              <a:rPr lang="en-US" altLang="it-IT" sz="1800">
                <a:solidFill>
                  <a:srgbClr val="3333FF"/>
                </a:solidFill>
              </a:rPr>
              <a:t>Source code reengineering reference model </a:t>
            </a:r>
            <a:r>
              <a:rPr lang="en-US" altLang="it-IT" sz="1800">
                <a:solidFill>
                  <a:srgbClr val="3333FF"/>
                </a:solidFill>
                <a:ea typeface="Times New Roman" panose="02020603050405020304" pitchFamily="18" charset="0"/>
                <a:cs typeface="Times New Roman" panose="02020603050405020304" pitchFamily="18" charset="0"/>
              </a:rPr>
              <a:t>© IEEE, 1990</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CB47A140-AFF0-22B0-D3F6-FC446020E97A}"/>
              </a:ext>
            </a:extLst>
          </p:cNvPr>
          <p:cNvSpPr>
            <a:spLocks noGrp="1" noChangeArrowheads="1"/>
          </p:cNvSpPr>
          <p:nvPr>
            <p:ph type="title" idx="4294967295"/>
          </p:nvPr>
        </p:nvSpPr>
        <p:spPr>
          <a:xfrm>
            <a:off x="1524000" y="0"/>
            <a:ext cx="9144000" cy="766763"/>
          </a:xfrm>
        </p:spPr>
        <p:txBody>
          <a:bodyPr/>
          <a:lstStyle/>
          <a:p>
            <a:r>
              <a:rPr lang="en-US" altLang="it-IT">
                <a:solidFill>
                  <a:schemeClr val="hlink"/>
                </a:solidFill>
              </a:rPr>
              <a:t>Source Code Reengineering Reference Model</a:t>
            </a:r>
          </a:p>
        </p:txBody>
      </p:sp>
      <p:sp>
        <p:nvSpPr>
          <p:cNvPr id="57346" name="Rectangle 3">
            <a:extLst>
              <a:ext uri="{FF2B5EF4-FFF2-40B4-BE49-F238E27FC236}">
                <a16:creationId xmlns:a16="http://schemas.microsoft.com/office/drawing/2014/main" id="{C8E7D7E6-D878-7097-8DDC-1144D1BFE59C}"/>
              </a:ext>
            </a:extLst>
          </p:cNvPr>
          <p:cNvSpPr>
            <a:spLocks noChangeArrowheads="1"/>
          </p:cNvSpPr>
          <p:nvPr/>
        </p:nvSpPr>
        <p:spPr bwMode="auto">
          <a:xfrm>
            <a:off x="1636713" y="812800"/>
            <a:ext cx="8794750" cy="560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285750" indent="-285750">
              <a:lnSpc>
                <a:spcPct val="90000"/>
              </a:lnSpc>
              <a:spcBef>
                <a:spcPct val="30000"/>
              </a:spcBef>
              <a:buSzPct val="75000"/>
              <a:buChar char="•"/>
              <a:defRPr sz="2400">
                <a:solidFill>
                  <a:srgbClr val="000000"/>
                </a:solidFill>
                <a:latin typeface="Times New Roman" panose="02020603050405020304" pitchFamily="18" charset="0"/>
              </a:defRPr>
            </a:lvl1pPr>
            <a:lvl2pPr marL="685800" indent="-228600">
              <a:lnSpc>
                <a:spcPct val="90000"/>
              </a:lnSpc>
              <a:spcBef>
                <a:spcPct val="30000"/>
              </a:spcBef>
              <a:buSzPct val="100000"/>
              <a:buChar char="–"/>
              <a:defRPr sz="2000">
                <a:solidFill>
                  <a:schemeClr val="bg1"/>
                </a:solidFill>
                <a:latin typeface="Times New Roman" panose="02020603050405020304" pitchFamily="18" charset="0"/>
              </a:defRPr>
            </a:lvl2pPr>
            <a:lvl3pPr marL="1143000" indent="-228600">
              <a:lnSpc>
                <a:spcPct val="90000"/>
              </a:lnSpc>
              <a:spcBef>
                <a:spcPct val="30000"/>
              </a:spcBef>
              <a:buSzPct val="100000"/>
              <a:buChar char="•"/>
              <a:defRPr sz="2000">
                <a:solidFill>
                  <a:srgbClr val="663300"/>
                </a:solidFill>
                <a:latin typeface="Times New Roman" panose="02020603050405020304" pitchFamily="18" charset="0"/>
              </a:defRPr>
            </a:lvl3pPr>
            <a:lvl4pPr marL="1543050" indent="-171450">
              <a:lnSpc>
                <a:spcPct val="90000"/>
              </a:lnSpc>
              <a:spcBef>
                <a:spcPct val="30000"/>
              </a:spcBef>
              <a:buSzPct val="100000"/>
              <a:buChar char="–"/>
              <a:defRPr>
                <a:solidFill>
                  <a:srgbClr val="000000"/>
                </a:solidFill>
                <a:latin typeface="Times New Roman" panose="02020603050405020304" pitchFamily="18" charset="0"/>
              </a:defRPr>
            </a:lvl4pPr>
            <a:lvl5pPr marL="2000250" indent="-171450">
              <a:lnSpc>
                <a:spcPct val="90000"/>
              </a:lnSpc>
              <a:spcBef>
                <a:spcPct val="30000"/>
              </a:spcBef>
              <a:buSzPct val="100000"/>
              <a:buFont typeface="Wingdings" pitchFamily="2" charset="2"/>
              <a:buChar char="Ø"/>
              <a:defRPr>
                <a:solidFill>
                  <a:srgbClr val="000000"/>
                </a:solidFill>
                <a:latin typeface="Times New Roman" panose="02020603050405020304" pitchFamily="18" charset="0"/>
              </a:defRPr>
            </a:lvl5pPr>
            <a:lvl6pPr marL="2457450" indent="-171450" eaLnBrk="0" fontAlgn="base" hangingPunct="0">
              <a:lnSpc>
                <a:spcPct val="90000"/>
              </a:lnSpc>
              <a:spcBef>
                <a:spcPct val="30000"/>
              </a:spcBef>
              <a:spcAft>
                <a:spcPct val="0"/>
              </a:spcAft>
              <a:buSzPct val="100000"/>
              <a:buFont typeface="Wingdings" pitchFamily="2" charset="2"/>
              <a:buChar char="Ø"/>
              <a:defRPr>
                <a:solidFill>
                  <a:srgbClr val="000000"/>
                </a:solidFill>
                <a:latin typeface="Times New Roman" panose="02020603050405020304" pitchFamily="18" charset="0"/>
              </a:defRPr>
            </a:lvl6pPr>
            <a:lvl7pPr marL="2914650" indent="-171450" eaLnBrk="0" fontAlgn="base" hangingPunct="0">
              <a:lnSpc>
                <a:spcPct val="90000"/>
              </a:lnSpc>
              <a:spcBef>
                <a:spcPct val="30000"/>
              </a:spcBef>
              <a:spcAft>
                <a:spcPct val="0"/>
              </a:spcAft>
              <a:buSzPct val="100000"/>
              <a:buFont typeface="Wingdings" pitchFamily="2" charset="2"/>
              <a:buChar char="Ø"/>
              <a:defRPr>
                <a:solidFill>
                  <a:srgbClr val="000000"/>
                </a:solidFill>
                <a:latin typeface="Times New Roman" panose="02020603050405020304" pitchFamily="18" charset="0"/>
              </a:defRPr>
            </a:lvl7pPr>
            <a:lvl8pPr marL="3371850" indent="-171450" eaLnBrk="0" fontAlgn="base" hangingPunct="0">
              <a:lnSpc>
                <a:spcPct val="90000"/>
              </a:lnSpc>
              <a:spcBef>
                <a:spcPct val="30000"/>
              </a:spcBef>
              <a:spcAft>
                <a:spcPct val="0"/>
              </a:spcAft>
              <a:buSzPct val="100000"/>
              <a:buFont typeface="Wingdings" pitchFamily="2" charset="2"/>
              <a:buChar char="Ø"/>
              <a:defRPr>
                <a:solidFill>
                  <a:srgbClr val="000000"/>
                </a:solidFill>
                <a:latin typeface="Times New Roman" panose="02020603050405020304" pitchFamily="18" charset="0"/>
              </a:defRPr>
            </a:lvl8pPr>
            <a:lvl9pPr marL="3829050" indent="-171450" eaLnBrk="0" fontAlgn="base" hangingPunct="0">
              <a:lnSpc>
                <a:spcPct val="90000"/>
              </a:lnSpc>
              <a:spcBef>
                <a:spcPct val="30000"/>
              </a:spcBef>
              <a:spcAft>
                <a:spcPct val="0"/>
              </a:spcAft>
              <a:buSzPct val="100000"/>
              <a:buFont typeface="Wingdings" pitchFamily="2" charset="2"/>
              <a:buChar char="Ø"/>
              <a:defRPr>
                <a:solidFill>
                  <a:srgbClr val="000000"/>
                </a:solidFill>
                <a:latin typeface="Times New Roman" panose="02020603050405020304" pitchFamily="18" charset="0"/>
              </a:defRPr>
            </a:lvl9pPr>
          </a:lstStyle>
          <a:p>
            <a:r>
              <a:rPr lang="en-US" altLang="it-IT" sz="2000" b="0"/>
              <a:t> The eight layers provide a detailed approach to:</a:t>
            </a:r>
          </a:p>
          <a:p>
            <a:pPr lvl="1">
              <a:buFontTx/>
              <a:buNone/>
            </a:pPr>
            <a:r>
              <a:rPr lang="en-US" altLang="it-IT" sz="1800" b="0"/>
              <a:t>(i) rationalizing the system to be reengineered by removing redundant data and altering the control flow, </a:t>
            </a:r>
          </a:p>
          <a:p>
            <a:pPr lvl="1">
              <a:buFontTx/>
              <a:buNone/>
            </a:pPr>
            <a:r>
              <a:rPr lang="en-US" altLang="it-IT" sz="1800" b="0"/>
              <a:t>(ii) comprehending the software’s requirements, and </a:t>
            </a:r>
          </a:p>
          <a:p>
            <a:pPr lvl="1">
              <a:buFontTx/>
              <a:buNone/>
            </a:pPr>
            <a:r>
              <a:rPr lang="en-US" altLang="it-IT" sz="1800" b="0"/>
              <a:t>(iii) reconstructing the software according to established practices.</a:t>
            </a:r>
          </a:p>
          <a:p>
            <a:r>
              <a:rPr lang="en-US" altLang="it-IT" sz="2000" b="0"/>
              <a:t>The first six of the eight layers together constitute a process for reverse engineering, and the final three a process for forward engineering.</a:t>
            </a:r>
          </a:p>
          <a:p>
            <a:r>
              <a:rPr lang="en-US" altLang="it-IT" sz="2000" b="0"/>
              <a:t>Improvements in the software as a result of reengineering is quantified by means of the metrication element. </a:t>
            </a:r>
          </a:p>
          <a:p>
            <a:r>
              <a:rPr lang="en-US" altLang="it-IT" sz="2000" b="0"/>
              <a:t>The metrication element is described in terms of the relevant software metrics before executing a layer and after executing the same layer.</a:t>
            </a:r>
          </a:p>
          <a:p>
            <a:r>
              <a:rPr lang="en-US" altLang="it-IT" sz="2000" b="0"/>
              <a:t>The repository database is the information store for the entire reengineering process, containing the following kinds of information: </a:t>
            </a:r>
          </a:p>
          <a:p>
            <a:pPr lvl="1"/>
            <a:r>
              <a:rPr lang="en-US" altLang="it-IT" sz="1800" b="0"/>
              <a:t>metrication, </a:t>
            </a:r>
          </a:p>
          <a:p>
            <a:pPr lvl="1"/>
            <a:r>
              <a:rPr lang="en-US" altLang="it-IT" sz="1800" b="0"/>
              <a:t>documentation, and </a:t>
            </a:r>
          </a:p>
          <a:p>
            <a:pPr lvl="1"/>
            <a:r>
              <a:rPr lang="en-US" altLang="it-IT" sz="1800" b="0"/>
              <a:t>both the old and the new source code.</a:t>
            </a:r>
            <a:endParaRPr lang="en-US" altLang="it-IT" sz="1600" b="0">
              <a:solidFill>
                <a:srgbClr val="0000FF"/>
              </a:solidFill>
            </a:endParaRP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E5666D52-B4D7-EB24-4260-CA8933DC15F5}"/>
              </a:ext>
            </a:extLst>
          </p:cNvPr>
          <p:cNvSpPr>
            <a:spLocks noGrp="1" noChangeArrowheads="1"/>
          </p:cNvSpPr>
          <p:nvPr>
            <p:ph type="title" idx="4294967295"/>
          </p:nvPr>
        </p:nvSpPr>
        <p:spPr>
          <a:xfrm>
            <a:off x="1524000" y="0"/>
            <a:ext cx="9144000" cy="804863"/>
          </a:xfrm>
        </p:spPr>
        <p:txBody>
          <a:bodyPr/>
          <a:lstStyle/>
          <a:p>
            <a:r>
              <a:rPr lang="en-US" altLang="it-IT">
                <a:solidFill>
                  <a:schemeClr val="hlink"/>
                </a:solidFill>
              </a:rPr>
              <a:t>Source Code Reengineering Reference Model</a:t>
            </a:r>
          </a:p>
        </p:txBody>
      </p:sp>
      <p:sp>
        <p:nvSpPr>
          <p:cNvPr id="59394" name="Rectangle 3">
            <a:extLst>
              <a:ext uri="{FF2B5EF4-FFF2-40B4-BE49-F238E27FC236}">
                <a16:creationId xmlns:a16="http://schemas.microsoft.com/office/drawing/2014/main" id="{5282D677-CC32-47EE-62D2-ED929A6F4C8F}"/>
              </a:ext>
            </a:extLst>
          </p:cNvPr>
          <p:cNvSpPr>
            <a:spLocks noChangeArrowheads="1"/>
          </p:cNvSpPr>
          <p:nvPr/>
        </p:nvSpPr>
        <p:spPr bwMode="auto">
          <a:xfrm>
            <a:off x="1636713" y="812800"/>
            <a:ext cx="8794750" cy="286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285750" indent="-285750">
              <a:lnSpc>
                <a:spcPct val="90000"/>
              </a:lnSpc>
              <a:spcBef>
                <a:spcPct val="30000"/>
              </a:spcBef>
              <a:buSzPct val="75000"/>
              <a:buChar char="•"/>
              <a:defRPr sz="2400">
                <a:solidFill>
                  <a:srgbClr val="000000"/>
                </a:solidFill>
                <a:latin typeface="Times New Roman" panose="02020603050405020304" pitchFamily="18" charset="0"/>
              </a:defRPr>
            </a:lvl1pPr>
            <a:lvl2pPr marL="685800" indent="-228600">
              <a:lnSpc>
                <a:spcPct val="90000"/>
              </a:lnSpc>
              <a:spcBef>
                <a:spcPct val="30000"/>
              </a:spcBef>
              <a:buSzPct val="100000"/>
              <a:buChar char="–"/>
              <a:defRPr sz="2000">
                <a:solidFill>
                  <a:schemeClr val="bg1"/>
                </a:solidFill>
                <a:latin typeface="Times New Roman" panose="02020603050405020304" pitchFamily="18" charset="0"/>
              </a:defRPr>
            </a:lvl2pPr>
            <a:lvl3pPr marL="1143000" indent="-228600">
              <a:lnSpc>
                <a:spcPct val="90000"/>
              </a:lnSpc>
              <a:spcBef>
                <a:spcPct val="30000"/>
              </a:spcBef>
              <a:buSzPct val="100000"/>
              <a:buChar char="•"/>
              <a:defRPr sz="2000">
                <a:solidFill>
                  <a:srgbClr val="663300"/>
                </a:solidFill>
                <a:latin typeface="Times New Roman" panose="02020603050405020304" pitchFamily="18" charset="0"/>
              </a:defRPr>
            </a:lvl3pPr>
            <a:lvl4pPr marL="1543050" indent="-171450">
              <a:lnSpc>
                <a:spcPct val="90000"/>
              </a:lnSpc>
              <a:spcBef>
                <a:spcPct val="30000"/>
              </a:spcBef>
              <a:buSzPct val="100000"/>
              <a:buChar char="–"/>
              <a:defRPr>
                <a:solidFill>
                  <a:srgbClr val="000000"/>
                </a:solidFill>
                <a:latin typeface="Times New Roman" panose="02020603050405020304" pitchFamily="18" charset="0"/>
              </a:defRPr>
            </a:lvl4pPr>
            <a:lvl5pPr marL="2000250" indent="-171450">
              <a:lnSpc>
                <a:spcPct val="90000"/>
              </a:lnSpc>
              <a:spcBef>
                <a:spcPct val="30000"/>
              </a:spcBef>
              <a:buSzPct val="100000"/>
              <a:buFont typeface="Wingdings" pitchFamily="2" charset="2"/>
              <a:buChar char="Ø"/>
              <a:defRPr>
                <a:solidFill>
                  <a:srgbClr val="000000"/>
                </a:solidFill>
                <a:latin typeface="Times New Roman" panose="02020603050405020304" pitchFamily="18" charset="0"/>
              </a:defRPr>
            </a:lvl5pPr>
            <a:lvl6pPr marL="2457450" indent="-171450" eaLnBrk="0" fontAlgn="base" hangingPunct="0">
              <a:lnSpc>
                <a:spcPct val="90000"/>
              </a:lnSpc>
              <a:spcBef>
                <a:spcPct val="30000"/>
              </a:spcBef>
              <a:spcAft>
                <a:spcPct val="0"/>
              </a:spcAft>
              <a:buSzPct val="100000"/>
              <a:buFont typeface="Wingdings" pitchFamily="2" charset="2"/>
              <a:buChar char="Ø"/>
              <a:defRPr>
                <a:solidFill>
                  <a:srgbClr val="000000"/>
                </a:solidFill>
                <a:latin typeface="Times New Roman" panose="02020603050405020304" pitchFamily="18" charset="0"/>
              </a:defRPr>
            </a:lvl6pPr>
            <a:lvl7pPr marL="2914650" indent="-171450" eaLnBrk="0" fontAlgn="base" hangingPunct="0">
              <a:lnSpc>
                <a:spcPct val="90000"/>
              </a:lnSpc>
              <a:spcBef>
                <a:spcPct val="30000"/>
              </a:spcBef>
              <a:spcAft>
                <a:spcPct val="0"/>
              </a:spcAft>
              <a:buSzPct val="100000"/>
              <a:buFont typeface="Wingdings" pitchFamily="2" charset="2"/>
              <a:buChar char="Ø"/>
              <a:defRPr>
                <a:solidFill>
                  <a:srgbClr val="000000"/>
                </a:solidFill>
                <a:latin typeface="Times New Roman" panose="02020603050405020304" pitchFamily="18" charset="0"/>
              </a:defRPr>
            </a:lvl7pPr>
            <a:lvl8pPr marL="3371850" indent="-171450" eaLnBrk="0" fontAlgn="base" hangingPunct="0">
              <a:lnSpc>
                <a:spcPct val="90000"/>
              </a:lnSpc>
              <a:spcBef>
                <a:spcPct val="30000"/>
              </a:spcBef>
              <a:spcAft>
                <a:spcPct val="0"/>
              </a:spcAft>
              <a:buSzPct val="100000"/>
              <a:buFont typeface="Wingdings" pitchFamily="2" charset="2"/>
              <a:buChar char="Ø"/>
              <a:defRPr>
                <a:solidFill>
                  <a:srgbClr val="000000"/>
                </a:solidFill>
                <a:latin typeface="Times New Roman" panose="02020603050405020304" pitchFamily="18" charset="0"/>
              </a:defRPr>
            </a:lvl8pPr>
            <a:lvl9pPr marL="3829050" indent="-171450" eaLnBrk="0" fontAlgn="base" hangingPunct="0">
              <a:lnSpc>
                <a:spcPct val="90000"/>
              </a:lnSpc>
              <a:spcBef>
                <a:spcPct val="30000"/>
              </a:spcBef>
              <a:spcAft>
                <a:spcPct val="0"/>
              </a:spcAft>
              <a:buSzPct val="100000"/>
              <a:buFont typeface="Wingdings" pitchFamily="2" charset="2"/>
              <a:buChar char="Ø"/>
              <a:defRPr>
                <a:solidFill>
                  <a:srgbClr val="000000"/>
                </a:solidFill>
                <a:latin typeface="Times New Roman" panose="02020603050405020304" pitchFamily="18" charset="0"/>
              </a:defRPr>
            </a:lvl9pPr>
          </a:lstStyle>
          <a:p>
            <a:r>
              <a:rPr lang="en-US" altLang="it-IT" sz="2000" b="0"/>
              <a:t>The interfaces among the elements are shown in Figure. </a:t>
            </a:r>
          </a:p>
          <a:p>
            <a:r>
              <a:rPr lang="en-US" altLang="it-IT" sz="2000" b="0"/>
              <a:t>For simplicity, any layer is referred to as (N)− layer, while its next lower and next higher layers are referred to as (N − 1)− layer and the (N + 1)− layer, respectively. </a:t>
            </a:r>
          </a:p>
          <a:p>
            <a:r>
              <a:rPr lang="en-US" altLang="it-IT" sz="2000" b="0"/>
              <a:t>The three types of interfaces are explained as follows:</a:t>
            </a:r>
          </a:p>
          <a:p>
            <a:pPr lvl="1">
              <a:buFontTx/>
              <a:buNone/>
            </a:pPr>
            <a:r>
              <a:rPr lang="en-US" altLang="it-IT" sz="1800" b="0"/>
              <a:t>• Metrication/Function: (N)-MF – the structures describing the metrics and their values.</a:t>
            </a:r>
          </a:p>
          <a:p>
            <a:pPr lvl="1">
              <a:buFontTx/>
              <a:buNone/>
            </a:pPr>
            <a:r>
              <a:rPr lang="en-US" altLang="it-IT" sz="1800" b="0"/>
              <a:t>• Documentation/Function: (N)-DF – the structures describing the documentation.</a:t>
            </a:r>
          </a:p>
          <a:p>
            <a:pPr lvl="1">
              <a:buFontTx/>
              <a:buNone/>
            </a:pPr>
            <a:r>
              <a:rPr lang="en-US" altLang="it-IT" sz="1800" b="0"/>
              <a:t>• Function/Function: (N)-FF – the representation structures for source code passed between the layers.</a:t>
            </a:r>
            <a:endParaRPr lang="en-US" altLang="it-IT" sz="1800" b="0">
              <a:solidFill>
                <a:srgbClr val="0000FF"/>
              </a:solidFill>
            </a:endParaRPr>
          </a:p>
        </p:txBody>
      </p:sp>
      <p:pic>
        <p:nvPicPr>
          <p:cNvPr id="59395" name="Picture 4" descr="interface">
            <a:extLst>
              <a:ext uri="{FF2B5EF4-FFF2-40B4-BE49-F238E27FC236}">
                <a16:creationId xmlns:a16="http://schemas.microsoft.com/office/drawing/2014/main" id="{B1A8B904-F1C8-830B-2698-6173272AF9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3225" y="3644900"/>
            <a:ext cx="6877050" cy="321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a:extLst>
              <a:ext uri="{FF2B5EF4-FFF2-40B4-BE49-F238E27FC236}">
                <a16:creationId xmlns:a16="http://schemas.microsoft.com/office/drawing/2014/main" id="{1939F6D6-6B09-8F51-2D8E-CA6806AE4C48}"/>
              </a:ext>
            </a:extLst>
          </p:cNvPr>
          <p:cNvSpPr>
            <a:spLocks noGrp="1" noChangeArrowheads="1"/>
          </p:cNvSpPr>
          <p:nvPr>
            <p:ph type="title" idx="4294967295"/>
          </p:nvPr>
        </p:nvSpPr>
        <p:spPr/>
        <p:txBody>
          <a:bodyPr/>
          <a:lstStyle/>
          <a:p>
            <a:r>
              <a:rPr lang="en-US" altLang="it-IT">
                <a:solidFill>
                  <a:schemeClr val="hlink"/>
                </a:solidFill>
              </a:rPr>
              <a:t>Phase Reengineering Model</a:t>
            </a:r>
          </a:p>
        </p:txBody>
      </p:sp>
      <p:sp>
        <p:nvSpPr>
          <p:cNvPr id="61442" name="Rectangle 3">
            <a:extLst>
              <a:ext uri="{FF2B5EF4-FFF2-40B4-BE49-F238E27FC236}">
                <a16:creationId xmlns:a16="http://schemas.microsoft.com/office/drawing/2014/main" id="{74C32EB6-C812-12E0-26CA-C6983337E819}"/>
              </a:ext>
            </a:extLst>
          </p:cNvPr>
          <p:cNvSpPr>
            <a:spLocks noGrp="1" noChangeArrowheads="1"/>
          </p:cNvSpPr>
          <p:nvPr>
            <p:ph type="body" idx="4294967295"/>
          </p:nvPr>
        </p:nvSpPr>
        <p:spPr>
          <a:xfrm>
            <a:off x="1590675" y="660400"/>
            <a:ext cx="8812213" cy="2216150"/>
          </a:xfrm>
        </p:spPr>
        <p:txBody>
          <a:bodyPr/>
          <a:lstStyle/>
          <a:p>
            <a:pPr marL="457200" indent="-457200"/>
            <a:r>
              <a:rPr lang="en-US" altLang="it-IT" sz="2000"/>
              <a:t>The phase model of software reengineering was originally proposed by Byrne and Gustafson. </a:t>
            </a:r>
          </a:p>
          <a:p>
            <a:pPr marL="457200" indent="-457200"/>
            <a:r>
              <a:rPr lang="en-US" altLang="it-IT" sz="2000"/>
              <a:t>The model comprises five phases: analysis and planning, renovation, target system testing, redocumentation, and acceptance testing and system transition, as depicted in the Figure below.</a:t>
            </a:r>
          </a:p>
          <a:p>
            <a:pPr marL="457200" indent="-457200"/>
            <a:r>
              <a:rPr lang="en-US" altLang="it-IT" sz="2000"/>
              <a:t> The labels on the arcs denote the possible information that flows from the tail entities of the arcs to the head entities. </a:t>
            </a:r>
          </a:p>
        </p:txBody>
      </p:sp>
      <p:sp>
        <p:nvSpPr>
          <p:cNvPr id="61443" name="Rectangle 4">
            <a:extLst>
              <a:ext uri="{FF2B5EF4-FFF2-40B4-BE49-F238E27FC236}">
                <a16:creationId xmlns:a16="http://schemas.microsoft.com/office/drawing/2014/main" id="{91FA26B0-37F9-B158-BD3E-35C9E29DA7EA}"/>
              </a:ext>
            </a:extLst>
          </p:cNvPr>
          <p:cNvSpPr>
            <a:spLocks noChangeArrowheads="1"/>
          </p:cNvSpPr>
          <p:nvPr/>
        </p:nvSpPr>
        <p:spPr bwMode="auto">
          <a:xfrm>
            <a:off x="5900738" y="1951038"/>
            <a:ext cx="2901950" cy="170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pPr>
              <a:lnSpc>
                <a:spcPct val="90000"/>
              </a:lnSpc>
            </a:pPr>
            <a:endParaRPr lang="it-IT" altLang="it-IT" sz="2800">
              <a:solidFill>
                <a:srgbClr val="000000"/>
              </a:solidFill>
            </a:endParaRPr>
          </a:p>
        </p:txBody>
      </p:sp>
      <p:pic>
        <p:nvPicPr>
          <p:cNvPr id="61444" name="Picture 7" descr="phasemodel">
            <a:extLst>
              <a:ext uri="{FF2B5EF4-FFF2-40B4-BE49-F238E27FC236}">
                <a16:creationId xmlns:a16="http://schemas.microsoft.com/office/drawing/2014/main" id="{02C3485D-50B0-0F27-6CB3-38468214E7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0250" y="2852738"/>
            <a:ext cx="6127750" cy="394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5" name="Rectangle 8">
            <a:extLst>
              <a:ext uri="{FF2B5EF4-FFF2-40B4-BE49-F238E27FC236}">
                <a16:creationId xmlns:a16="http://schemas.microsoft.com/office/drawing/2014/main" id="{C1E7F0A0-142F-CFBC-E6B6-EB4C587B8E66}"/>
              </a:ext>
            </a:extLst>
          </p:cNvPr>
          <p:cNvSpPr>
            <a:spLocks noChangeArrowheads="1"/>
          </p:cNvSpPr>
          <p:nvPr/>
        </p:nvSpPr>
        <p:spPr bwMode="auto">
          <a:xfrm>
            <a:off x="1524000" y="4716463"/>
            <a:ext cx="3797300" cy="173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pPr>
              <a:buFontTx/>
              <a:buChar char="•"/>
            </a:pPr>
            <a:r>
              <a:rPr lang="en-US" altLang="it-IT" sz="1800" b="0">
                <a:solidFill>
                  <a:srgbClr val="000000"/>
                </a:solidFill>
              </a:rPr>
              <a:t> A major process activity is represented by each phase. </a:t>
            </a:r>
          </a:p>
          <a:p>
            <a:endParaRPr lang="en-US" altLang="it-IT" sz="1800" b="0">
              <a:solidFill>
                <a:srgbClr val="000000"/>
              </a:solidFill>
            </a:endParaRPr>
          </a:p>
          <a:p>
            <a:pPr>
              <a:buFontTx/>
              <a:buChar char="•"/>
            </a:pPr>
            <a:r>
              <a:rPr lang="en-US" altLang="it-IT" sz="1800" b="0">
                <a:solidFill>
                  <a:srgbClr val="000000"/>
                </a:solidFill>
              </a:rPr>
              <a:t> Tasks represent a phase’s activities, and tasks can be further decomposed to reveal the detailed methodologies.</a:t>
            </a:r>
          </a:p>
        </p:txBody>
      </p:sp>
      <p:sp>
        <p:nvSpPr>
          <p:cNvPr id="61446" name="Rectangle 9">
            <a:extLst>
              <a:ext uri="{FF2B5EF4-FFF2-40B4-BE49-F238E27FC236}">
                <a16:creationId xmlns:a16="http://schemas.microsoft.com/office/drawing/2014/main" id="{F6B8AE70-EF36-16B3-6685-BB8B1BDE6A22}"/>
              </a:ext>
            </a:extLst>
          </p:cNvPr>
          <p:cNvSpPr>
            <a:spLocks noChangeArrowheads="1"/>
          </p:cNvSpPr>
          <p:nvPr/>
        </p:nvSpPr>
        <p:spPr bwMode="auto">
          <a:xfrm>
            <a:off x="6299200" y="2578100"/>
            <a:ext cx="40640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pPr algn="ctr">
              <a:lnSpc>
                <a:spcPct val="90000"/>
              </a:lnSpc>
            </a:pPr>
            <a:r>
              <a:rPr lang="en-US" altLang="it-IT" sz="1800">
                <a:solidFill>
                  <a:srgbClr val="3333FF"/>
                </a:solidFill>
              </a:rPr>
              <a:t>Software reengineering process phases  </a:t>
            </a:r>
            <a:r>
              <a:rPr lang="en-US" altLang="it-IT" sz="1800">
                <a:solidFill>
                  <a:srgbClr val="3333FF"/>
                </a:solidFill>
                <a:ea typeface="Times New Roman" panose="02020603050405020304" pitchFamily="18" charset="0"/>
                <a:cs typeface="Times New Roman" panose="02020603050405020304" pitchFamily="18" charset="0"/>
              </a:rPr>
              <a:t>© IEEE, 1992</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a:extLst>
              <a:ext uri="{FF2B5EF4-FFF2-40B4-BE49-F238E27FC236}">
                <a16:creationId xmlns:a16="http://schemas.microsoft.com/office/drawing/2014/main" id="{30143943-03F0-521F-BF00-E33BD3F75BEC}"/>
              </a:ext>
            </a:extLst>
          </p:cNvPr>
          <p:cNvSpPr>
            <a:spLocks noGrp="1" noChangeArrowheads="1"/>
          </p:cNvSpPr>
          <p:nvPr>
            <p:ph type="title" idx="4294967295"/>
          </p:nvPr>
        </p:nvSpPr>
        <p:spPr/>
        <p:txBody>
          <a:bodyPr/>
          <a:lstStyle/>
          <a:p>
            <a:r>
              <a:rPr lang="en-US" altLang="it-IT">
                <a:solidFill>
                  <a:schemeClr val="hlink"/>
                </a:solidFill>
              </a:rPr>
              <a:t>Phase Reengineering Model</a:t>
            </a:r>
          </a:p>
        </p:txBody>
      </p:sp>
      <p:sp>
        <p:nvSpPr>
          <p:cNvPr id="63490" name="Rectangle 3">
            <a:extLst>
              <a:ext uri="{FF2B5EF4-FFF2-40B4-BE49-F238E27FC236}">
                <a16:creationId xmlns:a16="http://schemas.microsoft.com/office/drawing/2014/main" id="{BFB47444-AD3C-43F4-CAB4-2EAC2706A9B9}"/>
              </a:ext>
            </a:extLst>
          </p:cNvPr>
          <p:cNvSpPr>
            <a:spLocks noGrp="1" noChangeArrowheads="1"/>
          </p:cNvSpPr>
          <p:nvPr>
            <p:ph type="body" idx="4294967295"/>
          </p:nvPr>
        </p:nvSpPr>
        <p:spPr>
          <a:xfrm>
            <a:off x="1590675" y="660400"/>
            <a:ext cx="8812213" cy="5695950"/>
          </a:xfrm>
        </p:spPr>
        <p:txBody>
          <a:bodyPr/>
          <a:lstStyle/>
          <a:p>
            <a:pPr marL="457200" indent="-457200">
              <a:buFontTx/>
              <a:buNone/>
            </a:pPr>
            <a:r>
              <a:rPr lang="en-US" altLang="it-IT" sz="2000" b="1" u="sng">
                <a:solidFill>
                  <a:srgbClr val="3333FF"/>
                </a:solidFill>
              </a:rPr>
              <a:t>Analysis and planning:</a:t>
            </a:r>
          </a:p>
          <a:p>
            <a:pPr marL="457200" indent="-457200"/>
            <a:r>
              <a:rPr lang="en-US" altLang="it-IT" sz="2000"/>
              <a:t>Analysis addresses three technical and one economic issue. </a:t>
            </a:r>
          </a:p>
          <a:p>
            <a:pPr marL="838200" lvl="1" indent="-381000"/>
            <a:r>
              <a:rPr lang="en-US" altLang="it-IT" sz="1800"/>
              <a:t>The first technical issue concerns the present state of the system to be reengineered and understanding its properties. </a:t>
            </a:r>
          </a:p>
          <a:p>
            <a:pPr marL="838200" lvl="1" indent="-381000"/>
            <a:r>
              <a:rPr lang="en-US" altLang="it-IT" sz="1800"/>
              <a:t>The second technical issue concerns the identification of the need for the system to be reengineered. </a:t>
            </a:r>
          </a:p>
          <a:p>
            <a:pPr marL="838200" lvl="1" indent="-381000"/>
            <a:r>
              <a:rPr lang="en-US" altLang="it-IT" sz="1800"/>
              <a:t>The third technical issue concerns the specification of the characteristics of the new system to be produced.</a:t>
            </a:r>
          </a:p>
          <a:p>
            <a:pPr marL="457200" indent="-457200"/>
            <a:r>
              <a:rPr lang="en-US" altLang="it-IT" sz="2000"/>
              <a:t>The economic issue concerns a cost and benefit analysis of the reengineering project.</a:t>
            </a:r>
          </a:p>
          <a:p>
            <a:pPr marL="457200" indent="-457200"/>
            <a:r>
              <a:rPr lang="en-US" altLang="it-IT" sz="2000"/>
              <a:t>Planning includes: </a:t>
            </a:r>
          </a:p>
          <a:p>
            <a:pPr marL="838200" lvl="1" indent="-381000"/>
            <a:r>
              <a:rPr lang="en-US" altLang="it-IT" sz="1800"/>
              <a:t>understanding the scope of the work; </a:t>
            </a:r>
          </a:p>
          <a:p>
            <a:pPr marL="838200" lvl="1" indent="-381000"/>
            <a:r>
              <a:rPr lang="en-US" altLang="it-IT" sz="1800"/>
              <a:t>identifying the required resources; </a:t>
            </a:r>
          </a:p>
          <a:p>
            <a:pPr marL="838200" lvl="1" indent="-381000"/>
            <a:r>
              <a:rPr lang="en-US" altLang="it-IT" sz="1800"/>
              <a:t>identifying the tasks and milestones; </a:t>
            </a:r>
          </a:p>
          <a:p>
            <a:pPr marL="838200" lvl="1" indent="-381000"/>
            <a:r>
              <a:rPr lang="en-US" altLang="it-IT" sz="1800"/>
              <a:t>estimating the required effort; and </a:t>
            </a:r>
          </a:p>
          <a:p>
            <a:pPr marL="838200" lvl="1" indent="-381000"/>
            <a:r>
              <a:rPr lang="en-US" altLang="it-IT" sz="1800"/>
              <a:t>preparing a schedule.</a:t>
            </a:r>
          </a:p>
          <a:p>
            <a:pPr marL="457200" indent="-457200">
              <a:buFontTx/>
              <a:buNone/>
            </a:pPr>
            <a:endParaRPr lang="en-US" altLang="it-IT" sz="180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a:extLst>
              <a:ext uri="{FF2B5EF4-FFF2-40B4-BE49-F238E27FC236}">
                <a16:creationId xmlns:a16="http://schemas.microsoft.com/office/drawing/2014/main" id="{C02916B4-31AB-BBDA-CA77-C624B19FCE5A}"/>
              </a:ext>
            </a:extLst>
          </p:cNvPr>
          <p:cNvSpPr>
            <a:spLocks noGrp="1" noChangeArrowheads="1"/>
          </p:cNvSpPr>
          <p:nvPr>
            <p:ph type="title" idx="4294967295"/>
          </p:nvPr>
        </p:nvSpPr>
        <p:spPr/>
        <p:txBody>
          <a:bodyPr/>
          <a:lstStyle/>
          <a:p>
            <a:r>
              <a:rPr lang="en-US" altLang="it-IT">
                <a:solidFill>
                  <a:srgbClr val="3333FF"/>
                </a:solidFill>
              </a:rPr>
              <a:t>Reengineering Concepts</a:t>
            </a:r>
          </a:p>
        </p:txBody>
      </p:sp>
      <p:sp>
        <p:nvSpPr>
          <p:cNvPr id="10242" name="Rectangle 3">
            <a:extLst>
              <a:ext uri="{FF2B5EF4-FFF2-40B4-BE49-F238E27FC236}">
                <a16:creationId xmlns:a16="http://schemas.microsoft.com/office/drawing/2014/main" id="{1CE0C8AA-4DFC-02F2-763B-0AD76C42C16B}"/>
              </a:ext>
            </a:extLst>
          </p:cNvPr>
          <p:cNvSpPr>
            <a:spLocks noGrp="1" noChangeArrowheads="1"/>
          </p:cNvSpPr>
          <p:nvPr>
            <p:ph type="body" idx="4294967295"/>
          </p:nvPr>
        </p:nvSpPr>
        <p:spPr>
          <a:xfrm>
            <a:off x="1666875" y="736600"/>
            <a:ext cx="8812213" cy="5622925"/>
          </a:xfrm>
        </p:spPr>
        <p:txBody>
          <a:bodyPr/>
          <a:lstStyle/>
          <a:p>
            <a:r>
              <a:rPr lang="en-US" altLang="it-IT" sz="2000" b="1">
                <a:solidFill>
                  <a:schemeClr val="hlink"/>
                </a:solidFill>
              </a:rPr>
              <a:t>Abstraction</a:t>
            </a:r>
            <a:r>
              <a:rPr lang="en-US" altLang="it-IT" sz="2000">
                <a:solidFill>
                  <a:schemeClr val="hlink"/>
                </a:solidFill>
              </a:rPr>
              <a:t> and </a:t>
            </a:r>
            <a:r>
              <a:rPr lang="en-US" altLang="it-IT" sz="2000" b="1">
                <a:solidFill>
                  <a:schemeClr val="hlink"/>
                </a:solidFill>
              </a:rPr>
              <a:t>Refinement</a:t>
            </a:r>
            <a:r>
              <a:rPr lang="en-US" altLang="it-IT" sz="2000"/>
              <a:t> are key concepts used in software development, and both the concepts are equally useful in reengineering. </a:t>
            </a:r>
          </a:p>
          <a:p>
            <a:r>
              <a:rPr lang="en-US" altLang="it-IT" sz="2000"/>
              <a:t>It may be recalled that abstraction enables software maintenance personnel to reduce the complexity of understanding a system by: </a:t>
            </a:r>
          </a:p>
          <a:p>
            <a:pPr lvl="1">
              <a:buFontTx/>
              <a:buNone/>
            </a:pPr>
            <a:r>
              <a:rPr lang="en-US" altLang="it-IT"/>
              <a:t>(i) focusing on the more significant information about the system; and </a:t>
            </a:r>
          </a:p>
          <a:p>
            <a:pPr lvl="1">
              <a:buFontTx/>
              <a:buNone/>
            </a:pPr>
            <a:r>
              <a:rPr lang="en-US" altLang="it-IT"/>
              <a:t>(ii) Hiding the irrelevant details at the moment. </a:t>
            </a:r>
          </a:p>
          <a:p>
            <a:r>
              <a:rPr lang="en-US" altLang="it-IT" sz="2000"/>
              <a:t>On the other hand, refinement is the reverse of abstraction.</a:t>
            </a:r>
          </a:p>
          <a:p>
            <a:pPr>
              <a:buFontTx/>
              <a:buNone/>
            </a:pPr>
            <a:endParaRPr lang="en-US" altLang="it-IT" sz="2000"/>
          </a:p>
          <a:p>
            <a:pPr>
              <a:buFontTx/>
              <a:buNone/>
            </a:pPr>
            <a:r>
              <a:rPr lang="en-US" altLang="it-IT" sz="2000" b="1"/>
              <a:t>    </a:t>
            </a:r>
            <a:r>
              <a:rPr lang="en-US" altLang="it-IT" sz="2000" b="1">
                <a:solidFill>
                  <a:schemeClr val="hlink"/>
                </a:solidFill>
              </a:rPr>
              <a:t>Principle of abstraction:</a:t>
            </a:r>
            <a:r>
              <a:rPr lang="en-US" altLang="it-IT" sz="2000"/>
              <a:t> The level of abstraction of the representation of a system can be gradually increased by successively replacing the details with abstract information. By means of abstraction one can produce a view that focuses on selected system characteristics by hiding information about other characteristics.</a:t>
            </a:r>
          </a:p>
          <a:p>
            <a:pPr>
              <a:buFontTx/>
              <a:buNone/>
            </a:pPr>
            <a:endParaRPr lang="en-US" altLang="it-IT" sz="2000"/>
          </a:p>
          <a:p>
            <a:r>
              <a:rPr lang="en-US" altLang="it-IT" sz="2000" b="1">
                <a:solidFill>
                  <a:schemeClr val="hlink"/>
                </a:solidFill>
              </a:rPr>
              <a:t>Principle of refinement:</a:t>
            </a:r>
            <a:r>
              <a:rPr lang="en-US" altLang="it-IT" sz="2000"/>
              <a:t> The level of abstraction of the representation of the system is gradually decreased by successively replacing some aspects of the system with more details.</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a:extLst>
              <a:ext uri="{FF2B5EF4-FFF2-40B4-BE49-F238E27FC236}">
                <a16:creationId xmlns:a16="http://schemas.microsoft.com/office/drawing/2014/main" id="{AB0E45EE-2119-9F6F-3C47-DA8FE1344FD2}"/>
              </a:ext>
            </a:extLst>
          </p:cNvPr>
          <p:cNvSpPr>
            <a:spLocks noGrp="1" noChangeArrowheads="1"/>
          </p:cNvSpPr>
          <p:nvPr>
            <p:ph type="title" idx="4294967295"/>
          </p:nvPr>
        </p:nvSpPr>
        <p:spPr/>
        <p:txBody>
          <a:bodyPr/>
          <a:lstStyle/>
          <a:p>
            <a:r>
              <a:rPr lang="en-US" altLang="it-IT">
                <a:solidFill>
                  <a:schemeClr val="hlink"/>
                </a:solidFill>
              </a:rPr>
              <a:t>Phase Reengineering Model</a:t>
            </a:r>
          </a:p>
        </p:txBody>
      </p:sp>
      <p:pic>
        <p:nvPicPr>
          <p:cNvPr id="65538" name="Picture 5">
            <a:extLst>
              <a:ext uri="{FF2B5EF4-FFF2-40B4-BE49-F238E27FC236}">
                <a16:creationId xmlns:a16="http://schemas.microsoft.com/office/drawing/2014/main" id="{5DB883B4-E650-7B59-349F-733FD332B5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4095" t="17696" r="25523" b="8382"/>
          <a:stretch>
            <a:fillRect/>
          </a:stretch>
        </p:blipFill>
        <p:spPr bwMode="auto">
          <a:xfrm>
            <a:off x="2071688" y="454025"/>
            <a:ext cx="7450137" cy="640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a:extLst>
              <a:ext uri="{FF2B5EF4-FFF2-40B4-BE49-F238E27FC236}">
                <a16:creationId xmlns:a16="http://schemas.microsoft.com/office/drawing/2014/main" id="{76ADFE23-83B4-B01D-2FEB-25E1B5A61AA3}"/>
              </a:ext>
            </a:extLst>
          </p:cNvPr>
          <p:cNvSpPr>
            <a:spLocks noGrp="1" noChangeArrowheads="1"/>
          </p:cNvSpPr>
          <p:nvPr>
            <p:ph type="title" idx="4294967295"/>
          </p:nvPr>
        </p:nvSpPr>
        <p:spPr/>
        <p:txBody>
          <a:bodyPr/>
          <a:lstStyle/>
          <a:p>
            <a:r>
              <a:rPr lang="en-US" altLang="it-IT">
                <a:solidFill>
                  <a:schemeClr val="hlink"/>
                </a:solidFill>
              </a:rPr>
              <a:t>Phase Reengineering Model</a:t>
            </a:r>
          </a:p>
        </p:txBody>
      </p:sp>
      <p:sp>
        <p:nvSpPr>
          <p:cNvPr id="67586" name="Rectangle 3">
            <a:extLst>
              <a:ext uri="{FF2B5EF4-FFF2-40B4-BE49-F238E27FC236}">
                <a16:creationId xmlns:a16="http://schemas.microsoft.com/office/drawing/2014/main" id="{D3863462-643C-FD7B-B322-5395CCD30CEE}"/>
              </a:ext>
            </a:extLst>
          </p:cNvPr>
          <p:cNvSpPr>
            <a:spLocks noGrp="1" noChangeArrowheads="1"/>
          </p:cNvSpPr>
          <p:nvPr>
            <p:ph type="body" idx="4294967295"/>
          </p:nvPr>
        </p:nvSpPr>
        <p:spPr>
          <a:xfrm>
            <a:off x="1590675" y="660400"/>
            <a:ext cx="8812213" cy="5594350"/>
          </a:xfrm>
        </p:spPr>
        <p:txBody>
          <a:bodyPr/>
          <a:lstStyle/>
          <a:p>
            <a:pPr marL="457200" indent="-457200">
              <a:buFontTx/>
              <a:buNone/>
            </a:pPr>
            <a:r>
              <a:rPr lang="en-US" altLang="it-IT" b="1" u="sng">
                <a:solidFill>
                  <a:srgbClr val="3333FF"/>
                </a:solidFill>
              </a:rPr>
              <a:t>Renovation:</a:t>
            </a:r>
          </a:p>
          <a:p>
            <a:pPr marL="457200" indent="-457200"/>
            <a:r>
              <a:rPr lang="en-US" altLang="it-IT" sz="2000"/>
              <a:t>An operational system is modified into the target system in the renovation phase.</a:t>
            </a:r>
          </a:p>
          <a:p>
            <a:pPr marL="457200" indent="-457200"/>
            <a:r>
              <a:rPr lang="en-US" altLang="it-IT" sz="2000"/>
              <a:t>Two main aspects of a system are considered in this phase: </a:t>
            </a:r>
          </a:p>
          <a:p>
            <a:pPr marL="838200" lvl="1" indent="-381000">
              <a:buFontTx/>
              <a:buNone/>
            </a:pPr>
            <a:r>
              <a:rPr lang="en-US" altLang="it-IT" sz="1800"/>
              <a:t>(i) </a:t>
            </a:r>
            <a:r>
              <a:rPr lang="en-US" altLang="it-IT" sz="1800">
                <a:solidFill>
                  <a:srgbClr val="3333FF"/>
                </a:solidFill>
              </a:rPr>
              <a:t>representation of the system.</a:t>
            </a:r>
            <a:r>
              <a:rPr lang="en-US" altLang="it-IT" sz="1800"/>
              <a:t> </a:t>
            </a:r>
          </a:p>
          <a:p>
            <a:pPr marL="838200" lvl="1" indent="-381000">
              <a:buFontTx/>
              <a:buNone/>
            </a:pPr>
            <a:r>
              <a:rPr lang="en-US" altLang="it-IT" sz="1800"/>
              <a:t>       It refers to source code, but it may include the design model and   the requirement specification of the existing system. </a:t>
            </a:r>
          </a:p>
          <a:p>
            <a:pPr marL="838200" lvl="1" indent="-381000">
              <a:buFontTx/>
              <a:buNone/>
            </a:pPr>
            <a:r>
              <a:rPr lang="en-US" altLang="it-IT" sz="1800">
                <a:solidFill>
                  <a:srgbClr val="3333FF"/>
                </a:solidFill>
              </a:rPr>
              <a:t>(ii) representation of external data.</a:t>
            </a:r>
          </a:p>
          <a:p>
            <a:pPr marL="838200" lvl="1" indent="-381000">
              <a:buFontTx/>
              <a:buNone/>
            </a:pPr>
            <a:r>
              <a:rPr lang="en-US" altLang="it-IT" sz="1800"/>
              <a:t>      It refers to the database and/or data files used by the system. Often the external data are reengineered, and it is known as data reengineering.</a:t>
            </a:r>
          </a:p>
          <a:p>
            <a:pPr marL="457200" indent="-457200"/>
            <a:r>
              <a:rPr lang="en-US" altLang="it-IT" sz="2000"/>
              <a:t>An operational system can be renovated in many ways, depending upon the objectives of the project, the approach followed, and the starting representation of the system. </a:t>
            </a:r>
          </a:p>
          <a:p>
            <a:pPr marL="457200" indent="-457200"/>
            <a:r>
              <a:rPr lang="en-US" altLang="it-IT" sz="2000"/>
              <a:t>It may be noted that the starting representation can be source code, design, or requirements.</a:t>
            </a:r>
          </a:p>
          <a:p>
            <a:pPr marL="457200" indent="-457200"/>
            <a:r>
              <a:rPr lang="en-US" altLang="it-IT" sz="2000"/>
              <a:t>Table 4.1 discussed earlier recommends several alternatives to renovate a system.</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a:extLst>
              <a:ext uri="{FF2B5EF4-FFF2-40B4-BE49-F238E27FC236}">
                <a16:creationId xmlns:a16="http://schemas.microsoft.com/office/drawing/2014/main" id="{AD261988-F083-3899-6955-8E5A0AAD96D0}"/>
              </a:ext>
            </a:extLst>
          </p:cNvPr>
          <p:cNvSpPr>
            <a:spLocks noGrp="1" noChangeArrowheads="1"/>
          </p:cNvSpPr>
          <p:nvPr>
            <p:ph type="title" idx="4294967295"/>
          </p:nvPr>
        </p:nvSpPr>
        <p:spPr/>
        <p:txBody>
          <a:bodyPr/>
          <a:lstStyle/>
          <a:p>
            <a:r>
              <a:rPr lang="en-US" altLang="it-IT">
                <a:solidFill>
                  <a:schemeClr val="hlink"/>
                </a:solidFill>
              </a:rPr>
              <a:t>Phase Reengineering Model</a:t>
            </a:r>
          </a:p>
        </p:txBody>
      </p:sp>
      <p:sp>
        <p:nvSpPr>
          <p:cNvPr id="69634" name="Rectangle 3">
            <a:extLst>
              <a:ext uri="{FF2B5EF4-FFF2-40B4-BE49-F238E27FC236}">
                <a16:creationId xmlns:a16="http://schemas.microsoft.com/office/drawing/2014/main" id="{65BCEFA4-259B-1A3A-EABE-28CBD7DCF77B}"/>
              </a:ext>
            </a:extLst>
          </p:cNvPr>
          <p:cNvSpPr>
            <a:spLocks noGrp="1" noChangeArrowheads="1"/>
          </p:cNvSpPr>
          <p:nvPr>
            <p:ph type="body" idx="4294967295"/>
          </p:nvPr>
        </p:nvSpPr>
        <p:spPr>
          <a:xfrm>
            <a:off x="1590675" y="660400"/>
            <a:ext cx="8812213" cy="3143250"/>
          </a:xfrm>
        </p:spPr>
        <p:txBody>
          <a:bodyPr/>
          <a:lstStyle/>
          <a:p>
            <a:pPr marL="457200" indent="-457200">
              <a:buFontTx/>
              <a:buNone/>
            </a:pPr>
            <a:r>
              <a:rPr lang="en-US" altLang="it-IT" b="1" u="sng">
                <a:solidFill>
                  <a:srgbClr val="3333FF"/>
                </a:solidFill>
              </a:rPr>
              <a:t>Renovation: Example</a:t>
            </a:r>
            <a:r>
              <a:rPr lang="en-US" altLang="it-IT" b="1" u="sng"/>
              <a:t> </a:t>
            </a:r>
          </a:p>
          <a:p>
            <a:pPr marL="457200" indent="-457200"/>
            <a:r>
              <a:rPr lang="en-US" altLang="it-IT" sz="2000"/>
              <a:t>A project in which the objective is to re-code the system from Fortran to C. </a:t>
            </a:r>
          </a:p>
          <a:p>
            <a:pPr marL="457200" indent="-457200"/>
            <a:r>
              <a:rPr lang="en-US" altLang="it-IT" sz="2000"/>
              <a:t>The figure below shows the three possible replacement strategies.</a:t>
            </a:r>
          </a:p>
          <a:p>
            <a:pPr marL="457200" indent="-457200"/>
            <a:r>
              <a:rPr lang="en-US" altLang="it-IT" sz="2000"/>
              <a:t>First, to perform source-to-source translation, program migration is used.</a:t>
            </a:r>
          </a:p>
          <a:p>
            <a:pPr marL="457200" indent="-457200"/>
            <a:r>
              <a:rPr lang="en-US" altLang="it-IT" sz="2000"/>
              <a:t>Second, a high-level design is constructed from the operational source code, say, in Fortran, and the resulting design is re-implemented in the target language, C in this case.</a:t>
            </a:r>
          </a:p>
          <a:p>
            <a:pPr marL="457200" indent="-457200"/>
            <a:r>
              <a:rPr lang="en-US" altLang="it-IT" sz="2000"/>
              <a:t>Finally, a mix of compilation and decompilation is used to obtain the system implementation in C</a:t>
            </a:r>
            <a:endParaRPr lang="en-US" altLang="it-IT" sz="2000" b="1" u="sng"/>
          </a:p>
        </p:txBody>
      </p:sp>
      <p:pic>
        <p:nvPicPr>
          <p:cNvPr id="69635" name="Picture 4" descr="recodingstrategy">
            <a:extLst>
              <a:ext uri="{FF2B5EF4-FFF2-40B4-BE49-F238E27FC236}">
                <a16:creationId xmlns:a16="http://schemas.microsoft.com/office/drawing/2014/main" id="{B680CBDB-7BC3-FFE8-C488-09057432B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9625" y="3636963"/>
            <a:ext cx="5619750" cy="263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36" name="Rectangle 5">
            <a:extLst>
              <a:ext uri="{FF2B5EF4-FFF2-40B4-BE49-F238E27FC236}">
                <a16:creationId xmlns:a16="http://schemas.microsoft.com/office/drawing/2014/main" id="{F288EF10-068E-BEB6-7CF5-83BF51239BF5}"/>
              </a:ext>
            </a:extLst>
          </p:cNvPr>
          <p:cNvSpPr>
            <a:spLocks noChangeArrowheads="1"/>
          </p:cNvSpPr>
          <p:nvPr/>
        </p:nvSpPr>
        <p:spPr bwMode="auto">
          <a:xfrm>
            <a:off x="2860675" y="6121400"/>
            <a:ext cx="6702425"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pPr algn="ctr">
              <a:lnSpc>
                <a:spcPct val="90000"/>
              </a:lnSpc>
            </a:pPr>
            <a:r>
              <a:rPr lang="en-US" altLang="it-IT" sz="1800">
                <a:solidFill>
                  <a:srgbClr val="3333FF"/>
                </a:solidFill>
              </a:rPr>
              <a:t>Replacement strategies for recording</a:t>
            </a:r>
            <a:endParaRPr lang="en-US" altLang="it-IT" sz="1800">
              <a:solidFill>
                <a:srgbClr val="3333FF"/>
              </a:solidFill>
              <a:ea typeface="Times New Roman" panose="02020603050405020304" pitchFamily="18" charset="0"/>
              <a:cs typeface="Times New Roman" panose="02020603050405020304" pitchFamily="18" charset="0"/>
            </a:endParaRP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a:extLst>
              <a:ext uri="{FF2B5EF4-FFF2-40B4-BE49-F238E27FC236}">
                <a16:creationId xmlns:a16="http://schemas.microsoft.com/office/drawing/2014/main" id="{BBCD02B0-F8A1-B0DD-E28D-D369C230213D}"/>
              </a:ext>
            </a:extLst>
          </p:cNvPr>
          <p:cNvSpPr>
            <a:spLocks noGrp="1" noChangeArrowheads="1"/>
          </p:cNvSpPr>
          <p:nvPr>
            <p:ph type="title" idx="4294967295"/>
          </p:nvPr>
        </p:nvSpPr>
        <p:spPr/>
        <p:txBody>
          <a:bodyPr/>
          <a:lstStyle/>
          <a:p>
            <a:r>
              <a:rPr lang="en-US" altLang="it-IT">
                <a:solidFill>
                  <a:srgbClr val="3333FF"/>
                </a:solidFill>
              </a:rPr>
              <a:t>Phase Reengineering Model</a:t>
            </a:r>
          </a:p>
        </p:txBody>
      </p:sp>
      <p:sp>
        <p:nvSpPr>
          <p:cNvPr id="71682" name="Rectangle 3">
            <a:extLst>
              <a:ext uri="{FF2B5EF4-FFF2-40B4-BE49-F238E27FC236}">
                <a16:creationId xmlns:a16="http://schemas.microsoft.com/office/drawing/2014/main" id="{8C05A708-A94E-CA92-5320-4932B9E902BE}"/>
              </a:ext>
            </a:extLst>
          </p:cNvPr>
          <p:cNvSpPr>
            <a:spLocks noGrp="1" noChangeArrowheads="1"/>
          </p:cNvSpPr>
          <p:nvPr>
            <p:ph type="body" idx="4294967295"/>
          </p:nvPr>
        </p:nvSpPr>
        <p:spPr>
          <a:xfrm>
            <a:off x="1590675" y="660400"/>
            <a:ext cx="8812213" cy="4044950"/>
          </a:xfrm>
        </p:spPr>
        <p:txBody>
          <a:bodyPr/>
          <a:lstStyle/>
          <a:p>
            <a:pPr marL="457200" indent="-457200">
              <a:buFontTx/>
              <a:buNone/>
            </a:pPr>
            <a:r>
              <a:rPr lang="en-US" altLang="it-IT" b="1" u="sng">
                <a:solidFill>
                  <a:schemeClr val="hlink"/>
                </a:solidFill>
              </a:rPr>
              <a:t>Target system testing:</a:t>
            </a:r>
          </a:p>
          <a:p>
            <a:pPr marL="457200" indent="-457200"/>
            <a:r>
              <a:rPr lang="en-US" altLang="it-IT" sz="2000"/>
              <a:t>In this phase for system testing, faults are detected in the target system. </a:t>
            </a:r>
          </a:p>
          <a:p>
            <a:pPr marL="457200" indent="-457200"/>
            <a:r>
              <a:rPr lang="en-US" altLang="it-IT" sz="2000"/>
              <a:t>Those faults might have been introduced during reengineering. </a:t>
            </a:r>
          </a:p>
          <a:p>
            <a:pPr marL="457200" indent="-457200"/>
            <a:r>
              <a:rPr lang="en-US" altLang="it-IT" sz="2000"/>
              <a:t>Fault detection is performed by applying the target system test plan on the target system. </a:t>
            </a:r>
          </a:p>
          <a:p>
            <a:pPr marL="457200" indent="-457200"/>
            <a:r>
              <a:rPr lang="en-US" altLang="it-IT" sz="2000"/>
              <a:t>The same testing strategies, techniques, methods, and tools that are used in software development are used during reengineering. </a:t>
            </a:r>
          </a:p>
          <a:p>
            <a:pPr marL="457200" indent="-457200"/>
            <a:r>
              <a:rPr lang="en-US" altLang="it-IT" sz="2000"/>
              <a:t>For example, apply the existing system-level test cases to both the existing and the new system. </a:t>
            </a:r>
          </a:p>
          <a:p>
            <a:pPr marL="457200" indent="-457200"/>
            <a:r>
              <a:rPr lang="en-US" altLang="it-IT" sz="2000"/>
              <a:t>Assuming that the two systems have identical requirements, the test results from both the scenarios must be the same.</a:t>
            </a:r>
          </a:p>
          <a:p>
            <a:pPr marL="457200" indent="-457200">
              <a:buFontTx/>
              <a:buNone/>
            </a:pPr>
            <a:endParaRPr lang="en-US" altLang="it-IT" sz="2000" u="sng"/>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a:extLst>
              <a:ext uri="{FF2B5EF4-FFF2-40B4-BE49-F238E27FC236}">
                <a16:creationId xmlns:a16="http://schemas.microsoft.com/office/drawing/2014/main" id="{D9CA428F-6CBE-72E6-CC39-17801C6E2497}"/>
              </a:ext>
            </a:extLst>
          </p:cNvPr>
          <p:cNvSpPr>
            <a:spLocks noGrp="1" noChangeArrowheads="1"/>
          </p:cNvSpPr>
          <p:nvPr>
            <p:ph type="title" idx="4294967295"/>
          </p:nvPr>
        </p:nvSpPr>
        <p:spPr/>
        <p:txBody>
          <a:bodyPr/>
          <a:lstStyle/>
          <a:p>
            <a:r>
              <a:rPr lang="en-US" altLang="it-IT">
                <a:solidFill>
                  <a:srgbClr val="3333FF"/>
                </a:solidFill>
              </a:rPr>
              <a:t>Phase Reengineering Model</a:t>
            </a:r>
          </a:p>
        </p:txBody>
      </p:sp>
      <p:sp>
        <p:nvSpPr>
          <p:cNvPr id="73730" name="Rectangle 3">
            <a:extLst>
              <a:ext uri="{FF2B5EF4-FFF2-40B4-BE49-F238E27FC236}">
                <a16:creationId xmlns:a16="http://schemas.microsoft.com/office/drawing/2014/main" id="{13E618B1-275A-40F3-9513-4FCB0B8F74C0}"/>
              </a:ext>
            </a:extLst>
          </p:cNvPr>
          <p:cNvSpPr>
            <a:spLocks noGrp="1" noChangeArrowheads="1"/>
          </p:cNvSpPr>
          <p:nvPr>
            <p:ph type="body" idx="4294967295"/>
          </p:nvPr>
        </p:nvSpPr>
        <p:spPr>
          <a:xfrm>
            <a:off x="1590675" y="660400"/>
            <a:ext cx="8812213" cy="5391150"/>
          </a:xfrm>
        </p:spPr>
        <p:txBody>
          <a:bodyPr/>
          <a:lstStyle/>
          <a:p>
            <a:pPr marL="457200" indent="-457200">
              <a:buFontTx/>
              <a:buNone/>
            </a:pPr>
            <a:r>
              <a:rPr lang="en-US" altLang="it-IT" b="1" u="sng">
                <a:solidFill>
                  <a:schemeClr val="hlink"/>
                </a:solidFill>
              </a:rPr>
              <a:t>Redocumentation</a:t>
            </a:r>
            <a:r>
              <a:rPr lang="en-US" altLang="it-IT" sz="2000" u="sng">
                <a:solidFill>
                  <a:schemeClr val="hlink"/>
                </a:solidFill>
              </a:rPr>
              <a:t>:</a:t>
            </a:r>
            <a:endParaRPr lang="en-US" altLang="it-IT" sz="2000" b="1" u="sng">
              <a:solidFill>
                <a:schemeClr val="hlink"/>
              </a:solidFill>
            </a:endParaRPr>
          </a:p>
          <a:p>
            <a:pPr marL="457200" indent="-457200"/>
            <a:r>
              <a:rPr lang="en-US" altLang="it-IT" sz="2000"/>
              <a:t>In the redocumentation phase, documentations are rewritten, updated, and/or replaced to reflect the target system. </a:t>
            </a:r>
          </a:p>
          <a:p>
            <a:pPr marL="457200" indent="-457200"/>
            <a:r>
              <a:rPr lang="en-US" altLang="it-IT" sz="2000"/>
              <a:t>Documents are revised according to the redocumentation plan. </a:t>
            </a:r>
          </a:p>
          <a:p>
            <a:pPr marL="457200" indent="-457200"/>
            <a:r>
              <a:rPr lang="en-US" altLang="it-IT" sz="2000"/>
              <a:t>The two major tasks within this phase are: </a:t>
            </a:r>
          </a:p>
          <a:p>
            <a:pPr marL="838200" lvl="1" indent="-381000">
              <a:buFontTx/>
              <a:buNone/>
            </a:pPr>
            <a:r>
              <a:rPr lang="en-US" altLang="it-IT" sz="1800"/>
              <a:t>(i) analyze new source code, and</a:t>
            </a:r>
          </a:p>
          <a:p>
            <a:pPr marL="838200" lvl="1" indent="-381000">
              <a:buFontTx/>
              <a:buNone/>
            </a:pPr>
            <a:r>
              <a:rPr lang="en-US" altLang="it-IT" sz="1800"/>
              <a:t>(ii) create documentation. </a:t>
            </a:r>
          </a:p>
          <a:p>
            <a:pPr marL="457200" indent="-457200"/>
            <a:r>
              <a:rPr lang="en-US" altLang="it-IT" sz="2000"/>
              <a:t>Documents requiring revision are: </a:t>
            </a:r>
          </a:p>
          <a:p>
            <a:pPr marL="838200" lvl="1" indent="-381000"/>
            <a:r>
              <a:rPr lang="en-US" altLang="it-IT" sz="1800"/>
              <a:t>requirement specification. </a:t>
            </a:r>
          </a:p>
          <a:p>
            <a:pPr marL="838200" lvl="1" indent="-381000"/>
            <a:r>
              <a:rPr lang="en-US" altLang="it-IT" sz="1800"/>
              <a:t>design documentation. </a:t>
            </a:r>
          </a:p>
          <a:p>
            <a:pPr marL="838200" lvl="1" indent="-381000"/>
            <a:r>
              <a:rPr lang="en-US" altLang="it-IT" sz="1800"/>
              <a:t>a report justifying the design decisions, assumptions made in the implementation.</a:t>
            </a:r>
          </a:p>
          <a:p>
            <a:pPr marL="838200" lvl="1" indent="-381000">
              <a:buFontTx/>
              <a:buNone/>
            </a:pPr>
            <a:r>
              <a:rPr lang="en-US" altLang="it-IT" sz="1800"/>
              <a:t>      configuration.</a:t>
            </a:r>
          </a:p>
          <a:p>
            <a:pPr marL="838200" lvl="1" indent="-381000"/>
            <a:r>
              <a:rPr lang="en-US" altLang="it-IT" sz="1800"/>
              <a:t>user and reference manuals. </a:t>
            </a:r>
          </a:p>
          <a:p>
            <a:pPr marL="838200" lvl="1" indent="-381000"/>
            <a:r>
              <a:rPr lang="en-US" altLang="it-IT" sz="1800"/>
              <a:t>on-line help.</a:t>
            </a:r>
          </a:p>
          <a:p>
            <a:pPr marL="838200" lvl="1" indent="-381000"/>
            <a:r>
              <a:rPr lang="en-US" altLang="it-IT" sz="1800"/>
              <a:t>document describing the differences between the existing and the target system.</a:t>
            </a:r>
            <a:endParaRPr lang="en-US" altLang="it-IT" sz="1800" u="sng"/>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a:extLst>
              <a:ext uri="{FF2B5EF4-FFF2-40B4-BE49-F238E27FC236}">
                <a16:creationId xmlns:a16="http://schemas.microsoft.com/office/drawing/2014/main" id="{8E28DC49-0496-9287-8273-24F95EF46C2E}"/>
              </a:ext>
            </a:extLst>
          </p:cNvPr>
          <p:cNvSpPr>
            <a:spLocks noGrp="1" noChangeArrowheads="1"/>
          </p:cNvSpPr>
          <p:nvPr>
            <p:ph type="title" idx="4294967295"/>
          </p:nvPr>
        </p:nvSpPr>
        <p:spPr/>
        <p:txBody>
          <a:bodyPr/>
          <a:lstStyle/>
          <a:p>
            <a:r>
              <a:rPr lang="en-US" altLang="it-IT">
                <a:solidFill>
                  <a:srgbClr val="3333FF"/>
                </a:solidFill>
              </a:rPr>
              <a:t>Phase Reengineering Model</a:t>
            </a:r>
          </a:p>
        </p:txBody>
      </p:sp>
      <p:sp>
        <p:nvSpPr>
          <p:cNvPr id="75778" name="Rectangle 3">
            <a:extLst>
              <a:ext uri="{FF2B5EF4-FFF2-40B4-BE49-F238E27FC236}">
                <a16:creationId xmlns:a16="http://schemas.microsoft.com/office/drawing/2014/main" id="{88B6F1EC-7D8F-5DEF-4AF5-CADA94781B27}"/>
              </a:ext>
            </a:extLst>
          </p:cNvPr>
          <p:cNvSpPr>
            <a:spLocks noGrp="1" noChangeArrowheads="1"/>
          </p:cNvSpPr>
          <p:nvPr>
            <p:ph type="body" idx="4294967295"/>
          </p:nvPr>
        </p:nvSpPr>
        <p:spPr>
          <a:xfrm>
            <a:off x="1590675" y="660400"/>
            <a:ext cx="8812213" cy="4349750"/>
          </a:xfrm>
        </p:spPr>
        <p:txBody>
          <a:bodyPr/>
          <a:lstStyle/>
          <a:p>
            <a:pPr marL="457200" indent="-457200">
              <a:buFontTx/>
              <a:buNone/>
            </a:pPr>
            <a:r>
              <a:rPr lang="en-US" altLang="it-IT" b="1" u="sng">
                <a:solidFill>
                  <a:schemeClr val="hlink"/>
                </a:solidFill>
              </a:rPr>
              <a:t>Acceptance and system transition</a:t>
            </a:r>
            <a:r>
              <a:rPr lang="en-US" altLang="it-IT" sz="2000" b="1" u="sng">
                <a:solidFill>
                  <a:schemeClr val="hlink"/>
                </a:solidFill>
              </a:rPr>
              <a:t>:</a:t>
            </a:r>
          </a:p>
          <a:p>
            <a:pPr marL="457200" indent="-457200"/>
            <a:r>
              <a:rPr lang="en-US" altLang="it-IT" sz="2000"/>
              <a:t>In this final phase, the reengineered system is evaluated by performing acceptance testing. </a:t>
            </a:r>
          </a:p>
          <a:p>
            <a:pPr marL="457200" indent="-457200"/>
            <a:r>
              <a:rPr lang="en-US" altLang="it-IT" sz="2000"/>
              <a:t>Acceptance criteria should already have been established in the beginning of the project. </a:t>
            </a:r>
          </a:p>
          <a:p>
            <a:pPr marL="457200" indent="-457200"/>
            <a:r>
              <a:rPr lang="en-US" altLang="it-IT" sz="2000"/>
              <a:t>Should the reengineered system pass those tests, preparation begins to transition to the new system. </a:t>
            </a:r>
          </a:p>
          <a:p>
            <a:pPr marL="457200" indent="-457200"/>
            <a:r>
              <a:rPr lang="en-US" altLang="it-IT" sz="2000"/>
              <a:t>On the other hand, if the reengineered system fails some tests, the faults must be fixed; in some cases, those faults are fixed after the target system is deployed.</a:t>
            </a:r>
          </a:p>
          <a:p>
            <a:pPr marL="457200" indent="-457200"/>
            <a:r>
              <a:rPr lang="en-US" altLang="it-IT" sz="2000"/>
              <a:t>Upon completion of the acceptance tests, the reengineered system is made operational, and the old system is put out of service. </a:t>
            </a:r>
          </a:p>
          <a:p>
            <a:pPr marL="457200" indent="-457200"/>
            <a:r>
              <a:rPr lang="en-US" altLang="it-IT" sz="2000"/>
              <a:t>System transition is guided by the prior developed transition plan.</a:t>
            </a:r>
            <a:endParaRPr lang="en-US" altLang="it-IT" sz="2000" b="1" u="sng"/>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a:extLst>
              <a:ext uri="{FF2B5EF4-FFF2-40B4-BE49-F238E27FC236}">
                <a16:creationId xmlns:a16="http://schemas.microsoft.com/office/drawing/2014/main" id="{09F9883D-4F9C-CAB2-5F46-BEA4358EDDD4}"/>
              </a:ext>
            </a:extLst>
          </p:cNvPr>
          <p:cNvSpPr>
            <a:spLocks noGrp="1" noChangeArrowheads="1"/>
          </p:cNvSpPr>
          <p:nvPr>
            <p:ph type="title" idx="4294967295"/>
          </p:nvPr>
        </p:nvSpPr>
        <p:spPr/>
        <p:txBody>
          <a:bodyPr/>
          <a:lstStyle/>
          <a:p>
            <a:r>
              <a:rPr lang="en-US" altLang="it-IT">
                <a:solidFill>
                  <a:schemeClr val="hlink"/>
                </a:solidFill>
              </a:rPr>
              <a:t>Code Reverse Engineering</a:t>
            </a:r>
          </a:p>
        </p:txBody>
      </p:sp>
      <p:sp>
        <p:nvSpPr>
          <p:cNvPr id="77826" name="Rectangle 3">
            <a:extLst>
              <a:ext uri="{FF2B5EF4-FFF2-40B4-BE49-F238E27FC236}">
                <a16:creationId xmlns:a16="http://schemas.microsoft.com/office/drawing/2014/main" id="{B5F08497-B8C8-C0C8-A3CE-23C2924621C6}"/>
              </a:ext>
            </a:extLst>
          </p:cNvPr>
          <p:cNvSpPr>
            <a:spLocks noGrp="1" noChangeArrowheads="1"/>
          </p:cNvSpPr>
          <p:nvPr>
            <p:ph type="body" idx="4294967295"/>
          </p:nvPr>
        </p:nvSpPr>
        <p:spPr>
          <a:xfrm>
            <a:off x="1654175" y="660400"/>
            <a:ext cx="8848725" cy="5746750"/>
          </a:xfrm>
        </p:spPr>
        <p:txBody>
          <a:bodyPr/>
          <a:lstStyle/>
          <a:p>
            <a:pPr marL="495300" indent="-495300"/>
            <a:r>
              <a:rPr lang="en-US" altLang="it-IT" sz="2000"/>
              <a:t>Reverse engineering was first applied in electrical engineering to produce schematics from an electrical circuit. </a:t>
            </a:r>
          </a:p>
          <a:p>
            <a:pPr marL="495300" indent="-495300"/>
            <a:r>
              <a:rPr lang="en-US" altLang="it-IT" sz="2000"/>
              <a:t>It was defined as the process of developing a set of specifications for a complex hardware system by an orderly examination of specimens of that system. </a:t>
            </a:r>
          </a:p>
          <a:p>
            <a:pPr marL="495300" indent="-495300"/>
            <a:r>
              <a:rPr lang="en-US" altLang="it-IT" sz="2000"/>
              <a:t>In the context of software engineering, Chikofsky and Cross II defined reverse engineering as a process to:</a:t>
            </a:r>
          </a:p>
          <a:p>
            <a:pPr marL="869950" lvl="1" indent="-412750">
              <a:buFontTx/>
              <a:buNone/>
            </a:pPr>
            <a:r>
              <a:rPr lang="en-US" altLang="it-IT" sz="1800"/>
              <a:t>(i)  identify the components of an operational software. </a:t>
            </a:r>
          </a:p>
          <a:p>
            <a:pPr marL="869950" lvl="1" indent="-412750">
              <a:buFontTx/>
              <a:buNone/>
            </a:pPr>
            <a:r>
              <a:rPr lang="en-US" altLang="it-IT" sz="1800"/>
              <a:t>(ii) identify the relationships among those components.</a:t>
            </a:r>
          </a:p>
          <a:p>
            <a:pPr marL="869950" lvl="1" indent="-412750">
              <a:buFontTx/>
              <a:buNone/>
            </a:pPr>
            <a:r>
              <a:rPr lang="en-US" altLang="it-IT" sz="1800"/>
              <a:t>(iii) represent the system at a higher level of abstraction or in another form. </a:t>
            </a:r>
          </a:p>
          <a:p>
            <a:pPr marL="495300" indent="-495300"/>
            <a:r>
              <a:rPr lang="en-US" altLang="it-IT" sz="2000"/>
              <a:t>Reverse engineering is performed to achieve two key objectives:</a:t>
            </a:r>
            <a:r>
              <a:rPr lang="en-US" altLang="it-IT"/>
              <a:t> </a:t>
            </a:r>
          </a:p>
          <a:p>
            <a:pPr marL="869950" lvl="1" indent="-412750"/>
            <a:r>
              <a:rPr lang="en-US" altLang="it-IT"/>
              <a:t>redocumentation of artifacts</a:t>
            </a:r>
          </a:p>
          <a:p>
            <a:pPr marL="1327150" lvl="2" indent="-412750"/>
            <a:r>
              <a:rPr lang="en-US" altLang="it-IT"/>
              <a:t>It aims at revising the current description of components or generating alternative views at the same abstraction level. Examples of redocumentation are pretty printing and drawing CFGs.</a:t>
            </a:r>
          </a:p>
          <a:p>
            <a:pPr marL="869950" lvl="1" indent="-412750"/>
            <a:r>
              <a:rPr lang="en-US" altLang="it-IT"/>
              <a:t>design recovery</a:t>
            </a:r>
          </a:p>
          <a:p>
            <a:pPr marL="1327150" lvl="2" indent="-412750"/>
            <a:r>
              <a:rPr lang="en-US" altLang="it-IT"/>
              <a:t>It creates design abstractions from code, expert knowledge, and existing documentation.</a:t>
            </a:r>
            <a:endParaRPr lang="en-US" altLang="it-IT">
              <a:solidFill>
                <a:srgbClr val="0000FF"/>
              </a:solidFill>
            </a:endParaRP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2">
            <a:extLst>
              <a:ext uri="{FF2B5EF4-FFF2-40B4-BE49-F238E27FC236}">
                <a16:creationId xmlns:a16="http://schemas.microsoft.com/office/drawing/2014/main" id="{6A897759-C462-FD15-FC9F-298B508E38B8}"/>
              </a:ext>
            </a:extLst>
          </p:cNvPr>
          <p:cNvSpPr>
            <a:spLocks noGrp="1" noChangeArrowheads="1"/>
          </p:cNvSpPr>
          <p:nvPr>
            <p:ph type="title" idx="4294967295"/>
          </p:nvPr>
        </p:nvSpPr>
        <p:spPr/>
        <p:txBody>
          <a:bodyPr/>
          <a:lstStyle/>
          <a:p>
            <a:r>
              <a:rPr lang="en-US" altLang="it-IT">
                <a:solidFill>
                  <a:schemeClr val="hlink"/>
                </a:solidFill>
              </a:rPr>
              <a:t>Code Reverse Engineering</a:t>
            </a:r>
          </a:p>
        </p:txBody>
      </p:sp>
      <p:sp>
        <p:nvSpPr>
          <p:cNvPr id="79874" name="Rectangle 3">
            <a:extLst>
              <a:ext uri="{FF2B5EF4-FFF2-40B4-BE49-F238E27FC236}">
                <a16:creationId xmlns:a16="http://schemas.microsoft.com/office/drawing/2014/main" id="{D013040E-3218-1661-491C-58B6927AC6E6}"/>
              </a:ext>
            </a:extLst>
          </p:cNvPr>
          <p:cNvSpPr>
            <a:spLocks noGrp="1" noChangeArrowheads="1"/>
          </p:cNvSpPr>
          <p:nvPr>
            <p:ph type="body" idx="4294967295"/>
          </p:nvPr>
        </p:nvSpPr>
        <p:spPr>
          <a:xfrm>
            <a:off x="1654175" y="660400"/>
            <a:ext cx="8848725" cy="781050"/>
          </a:xfrm>
        </p:spPr>
        <p:txBody>
          <a:bodyPr/>
          <a:lstStyle/>
          <a:p>
            <a:pPr marL="457200" indent="-457200"/>
            <a:r>
              <a:rPr lang="en-US" altLang="it-IT" sz="2000"/>
              <a:t>The relationship between forward engineering, reengineering, and reverse engineering is shown in the Figure below.</a:t>
            </a:r>
          </a:p>
          <a:p>
            <a:pPr marL="457200" indent="-457200">
              <a:buFontTx/>
              <a:buNone/>
            </a:pPr>
            <a:endParaRPr lang="en-US" altLang="it-IT" sz="2000">
              <a:solidFill>
                <a:srgbClr val="0000FF"/>
              </a:solidFill>
            </a:endParaRPr>
          </a:p>
        </p:txBody>
      </p:sp>
      <p:pic>
        <p:nvPicPr>
          <p:cNvPr id="79875" name="Picture 4" descr="revengdefinition">
            <a:extLst>
              <a:ext uri="{FF2B5EF4-FFF2-40B4-BE49-F238E27FC236}">
                <a16:creationId xmlns:a16="http://schemas.microsoft.com/office/drawing/2014/main" id="{DE05C539-E0E3-D005-BD6B-1575A09AA0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0875" y="1327150"/>
            <a:ext cx="8308975" cy="4865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76" name="Rectangle 5">
            <a:extLst>
              <a:ext uri="{FF2B5EF4-FFF2-40B4-BE49-F238E27FC236}">
                <a16:creationId xmlns:a16="http://schemas.microsoft.com/office/drawing/2014/main" id="{37872949-68C4-7F6F-5B46-B05D3AA6F66C}"/>
              </a:ext>
            </a:extLst>
          </p:cNvPr>
          <p:cNvSpPr>
            <a:spLocks noChangeArrowheads="1"/>
          </p:cNvSpPr>
          <p:nvPr/>
        </p:nvSpPr>
        <p:spPr bwMode="auto">
          <a:xfrm>
            <a:off x="1793875" y="6064250"/>
            <a:ext cx="8683625"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pPr algn="ctr">
              <a:lnSpc>
                <a:spcPct val="90000"/>
              </a:lnSpc>
            </a:pPr>
            <a:r>
              <a:rPr lang="en-US" altLang="it-IT" sz="1800">
                <a:solidFill>
                  <a:srgbClr val="3333FF"/>
                </a:solidFill>
              </a:rPr>
              <a:t>Relationship between reengineering and reverse engineering </a:t>
            </a:r>
            <a:r>
              <a:rPr lang="en-US" altLang="it-IT" sz="1800">
                <a:solidFill>
                  <a:srgbClr val="3333FF"/>
                </a:solidFill>
                <a:ea typeface="Times New Roman" panose="02020603050405020304" pitchFamily="18" charset="0"/>
                <a:cs typeface="Times New Roman" panose="02020603050405020304" pitchFamily="18" charset="0"/>
              </a:rPr>
              <a:t>©IEEE, 1990</a:t>
            </a: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a:extLst>
              <a:ext uri="{FF2B5EF4-FFF2-40B4-BE49-F238E27FC236}">
                <a16:creationId xmlns:a16="http://schemas.microsoft.com/office/drawing/2014/main" id="{155FEA97-01EF-3D27-7BB4-EE8DCC0E6E7D}"/>
              </a:ext>
            </a:extLst>
          </p:cNvPr>
          <p:cNvSpPr>
            <a:spLocks noGrp="1" noChangeArrowheads="1"/>
          </p:cNvSpPr>
          <p:nvPr>
            <p:ph type="title" idx="4294967295"/>
          </p:nvPr>
        </p:nvSpPr>
        <p:spPr/>
        <p:txBody>
          <a:bodyPr/>
          <a:lstStyle/>
          <a:p>
            <a:r>
              <a:rPr lang="en-US" altLang="it-IT">
                <a:solidFill>
                  <a:schemeClr val="hlink"/>
                </a:solidFill>
              </a:rPr>
              <a:t>Code Reverse Engineering</a:t>
            </a:r>
          </a:p>
        </p:txBody>
      </p:sp>
      <p:sp>
        <p:nvSpPr>
          <p:cNvPr id="81922" name="Rectangle 3">
            <a:extLst>
              <a:ext uri="{FF2B5EF4-FFF2-40B4-BE49-F238E27FC236}">
                <a16:creationId xmlns:a16="http://schemas.microsoft.com/office/drawing/2014/main" id="{DC4D62F4-18D3-D168-FD68-8B759F8A7F9F}"/>
              </a:ext>
            </a:extLst>
          </p:cNvPr>
          <p:cNvSpPr>
            <a:spLocks noGrp="1" noChangeArrowheads="1"/>
          </p:cNvSpPr>
          <p:nvPr>
            <p:ph type="body" idx="4294967295"/>
          </p:nvPr>
        </p:nvSpPr>
        <p:spPr>
          <a:xfrm>
            <a:off x="1654175" y="660400"/>
            <a:ext cx="8848725" cy="5784850"/>
          </a:xfrm>
        </p:spPr>
        <p:txBody>
          <a:bodyPr/>
          <a:lstStyle/>
          <a:p>
            <a:pPr marL="457200" indent="-457200"/>
            <a:r>
              <a:rPr lang="en-US" altLang="it-IT" sz="2000"/>
              <a:t>Six objectives of reverse engineering, as identified by Chikofsky and Cross II:</a:t>
            </a:r>
          </a:p>
          <a:p>
            <a:pPr marL="838200" lvl="1" indent="-381000"/>
            <a:r>
              <a:rPr lang="en-US" altLang="it-IT" sz="1800"/>
              <a:t>generating alternative views.</a:t>
            </a:r>
          </a:p>
          <a:p>
            <a:pPr marL="838200" lvl="1" indent="-381000"/>
            <a:r>
              <a:rPr lang="en-US" altLang="it-IT" sz="1800"/>
              <a:t>recovering lost information.</a:t>
            </a:r>
          </a:p>
          <a:p>
            <a:pPr marL="838200" lvl="1" indent="-381000"/>
            <a:r>
              <a:rPr lang="en-US" altLang="it-IT" sz="1800"/>
              <a:t>synthesizing higher levels of abstractions.</a:t>
            </a:r>
          </a:p>
          <a:p>
            <a:pPr marL="838200" lvl="1" indent="-381000"/>
            <a:r>
              <a:rPr lang="en-US" altLang="it-IT" sz="1800"/>
              <a:t>detecting side effects.</a:t>
            </a:r>
          </a:p>
          <a:p>
            <a:pPr marL="838200" lvl="1" indent="-381000"/>
            <a:r>
              <a:rPr lang="en-US" altLang="it-IT" sz="1800"/>
              <a:t>facilitating reuse.</a:t>
            </a:r>
          </a:p>
          <a:p>
            <a:pPr marL="838200" lvl="1" indent="-381000"/>
            <a:r>
              <a:rPr lang="en-US" altLang="it-IT" sz="1800"/>
              <a:t>coping with complexity.</a:t>
            </a:r>
          </a:p>
          <a:p>
            <a:pPr marL="457200" indent="-457200"/>
            <a:r>
              <a:rPr lang="en-US" altLang="it-IT" sz="2000"/>
              <a:t>Six key steps in reverse engineering, as documented in the IEEE Standard for Software Maintenance, are:</a:t>
            </a:r>
          </a:p>
          <a:p>
            <a:pPr marL="838200" lvl="1" indent="-381000">
              <a:buFontTx/>
              <a:buNone/>
            </a:pPr>
            <a:r>
              <a:rPr lang="en-US" altLang="it-IT" sz="1800"/>
              <a:t>• partition source code into units.</a:t>
            </a:r>
          </a:p>
          <a:p>
            <a:pPr marL="838200" lvl="1" indent="-381000">
              <a:buFontTx/>
              <a:buNone/>
            </a:pPr>
            <a:r>
              <a:rPr lang="en-US" altLang="it-IT" sz="1800"/>
              <a:t>• describe the meanings of those units and identify the functional units.</a:t>
            </a:r>
          </a:p>
          <a:p>
            <a:pPr marL="838200" lvl="1" indent="-381000">
              <a:buFontTx/>
              <a:buNone/>
            </a:pPr>
            <a:r>
              <a:rPr lang="en-US" altLang="it-IT" sz="1800"/>
              <a:t>• create the input and output schematics of the units identified before.</a:t>
            </a:r>
          </a:p>
          <a:p>
            <a:pPr marL="838200" lvl="1" indent="-381000">
              <a:buFontTx/>
              <a:buNone/>
            </a:pPr>
            <a:r>
              <a:rPr lang="en-US" altLang="it-IT" sz="1800"/>
              <a:t>• describe the connected units.</a:t>
            </a:r>
          </a:p>
          <a:p>
            <a:pPr marL="838200" lvl="1" indent="-381000">
              <a:buFontTx/>
              <a:buNone/>
            </a:pPr>
            <a:r>
              <a:rPr lang="en-US" altLang="it-IT" sz="1800"/>
              <a:t>• describe the system application.</a:t>
            </a:r>
          </a:p>
          <a:p>
            <a:pPr marL="838200" lvl="1" indent="-381000">
              <a:buFontTx/>
              <a:buNone/>
            </a:pPr>
            <a:r>
              <a:rPr lang="en-US" altLang="it-IT" sz="1800"/>
              <a:t>• create an internal structure of the system.</a:t>
            </a:r>
          </a:p>
          <a:p>
            <a:pPr marL="457200" indent="-457200"/>
            <a:r>
              <a:rPr lang="en-US" altLang="it-IT" sz="2000"/>
              <a:t>The first three of the six steps involve local analysis, the rest involve global analysis.</a:t>
            </a:r>
            <a:endParaRPr lang="en-US" altLang="it-IT" sz="1800">
              <a:solidFill>
                <a:srgbClr val="0000FF"/>
              </a:solidFill>
            </a:endParaRP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a:extLst>
              <a:ext uri="{FF2B5EF4-FFF2-40B4-BE49-F238E27FC236}">
                <a16:creationId xmlns:a16="http://schemas.microsoft.com/office/drawing/2014/main" id="{404490FA-C1C1-CAC1-6CC9-4677518DC8B9}"/>
              </a:ext>
            </a:extLst>
          </p:cNvPr>
          <p:cNvSpPr>
            <a:spLocks noGrp="1" noChangeArrowheads="1"/>
          </p:cNvSpPr>
          <p:nvPr>
            <p:ph type="title" idx="4294967295"/>
          </p:nvPr>
        </p:nvSpPr>
        <p:spPr/>
        <p:txBody>
          <a:bodyPr/>
          <a:lstStyle/>
          <a:p>
            <a:r>
              <a:rPr lang="en-US" altLang="it-IT">
                <a:solidFill>
                  <a:schemeClr val="hlink"/>
                </a:solidFill>
              </a:rPr>
              <a:t>Code Reverse Engineering</a:t>
            </a:r>
          </a:p>
        </p:txBody>
      </p:sp>
      <p:sp>
        <p:nvSpPr>
          <p:cNvPr id="83970" name="Rectangle 3">
            <a:extLst>
              <a:ext uri="{FF2B5EF4-FFF2-40B4-BE49-F238E27FC236}">
                <a16:creationId xmlns:a16="http://schemas.microsoft.com/office/drawing/2014/main" id="{B4561429-F133-A7D8-F552-5C03960845B5}"/>
              </a:ext>
            </a:extLst>
          </p:cNvPr>
          <p:cNvSpPr>
            <a:spLocks noGrp="1" noChangeArrowheads="1"/>
          </p:cNvSpPr>
          <p:nvPr>
            <p:ph type="body" idx="4294967295"/>
          </p:nvPr>
        </p:nvSpPr>
        <p:spPr>
          <a:xfrm>
            <a:off x="1654175" y="1219200"/>
            <a:ext cx="4784725" cy="4794250"/>
          </a:xfrm>
        </p:spPr>
        <p:txBody>
          <a:bodyPr/>
          <a:lstStyle/>
          <a:p>
            <a:pPr marL="457200" indent="-457200">
              <a:buFontTx/>
              <a:buNone/>
            </a:pPr>
            <a:r>
              <a:rPr lang="en-US" altLang="it-IT" sz="2000"/>
              <a:t>• redocumenting programs </a:t>
            </a:r>
          </a:p>
          <a:p>
            <a:pPr marL="457200" indent="-457200">
              <a:buFontTx/>
              <a:buNone/>
            </a:pPr>
            <a:r>
              <a:rPr lang="en-US" altLang="it-IT" sz="2000"/>
              <a:t>• identifying reusable assets</a:t>
            </a:r>
          </a:p>
          <a:p>
            <a:pPr marL="457200" indent="-457200">
              <a:buFontTx/>
              <a:buNone/>
            </a:pPr>
            <a:r>
              <a:rPr lang="en-US" altLang="it-IT" sz="2000"/>
              <a:t>• discovering design architectures, </a:t>
            </a:r>
          </a:p>
          <a:p>
            <a:pPr marL="457200" indent="-457200">
              <a:buFontTx/>
              <a:buNone/>
            </a:pPr>
            <a:r>
              <a:rPr lang="en-US" altLang="it-IT" sz="2000"/>
              <a:t>• recovering design patterns</a:t>
            </a:r>
          </a:p>
          <a:p>
            <a:pPr marL="457200" indent="-457200">
              <a:buFontTx/>
              <a:buNone/>
            </a:pPr>
            <a:r>
              <a:rPr lang="en-US" altLang="it-IT" sz="2000"/>
              <a:t>• building traceability between code and documentation</a:t>
            </a:r>
          </a:p>
          <a:p>
            <a:pPr marL="457200" indent="-457200">
              <a:buFontTx/>
              <a:buNone/>
            </a:pPr>
            <a:r>
              <a:rPr lang="en-US" altLang="it-IT" sz="2000"/>
              <a:t>• finding objects in procedural programs </a:t>
            </a:r>
          </a:p>
          <a:p>
            <a:pPr marL="457200" indent="-457200">
              <a:buFontTx/>
              <a:buNone/>
            </a:pPr>
            <a:r>
              <a:rPr lang="en-US" altLang="it-IT" sz="2000"/>
              <a:t>• deriving conceptual data models</a:t>
            </a:r>
          </a:p>
          <a:p>
            <a:pPr marL="457200" indent="-457200">
              <a:buFontTx/>
              <a:buNone/>
            </a:pPr>
            <a:r>
              <a:rPr lang="en-US" altLang="it-IT" sz="2000"/>
              <a:t>• detecting duplications and clones </a:t>
            </a:r>
          </a:p>
          <a:p>
            <a:pPr marL="457200" indent="-457200">
              <a:buFontTx/>
              <a:buNone/>
            </a:pPr>
            <a:r>
              <a:rPr lang="en-US" altLang="it-IT" sz="2000"/>
              <a:t>• cleaning up code smells</a:t>
            </a:r>
          </a:p>
          <a:p>
            <a:pPr marL="457200" indent="-457200">
              <a:buFontTx/>
              <a:buNone/>
            </a:pPr>
            <a:r>
              <a:rPr lang="en-US" altLang="it-IT" sz="2000"/>
              <a:t>• aspect-oriented software development </a:t>
            </a:r>
          </a:p>
          <a:p>
            <a:pPr marL="457200" indent="-457200">
              <a:buFontTx/>
              <a:buNone/>
            </a:pPr>
            <a:r>
              <a:rPr lang="en-US" altLang="it-IT" sz="2000"/>
              <a:t>• computing change impact</a:t>
            </a:r>
          </a:p>
          <a:p>
            <a:pPr marL="838200" lvl="1" indent="-381000">
              <a:buFontTx/>
              <a:buNone/>
            </a:pPr>
            <a:endParaRPr lang="en-US" altLang="it-IT"/>
          </a:p>
        </p:txBody>
      </p:sp>
      <p:sp>
        <p:nvSpPr>
          <p:cNvPr id="83971" name="Rectangle 4">
            <a:extLst>
              <a:ext uri="{FF2B5EF4-FFF2-40B4-BE49-F238E27FC236}">
                <a16:creationId xmlns:a16="http://schemas.microsoft.com/office/drawing/2014/main" id="{7014226E-6320-41ED-06C5-104D1DE5E220}"/>
              </a:ext>
            </a:extLst>
          </p:cNvPr>
          <p:cNvSpPr>
            <a:spLocks noChangeArrowheads="1"/>
          </p:cNvSpPr>
          <p:nvPr/>
        </p:nvSpPr>
        <p:spPr bwMode="auto">
          <a:xfrm>
            <a:off x="1714500" y="693738"/>
            <a:ext cx="8407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pPr>
              <a:lnSpc>
                <a:spcPct val="90000"/>
              </a:lnSpc>
              <a:spcBef>
                <a:spcPct val="30000"/>
              </a:spcBef>
              <a:buSzPct val="75000"/>
            </a:pPr>
            <a:r>
              <a:rPr lang="en-US" altLang="it-IT" b="0">
                <a:solidFill>
                  <a:srgbClr val="000000"/>
                </a:solidFill>
              </a:rPr>
              <a:t>Reverse engineering has been effectively applied in the following problem areas:</a:t>
            </a:r>
          </a:p>
        </p:txBody>
      </p:sp>
      <p:sp>
        <p:nvSpPr>
          <p:cNvPr id="83972" name="Rectangle 5">
            <a:extLst>
              <a:ext uri="{FF2B5EF4-FFF2-40B4-BE49-F238E27FC236}">
                <a16:creationId xmlns:a16="http://schemas.microsoft.com/office/drawing/2014/main" id="{271BA767-ED90-5F4A-D350-91BB3AD3118D}"/>
              </a:ext>
            </a:extLst>
          </p:cNvPr>
          <p:cNvSpPr>
            <a:spLocks noChangeArrowheads="1"/>
          </p:cNvSpPr>
          <p:nvPr/>
        </p:nvSpPr>
        <p:spPr bwMode="auto">
          <a:xfrm>
            <a:off x="5832475" y="1231900"/>
            <a:ext cx="4645025" cy="479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457200" indent="-457200">
              <a:lnSpc>
                <a:spcPct val="90000"/>
              </a:lnSpc>
              <a:spcBef>
                <a:spcPct val="30000"/>
              </a:spcBef>
              <a:buSzPct val="75000"/>
              <a:buChar char="•"/>
              <a:defRPr sz="2400">
                <a:solidFill>
                  <a:srgbClr val="000000"/>
                </a:solidFill>
                <a:latin typeface="Times New Roman" panose="02020603050405020304" pitchFamily="18" charset="0"/>
              </a:defRPr>
            </a:lvl1pPr>
            <a:lvl2pPr marL="838200" indent="-381000">
              <a:lnSpc>
                <a:spcPct val="90000"/>
              </a:lnSpc>
              <a:spcBef>
                <a:spcPct val="30000"/>
              </a:spcBef>
              <a:buSzPct val="100000"/>
              <a:buChar char="–"/>
              <a:defRPr sz="2000">
                <a:solidFill>
                  <a:schemeClr val="bg1"/>
                </a:solidFill>
                <a:latin typeface="Times New Roman" panose="02020603050405020304" pitchFamily="18" charset="0"/>
              </a:defRPr>
            </a:lvl2pPr>
            <a:lvl3pPr marL="1295400" indent="-381000">
              <a:lnSpc>
                <a:spcPct val="90000"/>
              </a:lnSpc>
              <a:spcBef>
                <a:spcPct val="30000"/>
              </a:spcBef>
              <a:buSzPct val="100000"/>
              <a:buChar char="•"/>
              <a:defRPr sz="2000">
                <a:solidFill>
                  <a:srgbClr val="663300"/>
                </a:solidFill>
                <a:latin typeface="Times New Roman" panose="02020603050405020304" pitchFamily="18" charset="0"/>
              </a:defRPr>
            </a:lvl3pPr>
            <a:lvl4pPr marL="1714500" indent="-342900">
              <a:lnSpc>
                <a:spcPct val="90000"/>
              </a:lnSpc>
              <a:spcBef>
                <a:spcPct val="30000"/>
              </a:spcBef>
              <a:buSzPct val="100000"/>
              <a:buChar char="–"/>
              <a:defRPr>
                <a:solidFill>
                  <a:srgbClr val="000000"/>
                </a:solidFill>
                <a:latin typeface="Times New Roman" panose="02020603050405020304" pitchFamily="18" charset="0"/>
              </a:defRPr>
            </a:lvl4pPr>
            <a:lvl5pPr marL="2171700" indent="-342900">
              <a:lnSpc>
                <a:spcPct val="90000"/>
              </a:lnSpc>
              <a:spcBef>
                <a:spcPct val="30000"/>
              </a:spcBef>
              <a:buSzPct val="100000"/>
              <a:buFont typeface="Wingdings" pitchFamily="2" charset="2"/>
              <a:buChar char="Ø"/>
              <a:defRPr>
                <a:solidFill>
                  <a:srgbClr val="000000"/>
                </a:solidFill>
                <a:latin typeface="Times New Roman" panose="02020603050405020304" pitchFamily="18" charset="0"/>
              </a:defRPr>
            </a:lvl5pPr>
            <a:lvl6pPr marL="2628900" indent="-342900" eaLnBrk="0" fontAlgn="base" hangingPunct="0">
              <a:lnSpc>
                <a:spcPct val="90000"/>
              </a:lnSpc>
              <a:spcBef>
                <a:spcPct val="30000"/>
              </a:spcBef>
              <a:spcAft>
                <a:spcPct val="0"/>
              </a:spcAft>
              <a:buSzPct val="100000"/>
              <a:buFont typeface="Wingdings" pitchFamily="2" charset="2"/>
              <a:buChar char="Ø"/>
              <a:defRPr>
                <a:solidFill>
                  <a:srgbClr val="000000"/>
                </a:solidFill>
                <a:latin typeface="Times New Roman" panose="02020603050405020304" pitchFamily="18" charset="0"/>
              </a:defRPr>
            </a:lvl6pPr>
            <a:lvl7pPr marL="3086100" indent="-342900" eaLnBrk="0" fontAlgn="base" hangingPunct="0">
              <a:lnSpc>
                <a:spcPct val="90000"/>
              </a:lnSpc>
              <a:spcBef>
                <a:spcPct val="30000"/>
              </a:spcBef>
              <a:spcAft>
                <a:spcPct val="0"/>
              </a:spcAft>
              <a:buSzPct val="100000"/>
              <a:buFont typeface="Wingdings" pitchFamily="2" charset="2"/>
              <a:buChar char="Ø"/>
              <a:defRPr>
                <a:solidFill>
                  <a:srgbClr val="000000"/>
                </a:solidFill>
                <a:latin typeface="Times New Roman" panose="02020603050405020304" pitchFamily="18" charset="0"/>
              </a:defRPr>
            </a:lvl7pPr>
            <a:lvl8pPr marL="3543300" indent="-342900" eaLnBrk="0" fontAlgn="base" hangingPunct="0">
              <a:lnSpc>
                <a:spcPct val="90000"/>
              </a:lnSpc>
              <a:spcBef>
                <a:spcPct val="30000"/>
              </a:spcBef>
              <a:spcAft>
                <a:spcPct val="0"/>
              </a:spcAft>
              <a:buSzPct val="100000"/>
              <a:buFont typeface="Wingdings" pitchFamily="2" charset="2"/>
              <a:buChar char="Ø"/>
              <a:defRPr>
                <a:solidFill>
                  <a:srgbClr val="000000"/>
                </a:solidFill>
                <a:latin typeface="Times New Roman" panose="02020603050405020304" pitchFamily="18" charset="0"/>
              </a:defRPr>
            </a:lvl8pPr>
            <a:lvl9pPr marL="4000500" indent="-342900" eaLnBrk="0" fontAlgn="base" hangingPunct="0">
              <a:lnSpc>
                <a:spcPct val="90000"/>
              </a:lnSpc>
              <a:spcBef>
                <a:spcPct val="30000"/>
              </a:spcBef>
              <a:spcAft>
                <a:spcPct val="0"/>
              </a:spcAft>
              <a:buSzPct val="100000"/>
              <a:buFont typeface="Wingdings" pitchFamily="2" charset="2"/>
              <a:buChar char="Ø"/>
              <a:defRPr>
                <a:solidFill>
                  <a:srgbClr val="000000"/>
                </a:solidFill>
                <a:latin typeface="Times New Roman" panose="02020603050405020304" pitchFamily="18" charset="0"/>
              </a:defRPr>
            </a:lvl9pPr>
          </a:lstStyle>
          <a:p>
            <a:pPr>
              <a:buFontTx/>
              <a:buNone/>
            </a:pPr>
            <a:r>
              <a:rPr lang="en-US" altLang="it-IT" sz="2000" b="0"/>
              <a:t>• transforming binary code into source code</a:t>
            </a:r>
          </a:p>
          <a:p>
            <a:pPr>
              <a:buFontTx/>
              <a:buNone/>
            </a:pPr>
            <a:r>
              <a:rPr lang="en-US" altLang="it-IT" sz="2000" b="0"/>
              <a:t>• redesigning user interfaces </a:t>
            </a:r>
          </a:p>
          <a:p>
            <a:pPr>
              <a:buFontTx/>
              <a:buNone/>
            </a:pPr>
            <a:r>
              <a:rPr lang="en-US" altLang="it-IT" sz="2000" b="0"/>
              <a:t>• parallelizing largely sequential programs</a:t>
            </a:r>
          </a:p>
          <a:p>
            <a:pPr>
              <a:buFontTx/>
              <a:buNone/>
            </a:pPr>
            <a:r>
              <a:rPr lang="en-US" altLang="it-IT" sz="2000" b="0"/>
              <a:t>• translating a program to another language</a:t>
            </a:r>
          </a:p>
          <a:p>
            <a:pPr>
              <a:buFontTx/>
              <a:buNone/>
            </a:pPr>
            <a:r>
              <a:rPr lang="en-US" altLang="it-IT" sz="2000" b="0"/>
              <a:t>• migrating data </a:t>
            </a:r>
          </a:p>
          <a:p>
            <a:pPr>
              <a:buFontTx/>
              <a:buNone/>
            </a:pPr>
            <a:r>
              <a:rPr lang="en-US" altLang="it-IT" sz="2000" b="0"/>
              <a:t>• extracting business rules</a:t>
            </a:r>
          </a:p>
          <a:p>
            <a:pPr>
              <a:buFontTx/>
              <a:buNone/>
            </a:pPr>
            <a:r>
              <a:rPr lang="en-US" altLang="it-IT" sz="2000" b="0"/>
              <a:t>• wrapping legacy code</a:t>
            </a:r>
          </a:p>
          <a:p>
            <a:pPr>
              <a:buFontTx/>
              <a:buNone/>
            </a:pPr>
            <a:r>
              <a:rPr lang="en-US" altLang="it-IT" sz="2000" b="0"/>
              <a:t>• auditing security and vulnerability</a:t>
            </a:r>
          </a:p>
          <a:p>
            <a:pPr>
              <a:buFontTx/>
              <a:buNone/>
            </a:pPr>
            <a:r>
              <a:rPr lang="en-US" altLang="it-IT" sz="2000" b="0"/>
              <a:t>• extracting protocols of network applications</a:t>
            </a:r>
          </a:p>
          <a:p>
            <a:pPr lvl="1">
              <a:buFontTx/>
              <a:buNone/>
            </a:pPr>
            <a:endParaRPr lang="en-US" altLang="it-IT" sz="1800" b="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a:extLst>
              <a:ext uri="{FF2B5EF4-FFF2-40B4-BE49-F238E27FC236}">
                <a16:creationId xmlns:a16="http://schemas.microsoft.com/office/drawing/2014/main" id="{D5F685DE-2E1D-051C-CAE4-122BAACFB4D3}"/>
              </a:ext>
            </a:extLst>
          </p:cNvPr>
          <p:cNvSpPr>
            <a:spLocks noGrp="1" noChangeArrowheads="1"/>
          </p:cNvSpPr>
          <p:nvPr>
            <p:ph type="title" idx="4294967295"/>
          </p:nvPr>
        </p:nvSpPr>
        <p:spPr/>
        <p:txBody>
          <a:bodyPr/>
          <a:lstStyle/>
          <a:p>
            <a:r>
              <a:rPr lang="en-US" altLang="it-IT">
                <a:solidFill>
                  <a:srgbClr val="3333FF"/>
                </a:solidFill>
              </a:rPr>
              <a:t>Reengineering Concepts</a:t>
            </a:r>
          </a:p>
        </p:txBody>
      </p:sp>
      <p:sp>
        <p:nvSpPr>
          <p:cNvPr id="12290" name="Rectangle 3">
            <a:extLst>
              <a:ext uri="{FF2B5EF4-FFF2-40B4-BE49-F238E27FC236}">
                <a16:creationId xmlns:a16="http://schemas.microsoft.com/office/drawing/2014/main" id="{AEEA3D4A-41DA-E8AC-31E5-2745A68D2D22}"/>
              </a:ext>
            </a:extLst>
          </p:cNvPr>
          <p:cNvSpPr>
            <a:spLocks noGrp="1" noChangeArrowheads="1"/>
          </p:cNvSpPr>
          <p:nvPr>
            <p:ph type="body" idx="4294967295"/>
          </p:nvPr>
        </p:nvSpPr>
        <p:spPr>
          <a:xfrm>
            <a:off x="1666875" y="736600"/>
            <a:ext cx="8812213" cy="5622925"/>
          </a:xfrm>
        </p:spPr>
        <p:txBody>
          <a:bodyPr/>
          <a:lstStyle/>
          <a:p>
            <a:r>
              <a:rPr lang="en-US" altLang="it-IT"/>
              <a:t>A new software is created by going downward from the top, highest level of abstraction to the bottom, lowest level. This downward movement is known as </a:t>
            </a:r>
            <a:r>
              <a:rPr lang="en-US" altLang="it-IT" b="1">
                <a:solidFill>
                  <a:schemeClr val="hlink"/>
                </a:solidFill>
              </a:rPr>
              <a:t>forward engineering</a:t>
            </a:r>
            <a:r>
              <a:rPr lang="en-US" altLang="it-IT">
                <a:solidFill>
                  <a:schemeClr val="hlink"/>
                </a:solidFill>
              </a:rPr>
              <a:t>.</a:t>
            </a:r>
            <a:r>
              <a:rPr lang="en-US" altLang="it-IT"/>
              <a:t> </a:t>
            </a:r>
          </a:p>
          <a:p>
            <a:r>
              <a:rPr lang="en-US" altLang="it-IT" b="1">
                <a:solidFill>
                  <a:schemeClr val="hlink"/>
                </a:solidFill>
              </a:rPr>
              <a:t>Forward engineering</a:t>
            </a:r>
            <a:r>
              <a:rPr lang="en-US" altLang="it-IT"/>
              <a:t> follows a sequence of activities: formulating concepts about the system to identifying requirements to designing the system to implementing the design. </a:t>
            </a:r>
          </a:p>
          <a:p>
            <a:r>
              <a:rPr lang="en-US" altLang="it-IT"/>
              <a:t>On the other hand, the upward movement through the layers of abstractions is called </a:t>
            </a:r>
            <a:r>
              <a:rPr lang="en-US" altLang="it-IT" b="1">
                <a:solidFill>
                  <a:schemeClr val="hlink"/>
                </a:solidFill>
              </a:rPr>
              <a:t>reverse engineering</a:t>
            </a:r>
            <a:r>
              <a:rPr lang="en-US" altLang="it-IT"/>
              <a:t>.</a:t>
            </a:r>
          </a:p>
          <a:p>
            <a:r>
              <a:rPr lang="en-US" altLang="it-IT" b="1">
                <a:solidFill>
                  <a:schemeClr val="hlink"/>
                </a:solidFill>
              </a:rPr>
              <a:t>Reverse engineering</a:t>
            </a:r>
            <a:r>
              <a:rPr lang="en-US" altLang="it-IT"/>
              <a:t> of software systems is a process comprising the following steps:</a:t>
            </a:r>
            <a:r>
              <a:rPr lang="en-US" altLang="it-IT" sz="2000"/>
              <a:t> </a:t>
            </a:r>
          </a:p>
          <a:p>
            <a:pPr lvl="1">
              <a:buFontTx/>
              <a:buNone/>
            </a:pPr>
            <a:r>
              <a:rPr lang="en-US" altLang="it-IT"/>
              <a:t>(i) analyze the software to determine its components and the relationships among the components, </a:t>
            </a:r>
          </a:p>
          <a:p>
            <a:pPr lvl="1">
              <a:buFontTx/>
              <a:buNone/>
            </a:pPr>
            <a:r>
              <a:rPr lang="en-US" altLang="it-IT"/>
              <a:t>(ii) represent the system at a higher level of abstraction or in another form. </a:t>
            </a:r>
          </a:p>
          <a:p>
            <a:r>
              <a:rPr lang="en-US" altLang="it-IT" b="1">
                <a:solidFill>
                  <a:schemeClr val="hlink"/>
                </a:solidFill>
              </a:rPr>
              <a:t>Decompilation</a:t>
            </a:r>
            <a:r>
              <a:rPr lang="en-US" altLang="it-IT"/>
              <a:t> is an example of Reverse Engineering, in which object code is translated into a high-level program.</a:t>
            </a: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2">
            <a:extLst>
              <a:ext uri="{FF2B5EF4-FFF2-40B4-BE49-F238E27FC236}">
                <a16:creationId xmlns:a16="http://schemas.microsoft.com/office/drawing/2014/main" id="{A91DD485-7E0C-16BB-303E-67EF4EF53B01}"/>
              </a:ext>
            </a:extLst>
          </p:cNvPr>
          <p:cNvSpPr>
            <a:spLocks noGrp="1" noChangeArrowheads="1"/>
          </p:cNvSpPr>
          <p:nvPr>
            <p:ph type="title" idx="4294967295"/>
          </p:nvPr>
        </p:nvSpPr>
        <p:spPr/>
        <p:txBody>
          <a:bodyPr/>
          <a:lstStyle/>
          <a:p>
            <a:r>
              <a:rPr lang="en-US" altLang="it-IT">
                <a:solidFill>
                  <a:schemeClr val="hlink"/>
                </a:solidFill>
              </a:rPr>
              <a:t>Code Reverse Engineering</a:t>
            </a:r>
          </a:p>
        </p:txBody>
      </p:sp>
      <p:sp>
        <p:nvSpPr>
          <p:cNvPr id="86018" name="Rectangle 5">
            <a:extLst>
              <a:ext uri="{FF2B5EF4-FFF2-40B4-BE49-F238E27FC236}">
                <a16:creationId xmlns:a16="http://schemas.microsoft.com/office/drawing/2014/main" id="{52AED480-5B7B-90F4-0023-B13F62D0E97E}"/>
              </a:ext>
            </a:extLst>
          </p:cNvPr>
          <p:cNvSpPr>
            <a:spLocks noChangeArrowheads="1"/>
          </p:cNvSpPr>
          <p:nvPr/>
        </p:nvSpPr>
        <p:spPr bwMode="auto">
          <a:xfrm>
            <a:off x="1755775" y="3898900"/>
            <a:ext cx="8494713" cy="253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457200" indent="-457200">
              <a:lnSpc>
                <a:spcPct val="90000"/>
              </a:lnSpc>
              <a:spcBef>
                <a:spcPct val="30000"/>
              </a:spcBef>
              <a:buSzPct val="75000"/>
              <a:buChar char="•"/>
              <a:defRPr sz="2400">
                <a:solidFill>
                  <a:srgbClr val="000000"/>
                </a:solidFill>
                <a:latin typeface="Times New Roman" panose="02020603050405020304" pitchFamily="18" charset="0"/>
              </a:defRPr>
            </a:lvl1pPr>
            <a:lvl2pPr marL="838200" indent="-381000">
              <a:lnSpc>
                <a:spcPct val="90000"/>
              </a:lnSpc>
              <a:spcBef>
                <a:spcPct val="30000"/>
              </a:spcBef>
              <a:buSzPct val="100000"/>
              <a:buChar char="–"/>
              <a:defRPr sz="2000">
                <a:solidFill>
                  <a:schemeClr val="bg1"/>
                </a:solidFill>
                <a:latin typeface="Times New Roman" panose="02020603050405020304" pitchFamily="18" charset="0"/>
              </a:defRPr>
            </a:lvl2pPr>
            <a:lvl3pPr marL="1295400" indent="-381000">
              <a:lnSpc>
                <a:spcPct val="90000"/>
              </a:lnSpc>
              <a:spcBef>
                <a:spcPct val="30000"/>
              </a:spcBef>
              <a:buSzPct val="100000"/>
              <a:buChar char="•"/>
              <a:defRPr sz="2000">
                <a:solidFill>
                  <a:srgbClr val="663300"/>
                </a:solidFill>
                <a:latin typeface="Times New Roman" panose="02020603050405020304" pitchFamily="18" charset="0"/>
              </a:defRPr>
            </a:lvl3pPr>
            <a:lvl4pPr marL="1714500" indent="-342900">
              <a:lnSpc>
                <a:spcPct val="90000"/>
              </a:lnSpc>
              <a:spcBef>
                <a:spcPct val="30000"/>
              </a:spcBef>
              <a:buSzPct val="100000"/>
              <a:buChar char="–"/>
              <a:defRPr>
                <a:solidFill>
                  <a:srgbClr val="000000"/>
                </a:solidFill>
                <a:latin typeface="Times New Roman" panose="02020603050405020304" pitchFamily="18" charset="0"/>
              </a:defRPr>
            </a:lvl4pPr>
            <a:lvl5pPr marL="2171700" indent="-342900">
              <a:lnSpc>
                <a:spcPct val="90000"/>
              </a:lnSpc>
              <a:spcBef>
                <a:spcPct val="30000"/>
              </a:spcBef>
              <a:buSzPct val="100000"/>
              <a:buFont typeface="Wingdings" pitchFamily="2" charset="2"/>
              <a:buChar char="Ø"/>
              <a:defRPr>
                <a:solidFill>
                  <a:srgbClr val="000000"/>
                </a:solidFill>
                <a:latin typeface="Times New Roman" panose="02020603050405020304" pitchFamily="18" charset="0"/>
              </a:defRPr>
            </a:lvl5pPr>
            <a:lvl6pPr marL="2628900" indent="-342900" eaLnBrk="0" fontAlgn="base" hangingPunct="0">
              <a:lnSpc>
                <a:spcPct val="90000"/>
              </a:lnSpc>
              <a:spcBef>
                <a:spcPct val="30000"/>
              </a:spcBef>
              <a:spcAft>
                <a:spcPct val="0"/>
              </a:spcAft>
              <a:buSzPct val="100000"/>
              <a:buFont typeface="Wingdings" pitchFamily="2" charset="2"/>
              <a:buChar char="Ø"/>
              <a:defRPr>
                <a:solidFill>
                  <a:srgbClr val="000000"/>
                </a:solidFill>
                <a:latin typeface="Times New Roman" panose="02020603050405020304" pitchFamily="18" charset="0"/>
              </a:defRPr>
            </a:lvl6pPr>
            <a:lvl7pPr marL="3086100" indent="-342900" eaLnBrk="0" fontAlgn="base" hangingPunct="0">
              <a:lnSpc>
                <a:spcPct val="90000"/>
              </a:lnSpc>
              <a:spcBef>
                <a:spcPct val="30000"/>
              </a:spcBef>
              <a:spcAft>
                <a:spcPct val="0"/>
              </a:spcAft>
              <a:buSzPct val="100000"/>
              <a:buFont typeface="Wingdings" pitchFamily="2" charset="2"/>
              <a:buChar char="Ø"/>
              <a:defRPr>
                <a:solidFill>
                  <a:srgbClr val="000000"/>
                </a:solidFill>
                <a:latin typeface="Times New Roman" panose="02020603050405020304" pitchFamily="18" charset="0"/>
              </a:defRPr>
            </a:lvl7pPr>
            <a:lvl8pPr marL="3543300" indent="-342900" eaLnBrk="0" fontAlgn="base" hangingPunct="0">
              <a:lnSpc>
                <a:spcPct val="90000"/>
              </a:lnSpc>
              <a:spcBef>
                <a:spcPct val="30000"/>
              </a:spcBef>
              <a:spcAft>
                <a:spcPct val="0"/>
              </a:spcAft>
              <a:buSzPct val="100000"/>
              <a:buFont typeface="Wingdings" pitchFamily="2" charset="2"/>
              <a:buChar char="Ø"/>
              <a:defRPr>
                <a:solidFill>
                  <a:srgbClr val="000000"/>
                </a:solidFill>
                <a:latin typeface="Times New Roman" panose="02020603050405020304" pitchFamily="18" charset="0"/>
              </a:defRPr>
            </a:lvl8pPr>
            <a:lvl9pPr marL="4000500" indent="-342900" eaLnBrk="0" fontAlgn="base" hangingPunct="0">
              <a:lnSpc>
                <a:spcPct val="90000"/>
              </a:lnSpc>
              <a:spcBef>
                <a:spcPct val="30000"/>
              </a:spcBef>
              <a:spcAft>
                <a:spcPct val="0"/>
              </a:spcAft>
              <a:buSzPct val="100000"/>
              <a:buFont typeface="Wingdings" pitchFamily="2" charset="2"/>
              <a:buChar char="Ø"/>
              <a:defRPr>
                <a:solidFill>
                  <a:srgbClr val="000000"/>
                </a:solidFill>
                <a:latin typeface="Times New Roman" panose="02020603050405020304" pitchFamily="18" charset="0"/>
              </a:defRPr>
            </a:lvl9pPr>
          </a:lstStyle>
          <a:p>
            <a:pPr>
              <a:buFontTx/>
              <a:buNone/>
            </a:pPr>
            <a:endParaRPr lang="it-IT" altLang="it-IT" sz="2000" b="0">
              <a:solidFill>
                <a:srgbClr val="0000FF"/>
              </a:solidFill>
            </a:endParaRPr>
          </a:p>
        </p:txBody>
      </p:sp>
      <p:sp>
        <p:nvSpPr>
          <p:cNvPr id="86019" name="Rectangle 8">
            <a:extLst>
              <a:ext uri="{FF2B5EF4-FFF2-40B4-BE49-F238E27FC236}">
                <a16:creationId xmlns:a16="http://schemas.microsoft.com/office/drawing/2014/main" id="{084B23BB-3ECC-13A2-CDF9-0B2645BDA482}"/>
              </a:ext>
            </a:extLst>
          </p:cNvPr>
          <p:cNvSpPr>
            <a:spLocks noChangeArrowheads="1"/>
          </p:cNvSpPr>
          <p:nvPr/>
        </p:nvSpPr>
        <p:spPr bwMode="auto">
          <a:xfrm>
            <a:off x="1714500" y="741363"/>
            <a:ext cx="8839200" cy="283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12750" indent="-412750">
              <a:defRPr sz="2000" b="1">
                <a:solidFill>
                  <a:srgbClr val="FAFD00"/>
                </a:solidFill>
                <a:latin typeface="Times New Roman" panose="02020603050405020304" pitchFamily="18" charset="0"/>
              </a:defRPr>
            </a:lvl1pPr>
            <a:lvl2pPr marL="869950" indent="-412750">
              <a:defRPr sz="2000" b="1">
                <a:solidFill>
                  <a:srgbClr val="FAFD00"/>
                </a:solidFill>
                <a:latin typeface="Times New Roman" panose="02020603050405020304" pitchFamily="18" charset="0"/>
              </a:defRPr>
            </a:lvl2pPr>
            <a:lvl3pPr marL="1327150" indent="-412750">
              <a:defRPr sz="2000" b="1">
                <a:solidFill>
                  <a:srgbClr val="FAFD00"/>
                </a:solidFill>
                <a:latin typeface="Times New Roman" panose="02020603050405020304" pitchFamily="18" charset="0"/>
              </a:defRPr>
            </a:lvl3pPr>
            <a:lvl4pPr marL="1784350" indent="-412750">
              <a:defRPr sz="2000" b="1">
                <a:solidFill>
                  <a:srgbClr val="FAFD00"/>
                </a:solidFill>
                <a:latin typeface="Times New Roman" panose="02020603050405020304" pitchFamily="18" charset="0"/>
              </a:defRPr>
            </a:lvl4pPr>
            <a:lvl5pPr marL="2241550" indent="-412750">
              <a:defRPr sz="2000" b="1">
                <a:solidFill>
                  <a:srgbClr val="FAFD00"/>
                </a:solidFill>
                <a:latin typeface="Times New Roman" panose="02020603050405020304" pitchFamily="18" charset="0"/>
              </a:defRPr>
            </a:lvl5pPr>
            <a:lvl6pPr marL="2698750" indent="-412750" eaLnBrk="0" fontAlgn="base" hangingPunct="0">
              <a:spcBef>
                <a:spcPct val="0"/>
              </a:spcBef>
              <a:spcAft>
                <a:spcPct val="0"/>
              </a:spcAft>
              <a:defRPr sz="2000" b="1">
                <a:solidFill>
                  <a:srgbClr val="FAFD00"/>
                </a:solidFill>
                <a:latin typeface="Times New Roman" panose="02020603050405020304" pitchFamily="18" charset="0"/>
              </a:defRPr>
            </a:lvl6pPr>
            <a:lvl7pPr marL="3155950" indent="-412750" eaLnBrk="0" fontAlgn="base" hangingPunct="0">
              <a:spcBef>
                <a:spcPct val="0"/>
              </a:spcBef>
              <a:spcAft>
                <a:spcPct val="0"/>
              </a:spcAft>
              <a:defRPr sz="2000" b="1">
                <a:solidFill>
                  <a:srgbClr val="FAFD00"/>
                </a:solidFill>
                <a:latin typeface="Times New Roman" panose="02020603050405020304" pitchFamily="18" charset="0"/>
              </a:defRPr>
            </a:lvl7pPr>
            <a:lvl8pPr marL="3613150" indent="-412750" eaLnBrk="0" fontAlgn="base" hangingPunct="0">
              <a:spcBef>
                <a:spcPct val="0"/>
              </a:spcBef>
              <a:spcAft>
                <a:spcPct val="0"/>
              </a:spcAft>
              <a:defRPr sz="2000" b="1">
                <a:solidFill>
                  <a:srgbClr val="FAFD00"/>
                </a:solidFill>
                <a:latin typeface="Times New Roman" panose="02020603050405020304" pitchFamily="18" charset="0"/>
              </a:defRPr>
            </a:lvl8pPr>
            <a:lvl9pPr marL="4070350" indent="-412750" eaLnBrk="0" fontAlgn="base" hangingPunct="0">
              <a:spcBef>
                <a:spcPct val="0"/>
              </a:spcBef>
              <a:spcAft>
                <a:spcPct val="0"/>
              </a:spcAft>
              <a:defRPr sz="2000" b="1">
                <a:solidFill>
                  <a:srgbClr val="FAFD00"/>
                </a:solidFill>
                <a:latin typeface="Times New Roman" panose="02020603050405020304" pitchFamily="18" charset="0"/>
              </a:defRPr>
            </a:lvl9pPr>
          </a:lstStyle>
          <a:p>
            <a:pPr>
              <a:buFontTx/>
              <a:buChar char="•"/>
            </a:pPr>
            <a:r>
              <a:rPr lang="en-US" altLang="it-IT" b="0">
                <a:solidFill>
                  <a:srgbClr val="000000"/>
                </a:solidFill>
              </a:rPr>
              <a:t> A high level organizational paradigm is found to be useful while setting up a reverse engineering process, as advocated by Benedusi et al. </a:t>
            </a:r>
          </a:p>
          <a:p>
            <a:pPr>
              <a:buFontTx/>
              <a:buChar char="•"/>
            </a:pPr>
            <a:endParaRPr lang="en-US" altLang="it-IT" b="0">
              <a:solidFill>
                <a:srgbClr val="000000"/>
              </a:solidFill>
            </a:endParaRPr>
          </a:p>
          <a:p>
            <a:pPr>
              <a:buFontTx/>
              <a:buChar char="•"/>
            </a:pPr>
            <a:r>
              <a:rPr lang="en-US" altLang="it-IT" b="0">
                <a:solidFill>
                  <a:srgbClr val="000000"/>
                </a:solidFill>
              </a:rPr>
              <a:t> The high level paradigm plays two roles: </a:t>
            </a:r>
          </a:p>
          <a:p>
            <a:pPr lvl="1"/>
            <a:r>
              <a:rPr lang="en-US" altLang="it-IT" b="0">
                <a:solidFill>
                  <a:srgbClr val="000000"/>
                </a:solidFill>
              </a:rPr>
              <a:t>(i) define a framework to use the available methods and tools, and</a:t>
            </a:r>
          </a:p>
          <a:p>
            <a:pPr lvl="1"/>
            <a:r>
              <a:rPr lang="en-US" altLang="it-IT" b="0">
                <a:solidFill>
                  <a:srgbClr val="000000"/>
                </a:solidFill>
              </a:rPr>
              <a:t>(ii) allow the process to be repetitive. </a:t>
            </a:r>
          </a:p>
          <a:p>
            <a:pPr lvl="1"/>
            <a:endParaRPr lang="en-US" altLang="it-IT" b="0">
              <a:solidFill>
                <a:srgbClr val="000000"/>
              </a:solidFill>
            </a:endParaRPr>
          </a:p>
          <a:p>
            <a:pPr>
              <a:buFontTx/>
              <a:buChar char="•"/>
            </a:pPr>
            <a:r>
              <a:rPr lang="en-US" altLang="it-IT" b="0">
                <a:solidFill>
                  <a:srgbClr val="000000"/>
                </a:solidFill>
              </a:rPr>
              <a:t> The paradigm, namely, </a:t>
            </a:r>
            <a:r>
              <a:rPr lang="en-US" altLang="it-IT">
                <a:solidFill>
                  <a:srgbClr val="3333FF"/>
                </a:solidFill>
              </a:rPr>
              <a:t>Goals/Models/Tools</a:t>
            </a:r>
            <a:r>
              <a:rPr lang="en-US" altLang="it-IT" b="0">
                <a:solidFill>
                  <a:srgbClr val="000000"/>
                </a:solidFill>
              </a:rPr>
              <a:t>, which partitions a process for reverse engineering into three ordered stages: </a:t>
            </a:r>
            <a:r>
              <a:rPr lang="en-US" altLang="it-IT">
                <a:solidFill>
                  <a:srgbClr val="3333FF"/>
                </a:solidFill>
              </a:rPr>
              <a:t>Goals, Models, and Tools.</a:t>
            </a: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a:extLst>
              <a:ext uri="{FF2B5EF4-FFF2-40B4-BE49-F238E27FC236}">
                <a16:creationId xmlns:a16="http://schemas.microsoft.com/office/drawing/2014/main" id="{973692FC-C07E-02F4-55CC-81E065C1EC67}"/>
              </a:ext>
            </a:extLst>
          </p:cNvPr>
          <p:cNvSpPr>
            <a:spLocks noGrp="1" noChangeArrowheads="1"/>
          </p:cNvSpPr>
          <p:nvPr>
            <p:ph type="title" idx="4294967295"/>
          </p:nvPr>
        </p:nvSpPr>
        <p:spPr/>
        <p:txBody>
          <a:bodyPr/>
          <a:lstStyle/>
          <a:p>
            <a:r>
              <a:rPr lang="en-US" altLang="it-IT">
                <a:solidFill>
                  <a:schemeClr val="hlink"/>
                </a:solidFill>
              </a:rPr>
              <a:t>Code Reverse Engineering</a:t>
            </a:r>
          </a:p>
        </p:txBody>
      </p:sp>
      <p:sp>
        <p:nvSpPr>
          <p:cNvPr id="88066" name="Rectangle 3">
            <a:extLst>
              <a:ext uri="{FF2B5EF4-FFF2-40B4-BE49-F238E27FC236}">
                <a16:creationId xmlns:a16="http://schemas.microsoft.com/office/drawing/2014/main" id="{CCA3B812-A576-67ED-F244-2567D0AB0BCF}"/>
              </a:ext>
            </a:extLst>
          </p:cNvPr>
          <p:cNvSpPr>
            <a:spLocks noChangeArrowheads="1"/>
          </p:cNvSpPr>
          <p:nvPr/>
        </p:nvSpPr>
        <p:spPr bwMode="auto">
          <a:xfrm>
            <a:off x="1755775" y="3898900"/>
            <a:ext cx="8494713" cy="253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457200" indent="-457200">
              <a:lnSpc>
                <a:spcPct val="90000"/>
              </a:lnSpc>
              <a:spcBef>
                <a:spcPct val="30000"/>
              </a:spcBef>
              <a:buSzPct val="75000"/>
              <a:buChar char="•"/>
              <a:defRPr sz="2400">
                <a:solidFill>
                  <a:srgbClr val="000000"/>
                </a:solidFill>
                <a:latin typeface="Times New Roman" panose="02020603050405020304" pitchFamily="18" charset="0"/>
              </a:defRPr>
            </a:lvl1pPr>
            <a:lvl2pPr marL="838200" indent="-381000">
              <a:lnSpc>
                <a:spcPct val="90000"/>
              </a:lnSpc>
              <a:spcBef>
                <a:spcPct val="30000"/>
              </a:spcBef>
              <a:buSzPct val="100000"/>
              <a:buChar char="–"/>
              <a:defRPr sz="2000">
                <a:solidFill>
                  <a:schemeClr val="bg1"/>
                </a:solidFill>
                <a:latin typeface="Times New Roman" panose="02020603050405020304" pitchFamily="18" charset="0"/>
              </a:defRPr>
            </a:lvl2pPr>
            <a:lvl3pPr marL="1295400" indent="-381000">
              <a:lnSpc>
                <a:spcPct val="90000"/>
              </a:lnSpc>
              <a:spcBef>
                <a:spcPct val="30000"/>
              </a:spcBef>
              <a:buSzPct val="100000"/>
              <a:buChar char="•"/>
              <a:defRPr sz="2000">
                <a:solidFill>
                  <a:srgbClr val="663300"/>
                </a:solidFill>
                <a:latin typeface="Times New Roman" panose="02020603050405020304" pitchFamily="18" charset="0"/>
              </a:defRPr>
            </a:lvl3pPr>
            <a:lvl4pPr marL="1714500" indent="-342900">
              <a:lnSpc>
                <a:spcPct val="90000"/>
              </a:lnSpc>
              <a:spcBef>
                <a:spcPct val="30000"/>
              </a:spcBef>
              <a:buSzPct val="100000"/>
              <a:buChar char="–"/>
              <a:defRPr>
                <a:solidFill>
                  <a:srgbClr val="000000"/>
                </a:solidFill>
                <a:latin typeface="Times New Roman" panose="02020603050405020304" pitchFamily="18" charset="0"/>
              </a:defRPr>
            </a:lvl4pPr>
            <a:lvl5pPr marL="2171700" indent="-342900">
              <a:lnSpc>
                <a:spcPct val="90000"/>
              </a:lnSpc>
              <a:spcBef>
                <a:spcPct val="30000"/>
              </a:spcBef>
              <a:buSzPct val="100000"/>
              <a:buFont typeface="Wingdings" pitchFamily="2" charset="2"/>
              <a:buChar char="Ø"/>
              <a:defRPr>
                <a:solidFill>
                  <a:srgbClr val="000000"/>
                </a:solidFill>
                <a:latin typeface="Times New Roman" panose="02020603050405020304" pitchFamily="18" charset="0"/>
              </a:defRPr>
            </a:lvl5pPr>
            <a:lvl6pPr marL="2628900" indent="-342900" eaLnBrk="0" fontAlgn="base" hangingPunct="0">
              <a:lnSpc>
                <a:spcPct val="90000"/>
              </a:lnSpc>
              <a:spcBef>
                <a:spcPct val="30000"/>
              </a:spcBef>
              <a:spcAft>
                <a:spcPct val="0"/>
              </a:spcAft>
              <a:buSzPct val="100000"/>
              <a:buFont typeface="Wingdings" pitchFamily="2" charset="2"/>
              <a:buChar char="Ø"/>
              <a:defRPr>
                <a:solidFill>
                  <a:srgbClr val="000000"/>
                </a:solidFill>
                <a:latin typeface="Times New Roman" panose="02020603050405020304" pitchFamily="18" charset="0"/>
              </a:defRPr>
            </a:lvl6pPr>
            <a:lvl7pPr marL="3086100" indent="-342900" eaLnBrk="0" fontAlgn="base" hangingPunct="0">
              <a:lnSpc>
                <a:spcPct val="90000"/>
              </a:lnSpc>
              <a:spcBef>
                <a:spcPct val="30000"/>
              </a:spcBef>
              <a:spcAft>
                <a:spcPct val="0"/>
              </a:spcAft>
              <a:buSzPct val="100000"/>
              <a:buFont typeface="Wingdings" pitchFamily="2" charset="2"/>
              <a:buChar char="Ø"/>
              <a:defRPr>
                <a:solidFill>
                  <a:srgbClr val="000000"/>
                </a:solidFill>
                <a:latin typeface="Times New Roman" panose="02020603050405020304" pitchFamily="18" charset="0"/>
              </a:defRPr>
            </a:lvl7pPr>
            <a:lvl8pPr marL="3543300" indent="-342900" eaLnBrk="0" fontAlgn="base" hangingPunct="0">
              <a:lnSpc>
                <a:spcPct val="90000"/>
              </a:lnSpc>
              <a:spcBef>
                <a:spcPct val="30000"/>
              </a:spcBef>
              <a:spcAft>
                <a:spcPct val="0"/>
              </a:spcAft>
              <a:buSzPct val="100000"/>
              <a:buFont typeface="Wingdings" pitchFamily="2" charset="2"/>
              <a:buChar char="Ø"/>
              <a:defRPr>
                <a:solidFill>
                  <a:srgbClr val="000000"/>
                </a:solidFill>
                <a:latin typeface="Times New Roman" panose="02020603050405020304" pitchFamily="18" charset="0"/>
              </a:defRPr>
            </a:lvl8pPr>
            <a:lvl9pPr marL="4000500" indent="-342900" eaLnBrk="0" fontAlgn="base" hangingPunct="0">
              <a:lnSpc>
                <a:spcPct val="90000"/>
              </a:lnSpc>
              <a:spcBef>
                <a:spcPct val="30000"/>
              </a:spcBef>
              <a:spcAft>
                <a:spcPct val="0"/>
              </a:spcAft>
              <a:buSzPct val="100000"/>
              <a:buFont typeface="Wingdings" pitchFamily="2" charset="2"/>
              <a:buChar char="Ø"/>
              <a:defRPr>
                <a:solidFill>
                  <a:srgbClr val="000000"/>
                </a:solidFill>
                <a:latin typeface="Times New Roman" panose="02020603050405020304" pitchFamily="18" charset="0"/>
              </a:defRPr>
            </a:lvl9pPr>
          </a:lstStyle>
          <a:p>
            <a:pPr>
              <a:buFontTx/>
              <a:buNone/>
            </a:pPr>
            <a:endParaRPr lang="it-IT" altLang="it-IT" sz="2000" b="0">
              <a:solidFill>
                <a:srgbClr val="0000FF"/>
              </a:solidFill>
            </a:endParaRPr>
          </a:p>
        </p:txBody>
      </p:sp>
      <p:sp>
        <p:nvSpPr>
          <p:cNvPr id="88067" name="Rectangle 4">
            <a:extLst>
              <a:ext uri="{FF2B5EF4-FFF2-40B4-BE49-F238E27FC236}">
                <a16:creationId xmlns:a16="http://schemas.microsoft.com/office/drawing/2014/main" id="{172313CE-DF08-5BC0-7CAF-D949EA465666}"/>
              </a:ext>
            </a:extLst>
          </p:cNvPr>
          <p:cNvSpPr>
            <a:spLocks noChangeArrowheads="1"/>
          </p:cNvSpPr>
          <p:nvPr/>
        </p:nvSpPr>
        <p:spPr bwMode="auto">
          <a:xfrm>
            <a:off x="1714500" y="741363"/>
            <a:ext cx="8839200" cy="4786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12750" indent="-412750">
              <a:defRPr sz="2000" b="1">
                <a:solidFill>
                  <a:srgbClr val="FAFD00"/>
                </a:solidFill>
                <a:latin typeface="Times New Roman" panose="02020603050405020304" pitchFamily="18" charset="0"/>
              </a:defRPr>
            </a:lvl1pPr>
            <a:lvl2pPr marL="869950" indent="-412750">
              <a:defRPr sz="2000" b="1">
                <a:solidFill>
                  <a:srgbClr val="FAFD00"/>
                </a:solidFill>
                <a:latin typeface="Times New Roman" panose="02020603050405020304" pitchFamily="18" charset="0"/>
              </a:defRPr>
            </a:lvl2pPr>
            <a:lvl3pPr marL="1327150" indent="-412750">
              <a:defRPr sz="2000" b="1">
                <a:solidFill>
                  <a:srgbClr val="FAFD00"/>
                </a:solidFill>
                <a:latin typeface="Times New Roman" panose="02020603050405020304" pitchFamily="18" charset="0"/>
              </a:defRPr>
            </a:lvl3pPr>
            <a:lvl4pPr marL="1784350" indent="-412750">
              <a:defRPr sz="2000" b="1">
                <a:solidFill>
                  <a:srgbClr val="FAFD00"/>
                </a:solidFill>
                <a:latin typeface="Times New Roman" panose="02020603050405020304" pitchFamily="18" charset="0"/>
              </a:defRPr>
            </a:lvl4pPr>
            <a:lvl5pPr marL="2241550" indent="-412750">
              <a:defRPr sz="2000" b="1">
                <a:solidFill>
                  <a:srgbClr val="FAFD00"/>
                </a:solidFill>
                <a:latin typeface="Times New Roman" panose="02020603050405020304" pitchFamily="18" charset="0"/>
              </a:defRPr>
            </a:lvl5pPr>
            <a:lvl6pPr marL="2698750" indent="-412750" eaLnBrk="0" fontAlgn="base" hangingPunct="0">
              <a:spcBef>
                <a:spcPct val="0"/>
              </a:spcBef>
              <a:spcAft>
                <a:spcPct val="0"/>
              </a:spcAft>
              <a:defRPr sz="2000" b="1">
                <a:solidFill>
                  <a:srgbClr val="FAFD00"/>
                </a:solidFill>
                <a:latin typeface="Times New Roman" panose="02020603050405020304" pitchFamily="18" charset="0"/>
              </a:defRPr>
            </a:lvl6pPr>
            <a:lvl7pPr marL="3155950" indent="-412750" eaLnBrk="0" fontAlgn="base" hangingPunct="0">
              <a:spcBef>
                <a:spcPct val="0"/>
              </a:spcBef>
              <a:spcAft>
                <a:spcPct val="0"/>
              </a:spcAft>
              <a:defRPr sz="2000" b="1">
                <a:solidFill>
                  <a:srgbClr val="FAFD00"/>
                </a:solidFill>
                <a:latin typeface="Times New Roman" panose="02020603050405020304" pitchFamily="18" charset="0"/>
              </a:defRPr>
            </a:lvl7pPr>
            <a:lvl8pPr marL="3613150" indent="-412750" eaLnBrk="0" fontAlgn="base" hangingPunct="0">
              <a:spcBef>
                <a:spcPct val="0"/>
              </a:spcBef>
              <a:spcAft>
                <a:spcPct val="0"/>
              </a:spcAft>
              <a:defRPr sz="2000" b="1">
                <a:solidFill>
                  <a:srgbClr val="FAFD00"/>
                </a:solidFill>
                <a:latin typeface="Times New Roman" panose="02020603050405020304" pitchFamily="18" charset="0"/>
              </a:defRPr>
            </a:lvl8pPr>
            <a:lvl9pPr marL="4070350" indent="-4127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it-IT" sz="2800" u="sng">
                <a:solidFill>
                  <a:srgbClr val="3333FF"/>
                </a:solidFill>
              </a:rPr>
              <a:t>Goals:</a:t>
            </a:r>
            <a:r>
              <a:rPr lang="en-US" altLang="it-IT" b="0">
                <a:solidFill>
                  <a:srgbClr val="000000"/>
                </a:solidFill>
              </a:rPr>
              <a:t> </a:t>
            </a:r>
          </a:p>
          <a:p>
            <a:endParaRPr lang="en-US" altLang="it-IT" b="0">
              <a:solidFill>
                <a:srgbClr val="000000"/>
              </a:solidFill>
            </a:endParaRPr>
          </a:p>
          <a:p>
            <a:pPr>
              <a:buFontTx/>
              <a:buChar char="•"/>
            </a:pPr>
            <a:r>
              <a:rPr lang="en-US" altLang="it-IT" b="0">
                <a:solidFill>
                  <a:srgbClr val="000000"/>
                </a:solidFill>
              </a:rPr>
              <a:t> In this phase, the reasons for setting up a process for reverse engineering are identified and analyzed. </a:t>
            </a:r>
          </a:p>
          <a:p>
            <a:pPr>
              <a:buFontTx/>
              <a:buChar char="•"/>
            </a:pPr>
            <a:endParaRPr lang="en-US" altLang="it-IT" b="0">
              <a:solidFill>
                <a:srgbClr val="000000"/>
              </a:solidFill>
            </a:endParaRPr>
          </a:p>
          <a:p>
            <a:pPr>
              <a:buFontTx/>
              <a:buChar char="•"/>
            </a:pPr>
            <a:r>
              <a:rPr lang="en-US" altLang="it-IT" b="0">
                <a:solidFill>
                  <a:srgbClr val="000000"/>
                </a:solidFill>
              </a:rPr>
              <a:t> Analyses are performed to identify the information needs of the process and the</a:t>
            </a:r>
          </a:p>
          <a:p>
            <a:r>
              <a:rPr lang="en-US" altLang="it-IT" b="0">
                <a:solidFill>
                  <a:srgbClr val="000000"/>
                </a:solidFill>
              </a:rPr>
              <a:t>abstractions to be created by the process. </a:t>
            </a:r>
          </a:p>
          <a:p>
            <a:endParaRPr lang="en-US" altLang="it-IT" b="0">
              <a:solidFill>
                <a:srgbClr val="000000"/>
              </a:solidFill>
            </a:endParaRPr>
          </a:p>
          <a:p>
            <a:pPr>
              <a:buFontTx/>
              <a:buChar char="•"/>
            </a:pPr>
            <a:r>
              <a:rPr lang="en-US" altLang="it-IT" b="0">
                <a:solidFill>
                  <a:srgbClr val="000000"/>
                </a:solidFill>
              </a:rPr>
              <a:t> The team setting up the process first acquires a good understanding of the forward engineering activities and the environment where the products of the reverse engineering process will be used. </a:t>
            </a:r>
          </a:p>
          <a:p>
            <a:pPr>
              <a:buFontTx/>
              <a:buChar char="•"/>
            </a:pPr>
            <a:endParaRPr lang="en-US" altLang="it-IT" b="0">
              <a:solidFill>
                <a:srgbClr val="000000"/>
              </a:solidFill>
            </a:endParaRPr>
          </a:p>
          <a:p>
            <a:pPr>
              <a:buFontTx/>
              <a:buChar char="•"/>
            </a:pPr>
            <a:r>
              <a:rPr lang="en-US" altLang="it-IT" b="0">
                <a:solidFill>
                  <a:srgbClr val="000000"/>
                </a:solidFill>
              </a:rPr>
              <a:t> Results of the aforementioned comprehension are used to accurately identify: </a:t>
            </a:r>
          </a:p>
          <a:p>
            <a:pPr lvl="1"/>
            <a:r>
              <a:rPr lang="en-US" altLang="it-IT" b="0">
                <a:solidFill>
                  <a:srgbClr val="000000"/>
                </a:solidFill>
              </a:rPr>
              <a:t>(i)  the information to be generated.</a:t>
            </a:r>
          </a:p>
          <a:p>
            <a:pPr lvl="1"/>
            <a:r>
              <a:rPr lang="en-US" altLang="it-IT" b="0">
                <a:solidFill>
                  <a:srgbClr val="000000"/>
                </a:solidFill>
              </a:rPr>
              <a:t>(ii) the formalisms to be used to represent the information.</a:t>
            </a:r>
            <a:endParaRPr lang="en-US" altLang="it-IT" b="0">
              <a:solidFill>
                <a:schemeClr val="bg2"/>
              </a:solidFill>
            </a:endParaRP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2">
            <a:extLst>
              <a:ext uri="{FF2B5EF4-FFF2-40B4-BE49-F238E27FC236}">
                <a16:creationId xmlns:a16="http://schemas.microsoft.com/office/drawing/2014/main" id="{2D64AECA-7C05-43E6-A7AC-6C084E01C91F}"/>
              </a:ext>
            </a:extLst>
          </p:cNvPr>
          <p:cNvSpPr>
            <a:spLocks noGrp="1" noChangeArrowheads="1"/>
          </p:cNvSpPr>
          <p:nvPr>
            <p:ph type="title" idx="4294967295"/>
          </p:nvPr>
        </p:nvSpPr>
        <p:spPr/>
        <p:txBody>
          <a:bodyPr/>
          <a:lstStyle/>
          <a:p>
            <a:r>
              <a:rPr lang="en-US" altLang="it-IT">
                <a:solidFill>
                  <a:schemeClr val="hlink"/>
                </a:solidFill>
              </a:rPr>
              <a:t>Code Reverse Engineering</a:t>
            </a:r>
          </a:p>
        </p:txBody>
      </p:sp>
      <p:sp>
        <p:nvSpPr>
          <p:cNvPr id="90114" name="Rectangle 3">
            <a:extLst>
              <a:ext uri="{FF2B5EF4-FFF2-40B4-BE49-F238E27FC236}">
                <a16:creationId xmlns:a16="http://schemas.microsoft.com/office/drawing/2014/main" id="{4CEB96C9-E26D-D51E-5A9E-866A537FFF7E}"/>
              </a:ext>
            </a:extLst>
          </p:cNvPr>
          <p:cNvSpPr>
            <a:spLocks noChangeArrowheads="1"/>
          </p:cNvSpPr>
          <p:nvPr/>
        </p:nvSpPr>
        <p:spPr bwMode="auto">
          <a:xfrm>
            <a:off x="1755775" y="3898900"/>
            <a:ext cx="8494713" cy="253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457200" indent="-457200">
              <a:lnSpc>
                <a:spcPct val="90000"/>
              </a:lnSpc>
              <a:spcBef>
                <a:spcPct val="30000"/>
              </a:spcBef>
              <a:buSzPct val="75000"/>
              <a:buChar char="•"/>
              <a:defRPr sz="2400">
                <a:solidFill>
                  <a:srgbClr val="000000"/>
                </a:solidFill>
                <a:latin typeface="Times New Roman" panose="02020603050405020304" pitchFamily="18" charset="0"/>
              </a:defRPr>
            </a:lvl1pPr>
            <a:lvl2pPr marL="838200" indent="-381000">
              <a:lnSpc>
                <a:spcPct val="90000"/>
              </a:lnSpc>
              <a:spcBef>
                <a:spcPct val="30000"/>
              </a:spcBef>
              <a:buSzPct val="100000"/>
              <a:buChar char="–"/>
              <a:defRPr sz="2000">
                <a:solidFill>
                  <a:schemeClr val="bg1"/>
                </a:solidFill>
                <a:latin typeface="Times New Roman" panose="02020603050405020304" pitchFamily="18" charset="0"/>
              </a:defRPr>
            </a:lvl2pPr>
            <a:lvl3pPr marL="1295400" indent="-381000">
              <a:lnSpc>
                <a:spcPct val="90000"/>
              </a:lnSpc>
              <a:spcBef>
                <a:spcPct val="30000"/>
              </a:spcBef>
              <a:buSzPct val="100000"/>
              <a:buChar char="•"/>
              <a:defRPr sz="2000">
                <a:solidFill>
                  <a:srgbClr val="663300"/>
                </a:solidFill>
                <a:latin typeface="Times New Roman" panose="02020603050405020304" pitchFamily="18" charset="0"/>
              </a:defRPr>
            </a:lvl3pPr>
            <a:lvl4pPr marL="1714500" indent="-342900">
              <a:lnSpc>
                <a:spcPct val="90000"/>
              </a:lnSpc>
              <a:spcBef>
                <a:spcPct val="30000"/>
              </a:spcBef>
              <a:buSzPct val="100000"/>
              <a:buChar char="–"/>
              <a:defRPr>
                <a:solidFill>
                  <a:srgbClr val="000000"/>
                </a:solidFill>
                <a:latin typeface="Times New Roman" panose="02020603050405020304" pitchFamily="18" charset="0"/>
              </a:defRPr>
            </a:lvl4pPr>
            <a:lvl5pPr marL="2171700" indent="-342900">
              <a:lnSpc>
                <a:spcPct val="90000"/>
              </a:lnSpc>
              <a:spcBef>
                <a:spcPct val="30000"/>
              </a:spcBef>
              <a:buSzPct val="100000"/>
              <a:buFont typeface="Wingdings" pitchFamily="2" charset="2"/>
              <a:buChar char="Ø"/>
              <a:defRPr>
                <a:solidFill>
                  <a:srgbClr val="000000"/>
                </a:solidFill>
                <a:latin typeface="Times New Roman" panose="02020603050405020304" pitchFamily="18" charset="0"/>
              </a:defRPr>
            </a:lvl5pPr>
            <a:lvl6pPr marL="2628900" indent="-342900" eaLnBrk="0" fontAlgn="base" hangingPunct="0">
              <a:lnSpc>
                <a:spcPct val="90000"/>
              </a:lnSpc>
              <a:spcBef>
                <a:spcPct val="30000"/>
              </a:spcBef>
              <a:spcAft>
                <a:spcPct val="0"/>
              </a:spcAft>
              <a:buSzPct val="100000"/>
              <a:buFont typeface="Wingdings" pitchFamily="2" charset="2"/>
              <a:buChar char="Ø"/>
              <a:defRPr>
                <a:solidFill>
                  <a:srgbClr val="000000"/>
                </a:solidFill>
                <a:latin typeface="Times New Roman" panose="02020603050405020304" pitchFamily="18" charset="0"/>
              </a:defRPr>
            </a:lvl6pPr>
            <a:lvl7pPr marL="3086100" indent="-342900" eaLnBrk="0" fontAlgn="base" hangingPunct="0">
              <a:lnSpc>
                <a:spcPct val="90000"/>
              </a:lnSpc>
              <a:spcBef>
                <a:spcPct val="30000"/>
              </a:spcBef>
              <a:spcAft>
                <a:spcPct val="0"/>
              </a:spcAft>
              <a:buSzPct val="100000"/>
              <a:buFont typeface="Wingdings" pitchFamily="2" charset="2"/>
              <a:buChar char="Ø"/>
              <a:defRPr>
                <a:solidFill>
                  <a:srgbClr val="000000"/>
                </a:solidFill>
                <a:latin typeface="Times New Roman" panose="02020603050405020304" pitchFamily="18" charset="0"/>
              </a:defRPr>
            </a:lvl7pPr>
            <a:lvl8pPr marL="3543300" indent="-342900" eaLnBrk="0" fontAlgn="base" hangingPunct="0">
              <a:lnSpc>
                <a:spcPct val="90000"/>
              </a:lnSpc>
              <a:spcBef>
                <a:spcPct val="30000"/>
              </a:spcBef>
              <a:spcAft>
                <a:spcPct val="0"/>
              </a:spcAft>
              <a:buSzPct val="100000"/>
              <a:buFont typeface="Wingdings" pitchFamily="2" charset="2"/>
              <a:buChar char="Ø"/>
              <a:defRPr>
                <a:solidFill>
                  <a:srgbClr val="000000"/>
                </a:solidFill>
                <a:latin typeface="Times New Roman" panose="02020603050405020304" pitchFamily="18" charset="0"/>
              </a:defRPr>
            </a:lvl8pPr>
            <a:lvl9pPr marL="4000500" indent="-342900" eaLnBrk="0" fontAlgn="base" hangingPunct="0">
              <a:lnSpc>
                <a:spcPct val="90000"/>
              </a:lnSpc>
              <a:spcBef>
                <a:spcPct val="30000"/>
              </a:spcBef>
              <a:spcAft>
                <a:spcPct val="0"/>
              </a:spcAft>
              <a:buSzPct val="100000"/>
              <a:buFont typeface="Wingdings" pitchFamily="2" charset="2"/>
              <a:buChar char="Ø"/>
              <a:defRPr>
                <a:solidFill>
                  <a:srgbClr val="000000"/>
                </a:solidFill>
                <a:latin typeface="Times New Roman" panose="02020603050405020304" pitchFamily="18" charset="0"/>
              </a:defRPr>
            </a:lvl9pPr>
          </a:lstStyle>
          <a:p>
            <a:pPr>
              <a:buFontTx/>
              <a:buNone/>
            </a:pPr>
            <a:endParaRPr lang="it-IT" altLang="it-IT" sz="2000" b="0">
              <a:solidFill>
                <a:srgbClr val="0000FF"/>
              </a:solidFill>
            </a:endParaRPr>
          </a:p>
        </p:txBody>
      </p:sp>
      <p:sp>
        <p:nvSpPr>
          <p:cNvPr id="90115" name="Rectangle 4">
            <a:extLst>
              <a:ext uri="{FF2B5EF4-FFF2-40B4-BE49-F238E27FC236}">
                <a16:creationId xmlns:a16="http://schemas.microsoft.com/office/drawing/2014/main" id="{6F7A39C0-15DD-5E89-34AA-03C5111C669B}"/>
              </a:ext>
            </a:extLst>
          </p:cNvPr>
          <p:cNvSpPr>
            <a:spLocks noChangeArrowheads="1"/>
          </p:cNvSpPr>
          <p:nvPr/>
        </p:nvSpPr>
        <p:spPr bwMode="auto">
          <a:xfrm>
            <a:off x="1714500" y="741363"/>
            <a:ext cx="8953500" cy="5091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12750" indent="-412750">
              <a:defRPr sz="2000" b="1">
                <a:solidFill>
                  <a:srgbClr val="FAFD00"/>
                </a:solidFill>
                <a:latin typeface="Times New Roman" panose="02020603050405020304" pitchFamily="18" charset="0"/>
              </a:defRPr>
            </a:lvl1pPr>
            <a:lvl2pPr marL="869950" indent="-412750">
              <a:defRPr sz="2000" b="1">
                <a:solidFill>
                  <a:srgbClr val="FAFD00"/>
                </a:solidFill>
                <a:latin typeface="Times New Roman" panose="02020603050405020304" pitchFamily="18" charset="0"/>
              </a:defRPr>
            </a:lvl2pPr>
            <a:lvl3pPr marL="1327150" indent="-412750">
              <a:defRPr sz="2000" b="1">
                <a:solidFill>
                  <a:srgbClr val="FAFD00"/>
                </a:solidFill>
                <a:latin typeface="Times New Roman" panose="02020603050405020304" pitchFamily="18" charset="0"/>
              </a:defRPr>
            </a:lvl3pPr>
            <a:lvl4pPr marL="1784350" indent="-412750">
              <a:defRPr sz="2000" b="1">
                <a:solidFill>
                  <a:srgbClr val="FAFD00"/>
                </a:solidFill>
                <a:latin typeface="Times New Roman" panose="02020603050405020304" pitchFamily="18" charset="0"/>
              </a:defRPr>
            </a:lvl4pPr>
            <a:lvl5pPr marL="2241550" indent="-412750">
              <a:defRPr sz="2000" b="1">
                <a:solidFill>
                  <a:srgbClr val="FAFD00"/>
                </a:solidFill>
                <a:latin typeface="Times New Roman" panose="02020603050405020304" pitchFamily="18" charset="0"/>
              </a:defRPr>
            </a:lvl5pPr>
            <a:lvl6pPr marL="2698750" indent="-412750" eaLnBrk="0" fontAlgn="base" hangingPunct="0">
              <a:spcBef>
                <a:spcPct val="0"/>
              </a:spcBef>
              <a:spcAft>
                <a:spcPct val="0"/>
              </a:spcAft>
              <a:defRPr sz="2000" b="1">
                <a:solidFill>
                  <a:srgbClr val="FAFD00"/>
                </a:solidFill>
                <a:latin typeface="Times New Roman" panose="02020603050405020304" pitchFamily="18" charset="0"/>
              </a:defRPr>
            </a:lvl6pPr>
            <a:lvl7pPr marL="3155950" indent="-412750" eaLnBrk="0" fontAlgn="base" hangingPunct="0">
              <a:spcBef>
                <a:spcPct val="0"/>
              </a:spcBef>
              <a:spcAft>
                <a:spcPct val="0"/>
              </a:spcAft>
              <a:defRPr sz="2000" b="1">
                <a:solidFill>
                  <a:srgbClr val="FAFD00"/>
                </a:solidFill>
                <a:latin typeface="Times New Roman" panose="02020603050405020304" pitchFamily="18" charset="0"/>
              </a:defRPr>
            </a:lvl7pPr>
            <a:lvl8pPr marL="3613150" indent="-412750" eaLnBrk="0" fontAlgn="base" hangingPunct="0">
              <a:spcBef>
                <a:spcPct val="0"/>
              </a:spcBef>
              <a:spcAft>
                <a:spcPct val="0"/>
              </a:spcAft>
              <a:defRPr sz="2000" b="1">
                <a:solidFill>
                  <a:srgbClr val="FAFD00"/>
                </a:solidFill>
                <a:latin typeface="Times New Roman" panose="02020603050405020304" pitchFamily="18" charset="0"/>
              </a:defRPr>
            </a:lvl8pPr>
            <a:lvl9pPr marL="4070350" indent="-4127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it-IT" sz="2800" u="sng">
                <a:solidFill>
                  <a:srgbClr val="3333FF"/>
                </a:solidFill>
              </a:rPr>
              <a:t>Models:</a:t>
            </a:r>
            <a:r>
              <a:rPr lang="en-US" altLang="it-IT" b="0">
                <a:solidFill>
                  <a:srgbClr val="000000"/>
                </a:solidFill>
              </a:rPr>
              <a:t> </a:t>
            </a:r>
          </a:p>
          <a:p>
            <a:pPr>
              <a:buFontTx/>
              <a:buChar char="•"/>
            </a:pPr>
            <a:r>
              <a:rPr lang="en-US" altLang="it-IT" b="0">
                <a:solidFill>
                  <a:srgbClr val="000000"/>
                </a:solidFill>
              </a:rPr>
              <a:t> In this phase, the abstractions identified in the Goals stage are analyzed to create</a:t>
            </a:r>
          </a:p>
          <a:p>
            <a:r>
              <a:rPr lang="en-US" altLang="it-IT" b="0">
                <a:solidFill>
                  <a:srgbClr val="000000"/>
                </a:solidFill>
              </a:rPr>
              <a:t>representation models. </a:t>
            </a:r>
          </a:p>
          <a:p>
            <a:pPr>
              <a:buFontTx/>
              <a:buChar char="•"/>
            </a:pPr>
            <a:r>
              <a:rPr lang="en-US" altLang="it-IT" b="0">
                <a:solidFill>
                  <a:srgbClr val="000000"/>
                </a:solidFill>
              </a:rPr>
              <a:t> Representation models include information required for the generation of abstractions. </a:t>
            </a:r>
          </a:p>
          <a:p>
            <a:pPr>
              <a:buFontTx/>
              <a:buChar char="•"/>
            </a:pPr>
            <a:r>
              <a:rPr lang="en-US" altLang="it-IT" b="0">
                <a:solidFill>
                  <a:srgbClr val="000000"/>
                </a:solidFill>
              </a:rPr>
              <a:t> Activities in this phase are:</a:t>
            </a:r>
          </a:p>
          <a:p>
            <a:pPr lvl="1"/>
            <a:r>
              <a:rPr lang="en-US" altLang="it-IT" b="0">
                <a:solidFill>
                  <a:srgbClr val="000000"/>
                </a:solidFill>
              </a:rPr>
              <a:t>- identify the kinds of documents to be generated.</a:t>
            </a:r>
          </a:p>
          <a:p>
            <a:pPr lvl="1"/>
            <a:r>
              <a:rPr lang="en-US" altLang="it-IT" b="0">
                <a:solidFill>
                  <a:srgbClr val="000000"/>
                </a:solidFill>
              </a:rPr>
              <a:t>- to produce those documents, identify the information and their relations to be </a:t>
            </a:r>
          </a:p>
          <a:p>
            <a:pPr lvl="1"/>
            <a:r>
              <a:rPr lang="en-US" altLang="it-IT" b="0">
                <a:solidFill>
                  <a:srgbClr val="000000"/>
                </a:solidFill>
              </a:rPr>
              <a:t>   derived from source code.</a:t>
            </a:r>
          </a:p>
          <a:p>
            <a:pPr lvl="1"/>
            <a:r>
              <a:rPr lang="en-US" altLang="it-IT" b="0">
                <a:solidFill>
                  <a:srgbClr val="000000"/>
                </a:solidFill>
              </a:rPr>
              <a:t>- define the models to be used to represent the information and their relationships </a:t>
            </a:r>
          </a:p>
          <a:p>
            <a:pPr lvl="1"/>
            <a:r>
              <a:rPr lang="en-US" altLang="it-IT" b="0">
                <a:solidFill>
                  <a:srgbClr val="000000"/>
                </a:solidFill>
              </a:rPr>
              <a:t>   extracted from source code.</a:t>
            </a:r>
          </a:p>
          <a:p>
            <a:pPr lvl="1"/>
            <a:r>
              <a:rPr lang="en-US" altLang="it-IT" b="0">
                <a:solidFill>
                  <a:srgbClr val="000000"/>
                </a:solidFill>
              </a:rPr>
              <a:t>- to produce the desired documents from those models, define the abstraction </a:t>
            </a:r>
          </a:p>
          <a:p>
            <a:pPr lvl="1"/>
            <a:r>
              <a:rPr lang="en-US" altLang="it-IT" b="0">
                <a:solidFill>
                  <a:srgbClr val="000000"/>
                </a:solidFill>
              </a:rPr>
              <a:t>   algorithm for reverse engineering.</a:t>
            </a:r>
          </a:p>
          <a:p>
            <a:pPr>
              <a:buFontTx/>
              <a:buChar char="•"/>
            </a:pPr>
            <a:r>
              <a:rPr lang="en-US" altLang="it-IT" b="0">
                <a:solidFill>
                  <a:srgbClr val="000000"/>
                </a:solidFill>
              </a:rPr>
              <a:t> The important properties of a reverse engineering model are: expressive power, language independence, compactness, richness of information content, granularity, and support for information preserving transformation.</a:t>
            </a: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2">
            <a:extLst>
              <a:ext uri="{FF2B5EF4-FFF2-40B4-BE49-F238E27FC236}">
                <a16:creationId xmlns:a16="http://schemas.microsoft.com/office/drawing/2014/main" id="{B2B8843F-2A15-D080-0609-387829D2EAA0}"/>
              </a:ext>
            </a:extLst>
          </p:cNvPr>
          <p:cNvSpPr>
            <a:spLocks noGrp="1" noChangeArrowheads="1"/>
          </p:cNvSpPr>
          <p:nvPr>
            <p:ph type="title" idx="4294967295"/>
          </p:nvPr>
        </p:nvSpPr>
        <p:spPr/>
        <p:txBody>
          <a:bodyPr/>
          <a:lstStyle/>
          <a:p>
            <a:r>
              <a:rPr lang="en-US" altLang="it-IT">
                <a:solidFill>
                  <a:schemeClr val="hlink"/>
                </a:solidFill>
              </a:rPr>
              <a:t>Code Reverse Engineering</a:t>
            </a:r>
          </a:p>
        </p:txBody>
      </p:sp>
      <p:sp>
        <p:nvSpPr>
          <p:cNvPr id="92162" name="Rectangle 3">
            <a:extLst>
              <a:ext uri="{FF2B5EF4-FFF2-40B4-BE49-F238E27FC236}">
                <a16:creationId xmlns:a16="http://schemas.microsoft.com/office/drawing/2014/main" id="{4509DC3B-29D3-D8AB-5E50-093F25B0F9C2}"/>
              </a:ext>
            </a:extLst>
          </p:cNvPr>
          <p:cNvSpPr>
            <a:spLocks noChangeArrowheads="1"/>
          </p:cNvSpPr>
          <p:nvPr/>
        </p:nvSpPr>
        <p:spPr bwMode="auto">
          <a:xfrm>
            <a:off x="1755775" y="3898900"/>
            <a:ext cx="8494713" cy="253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457200" indent="-457200">
              <a:lnSpc>
                <a:spcPct val="90000"/>
              </a:lnSpc>
              <a:spcBef>
                <a:spcPct val="30000"/>
              </a:spcBef>
              <a:buSzPct val="75000"/>
              <a:buChar char="•"/>
              <a:defRPr sz="2400">
                <a:solidFill>
                  <a:srgbClr val="000000"/>
                </a:solidFill>
                <a:latin typeface="Times New Roman" panose="02020603050405020304" pitchFamily="18" charset="0"/>
              </a:defRPr>
            </a:lvl1pPr>
            <a:lvl2pPr marL="838200" indent="-381000">
              <a:lnSpc>
                <a:spcPct val="90000"/>
              </a:lnSpc>
              <a:spcBef>
                <a:spcPct val="30000"/>
              </a:spcBef>
              <a:buSzPct val="100000"/>
              <a:buChar char="–"/>
              <a:defRPr sz="2000">
                <a:solidFill>
                  <a:schemeClr val="bg1"/>
                </a:solidFill>
                <a:latin typeface="Times New Roman" panose="02020603050405020304" pitchFamily="18" charset="0"/>
              </a:defRPr>
            </a:lvl2pPr>
            <a:lvl3pPr marL="1295400" indent="-381000">
              <a:lnSpc>
                <a:spcPct val="90000"/>
              </a:lnSpc>
              <a:spcBef>
                <a:spcPct val="30000"/>
              </a:spcBef>
              <a:buSzPct val="100000"/>
              <a:buChar char="•"/>
              <a:defRPr sz="2000">
                <a:solidFill>
                  <a:srgbClr val="663300"/>
                </a:solidFill>
                <a:latin typeface="Times New Roman" panose="02020603050405020304" pitchFamily="18" charset="0"/>
              </a:defRPr>
            </a:lvl3pPr>
            <a:lvl4pPr marL="1714500" indent="-342900">
              <a:lnSpc>
                <a:spcPct val="90000"/>
              </a:lnSpc>
              <a:spcBef>
                <a:spcPct val="30000"/>
              </a:spcBef>
              <a:buSzPct val="100000"/>
              <a:buChar char="–"/>
              <a:defRPr>
                <a:solidFill>
                  <a:srgbClr val="000000"/>
                </a:solidFill>
                <a:latin typeface="Times New Roman" panose="02020603050405020304" pitchFamily="18" charset="0"/>
              </a:defRPr>
            </a:lvl4pPr>
            <a:lvl5pPr marL="2171700" indent="-342900">
              <a:lnSpc>
                <a:spcPct val="90000"/>
              </a:lnSpc>
              <a:spcBef>
                <a:spcPct val="30000"/>
              </a:spcBef>
              <a:buSzPct val="100000"/>
              <a:buFont typeface="Wingdings" pitchFamily="2" charset="2"/>
              <a:buChar char="Ø"/>
              <a:defRPr>
                <a:solidFill>
                  <a:srgbClr val="000000"/>
                </a:solidFill>
                <a:latin typeface="Times New Roman" panose="02020603050405020304" pitchFamily="18" charset="0"/>
              </a:defRPr>
            </a:lvl5pPr>
            <a:lvl6pPr marL="2628900" indent="-342900" eaLnBrk="0" fontAlgn="base" hangingPunct="0">
              <a:lnSpc>
                <a:spcPct val="90000"/>
              </a:lnSpc>
              <a:spcBef>
                <a:spcPct val="30000"/>
              </a:spcBef>
              <a:spcAft>
                <a:spcPct val="0"/>
              </a:spcAft>
              <a:buSzPct val="100000"/>
              <a:buFont typeface="Wingdings" pitchFamily="2" charset="2"/>
              <a:buChar char="Ø"/>
              <a:defRPr>
                <a:solidFill>
                  <a:srgbClr val="000000"/>
                </a:solidFill>
                <a:latin typeface="Times New Roman" panose="02020603050405020304" pitchFamily="18" charset="0"/>
              </a:defRPr>
            </a:lvl6pPr>
            <a:lvl7pPr marL="3086100" indent="-342900" eaLnBrk="0" fontAlgn="base" hangingPunct="0">
              <a:lnSpc>
                <a:spcPct val="90000"/>
              </a:lnSpc>
              <a:spcBef>
                <a:spcPct val="30000"/>
              </a:spcBef>
              <a:spcAft>
                <a:spcPct val="0"/>
              </a:spcAft>
              <a:buSzPct val="100000"/>
              <a:buFont typeface="Wingdings" pitchFamily="2" charset="2"/>
              <a:buChar char="Ø"/>
              <a:defRPr>
                <a:solidFill>
                  <a:srgbClr val="000000"/>
                </a:solidFill>
                <a:latin typeface="Times New Roman" panose="02020603050405020304" pitchFamily="18" charset="0"/>
              </a:defRPr>
            </a:lvl7pPr>
            <a:lvl8pPr marL="3543300" indent="-342900" eaLnBrk="0" fontAlgn="base" hangingPunct="0">
              <a:lnSpc>
                <a:spcPct val="90000"/>
              </a:lnSpc>
              <a:spcBef>
                <a:spcPct val="30000"/>
              </a:spcBef>
              <a:spcAft>
                <a:spcPct val="0"/>
              </a:spcAft>
              <a:buSzPct val="100000"/>
              <a:buFont typeface="Wingdings" pitchFamily="2" charset="2"/>
              <a:buChar char="Ø"/>
              <a:defRPr>
                <a:solidFill>
                  <a:srgbClr val="000000"/>
                </a:solidFill>
                <a:latin typeface="Times New Roman" panose="02020603050405020304" pitchFamily="18" charset="0"/>
              </a:defRPr>
            </a:lvl8pPr>
            <a:lvl9pPr marL="4000500" indent="-342900" eaLnBrk="0" fontAlgn="base" hangingPunct="0">
              <a:lnSpc>
                <a:spcPct val="90000"/>
              </a:lnSpc>
              <a:spcBef>
                <a:spcPct val="30000"/>
              </a:spcBef>
              <a:spcAft>
                <a:spcPct val="0"/>
              </a:spcAft>
              <a:buSzPct val="100000"/>
              <a:buFont typeface="Wingdings" pitchFamily="2" charset="2"/>
              <a:buChar char="Ø"/>
              <a:defRPr>
                <a:solidFill>
                  <a:srgbClr val="000000"/>
                </a:solidFill>
                <a:latin typeface="Times New Roman" panose="02020603050405020304" pitchFamily="18" charset="0"/>
              </a:defRPr>
            </a:lvl9pPr>
          </a:lstStyle>
          <a:p>
            <a:pPr>
              <a:buFontTx/>
              <a:buNone/>
            </a:pPr>
            <a:endParaRPr lang="it-IT" altLang="it-IT" sz="2000" b="0">
              <a:solidFill>
                <a:srgbClr val="0000FF"/>
              </a:solidFill>
            </a:endParaRPr>
          </a:p>
        </p:txBody>
      </p:sp>
      <p:sp>
        <p:nvSpPr>
          <p:cNvPr id="92163" name="Rectangle 4">
            <a:extLst>
              <a:ext uri="{FF2B5EF4-FFF2-40B4-BE49-F238E27FC236}">
                <a16:creationId xmlns:a16="http://schemas.microsoft.com/office/drawing/2014/main" id="{7C172D33-1F2E-D684-0D2E-81CE5F2FE495}"/>
              </a:ext>
            </a:extLst>
          </p:cNvPr>
          <p:cNvSpPr>
            <a:spLocks noChangeArrowheads="1"/>
          </p:cNvSpPr>
          <p:nvPr/>
        </p:nvSpPr>
        <p:spPr bwMode="auto">
          <a:xfrm>
            <a:off x="1714500" y="741363"/>
            <a:ext cx="8953500" cy="4786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12750" indent="-412750">
              <a:defRPr sz="2000" b="1">
                <a:solidFill>
                  <a:srgbClr val="FAFD00"/>
                </a:solidFill>
                <a:latin typeface="Times New Roman" panose="02020603050405020304" pitchFamily="18" charset="0"/>
              </a:defRPr>
            </a:lvl1pPr>
            <a:lvl2pPr marL="869950" indent="-412750">
              <a:defRPr sz="2000" b="1">
                <a:solidFill>
                  <a:srgbClr val="FAFD00"/>
                </a:solidFill>
                <a:latin typeface="Times New Roman" panose="02020603050405020304" pitchFamily="18" charset="0"/>
              </a:defRPr>
            </a:lvl2pPr>
            <a:lvl3pPr marL="1327150" indent="-412750">
              <a:defRPr sz="2000" b="1">
                <a:solidFill>
                  <a:srgbClr val="FAFD00"/>
                </a:solidFill>
                <a:latin typeface="Times New Roman" panose="02020603050405020304" pitchFamily="18" charset="0"/>
              </a:defRPr>
            </a:lvl3pPr>
            <a:lvl4pPr marL="1784350" indent="-412750">
              <a:defRPr sz="2000" b="1">
                <a:solidFill>
                  <a:srgbClr val="FAFD00"/>
                </a:solidFill>
                <a:latin typeface="Times New Roman" panose="02020603050405020304" pitchFamily="18" charset="0"/>
              </a:defRPr>
            </a:lvl4pPr>
            <a:lvl5pPr marL="2241550" indent="-412750">
              <a:defRPr sz="2000" b="1">
                <a:solidFill>
                  <a:srgbClr val="FAFD00"/>
                </a:solidFill>
                <a:latin typeface="Times New Roman" panose="02020603050405020304" pitchFamily="18" charset="0"/>
              </a:defRPr>
            </a:lvl5pPr>
            <a:lvl6pPr marL="2698750" indent="-412750" eaLnBrk="0" fontAlgn="base" hangingPunct="0">
              <a:spcBef>
                <a:spcPct val="0"/>
              </a:spcBef>
              <a:spcAft>
                <a:spcPct val="0"/>
              </a:spcAft>
              <a:defRPr sz="2000" b="1">
                <a:solidFill>
                  <a:srgbClr val="FAFD00"/>
                </a:solidFill>
                <a:latin typeface="Times New Roman" panose="02020603050405020304" pitchFamily="18" charset="0"/>
              </a:defRPr>
            </a:lvl6pPr>
            <a:lvl7pPr marL="3155950" indent="-412750" eaLnBrk="0" fontAlgn="base" hangingPunct="0">
              <a:spcBef>
                <a:spcPct val="0"/>
              </a:spcBef>
              <a:spcAft>
                <a:spcPct val="0"/>
              </a:spcAft>
              <a:defRPr sz="2000" b="1">
                <a:solidFill>
                  <a:srgbClr val="FAFD00"/>
                </a:solidFill>
                <a:latin typeface="Times New Roman" panose="02020603050405020304" pitchFamily="18" charset="0"/>
              </a:defRPr>
            </a:lvl7pPr>
            <a:lvl8pPr marL="3613150" indent="-412750" eaLnBrk="0" fontAlgn="base" hangingPunct="0">
              <a:spcBef>
                <a:spcPct val="0"/>
              </a:spcBef>
              <a:spcAft>
                <a:spcPct val="0"/>
              </a:spcAft>
              <a:defRPr sz="2000" b="1">
                <a:solidFill>
                  <a:srgbClr val="FAFD00"/>
                </a:solidFill>
                <a:latin typeface="Times New Roman" panose="02020603050405020304" pitchFamily="18" charset="0"/>
              </a:defRPr>
            </a:lvl8pPr>
            <a:lvl9pPr marL="4070350" indent="-4127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it-IT" sz="2800" u="sng">
                <a:solidFill>
                  <a:srgbClr val="3333FF"/>
                </a:solidFill>
              </a:rPr>
              <a:t>Tools:</a:t>
            </a:r>
            <a:r>
              <a:rPr lang="en-US" altLang="it-IT" b="0">
                <a:solidFill>
                  <a:srgbClr val="000000"/>
                </a:solidFill>
              </a:rPr>
              <a:t> </a:t>
            </a:r>
          </a:p>
          <a:p>
            <a:endParaRPr lang="en-US" altLang="it-IT" b="0">
              <a:solidFill>
                <a:srgbClr val="000000"/>
              </a:solidFill>
            </a:endParaRPr>
          </a:p>
          <a:p>
            <a:pPr>
              <a:buFontTx/>
              <a:buChar char="•"/>
            </a:pPr>
            <a:r>
              <a:rPr lang="en-US" altLang="it-IT" b="0">
                <a:solidFill>
                  <a:srgbClr val="000000"/>
                </a:solidFill>
              </a:rPr>
              <a:t>  In this phase, tools needed for reverse engineering are identified, acquired, and/or developed in-house. </a:t>
            </a:r>
          </a:p>
          <a:p>
            <a:pPr>
              <a:buFontTx/>
              <a:buChar char="•"/>
            </a:pPr>
            <a:endParaRPr lang="en-US" altLang="it-IT" b="0">
              <a:solidFill>
                <a:srgbClr val="000000"/>
              </a:solidFill>
            </a:endParaRPr>
          </a:p>
          <a:p>
            <a:pPr>
              <a:buFontTx/>
              <a:buChar char="•"/>
            </a:pPr>
            <a:r>
              <a:rPr lang="en-US" altLang="it-IT" b="0">
                <a:solidFill>
                  <a:srgbClr val="000000"/>
                </a:solidFill>
              </a:rPr>
              <a:t> Those tools are grouped into two categories: </a:t>
            </a:r>
          </a:p>
          <a:p>
            <a:pPr lvl="2"/>
            <a:r>
              <a:rPr lang="en-US" altLang="it-IT" b="0">
                <a:solidFill>
                  <a:srgbClr val="000000"/>
                </a:solidFill>
              </a:rPr>
              <a:t>(i) tools to extract information and generate program representations</a:t>
            </a:r>
          </a:p>
          <a:p>
            <a:pPr lvl="2"/>
            <a:r>
              <a:rPr lang="en-US" altLang="it-IT" b="0">
                <a:solidFill>
                  <a:srgbClr val="000000"/>
                </a:solidFill>
              </a:rPr>
              <a:t> according to the identified models.</a:t>
            </a:r>
          </a:p>
          <a:p>
            <a:pPr lvl="2"/>
            <a:r>
              <a:rPr lang="en-US" altLang="it-IT" b="0">
                <a:solidFill>
                  <a:srgbClr val="000000"/>
                </a:solidFill>
              </a:rPr>
              <a:t>(ii) tools to extract information and produce the required documents.</a:t>
            </a:r>
          </a:p>
          <a:p>
            <a:pPr lvl="2"/>
            <a:r>
              <a:rPr lang="en-US" altLang="it-IT" b="0">
                <a:solidFill>
                  <a:srgbClr val="000000"/>
                </a:solidFill>
              </a:rPr>
              <a:t>      Extraction tools generally work on source code to reconstruct design</a:t>
            </a:r>
          </a:p>
          <a:p>
            <a:pPr lvl="2"/>
            <a:r>
              <a:rPr lang="en-US" altLang="it-IT" b="0">
                <a:solidFill>
                  <a:srgbClr val="000000"/>
                </a:solidFill>
              </a:rPr>
              <a:t>      documents. </a:t>
            </a:r>
          </a:p>
          <a:p>
            <a:pPr lvl="2"/>
            <a:endParaRPr lang="en-US" altLang="it-IT" b="0">
              <a:solidFill>
                <a:srgbClr val="000000"/>
              </a:solidFill>
            </a:endParaRPr>
          </a:p>
          <a:p>
            <a:pPr>
              <a:buFontTx/>
              <a:buChar char="•"/>
            </a:pPr>
            <a:r>
              <a:rPr lang="en-US" altLang="it-IT" b="0">
                <a:solidFill>
                  <a:srgbClr val="000000"/>
                </a:solidFill>
              </a:rPr>
              <a:t> Therefore, those tools are ineffective in producing inputs for an abstraction process aiming to produce high-level design documents.</a:t>
            </a:r>
          </a:p>
          <a:p>
            <a:pPr>
              <a:buFontTx/>
              <a:buChar char="•"/>
            </a:pPr>
            <a:endParaRPr lang="en-US" altLang="it-IT" b="0">
              <a:solidFill>
                <a:srgbClr val="000000"/>
              </a:solidFill>
            </a:endParaRP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Title 1">
            <a:extLst>
              <a:ext uri="{FF2B5EF4-FFF2-40B4-BE49-F238E27FC236}">
                <a16:creationId xmlns:a16="http://schemas.microsoft.com/office/drawing/2014/main" id="{9D5CC5A1-3338-19A9-825B-9FE14ACDE48B}"/>
              </a:ext>
            </a:extLst>
          </p:cNvPr>
          <p:cNvSpPr>
            <a:spLocks noGrp="1" noChangeArrowheads="1"/>
          </p:cNvSpPr>
          <p:nvPr>
            <p:ph type="title"/>
          </p:nvPr>
        </p:nvSpPr>
        <p:spPr>
          <a:xfrm>
            <a:off x="1017588" y="0"/>
            <a:ext cx="9498012" cy="487363"/>
          </a:xfrm>
        </p:spPr>
        <p:txBody>
          <a:bodyPr/>
          <a:lstStyle/>
          <a:p>
            <a:endParaRPr lang="en-IT" altLang="en-IT"/>
          </a:p>
        </p:txBody>
      </p:sp>
      <p:sp>
        <p:nvSpPr>
          <p:cNvPr id="94210" name="Vertical Text Placeholder 2">
            <a:extLst>
              <a:ext uri="{FF2B5EF4-FFF2-40B4-BE49-F238E27FC236}">
                <a16:creationId xmlns:a16="http://schemas.microsoft.com/office/drawing/2014/main" id="{93010C2E-91C5-A066-C9A4-008D14E86208}"/>
              </a:ext>
            </a:extLst>
          </p:cNvPr>
          <p:cNvSpPr>
            <a:spLocks noGrp="1" noChangeArrowheads="1"/>
          </p:cNvSpPr>
          <p:nvPr>
            <p:ph type="body" orient="vert" idx="1"/>
          </p:nvPr>
        </p:nvSpPr>
        <p:spPr/>
        <p:txBody>
          <a:bodyPr/>
          <a:lstStyle/>
          <a:p>
            <a:endParaRPr lang="en-IT" altLang="en-IT"/>
          </a:p>
        </p:txBody>
      </p:sp>
      <p:pic>
        <p:nvPicPr>
          <p:cNvPr id="94211" name="Picture 2" descr="Decompilers in reverse engineering | by Rewa Wader | Medium">
            <a:extLst>
              <a:ext uri="{FF2B5EF4-FFF2-40B4-BE49-F238E27FC236}">
                <a16:creationId xmlns:a16="http://schemas.microsoft.com/office/drawing/2014/main" id="{61070E31-DF69-9D2A-8D94-7AF49B3379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1613"/>
            <a:ext cx="12192000" cy="645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a:extLst>
              <a:ext uri="{FF2B5EF4-FFF2-40B4-BE49-F238E27FC236}">
                <a16:creationId xmlns:a16="http://schemas.microsoft.com/office/drawing/2014/main" id="{4CD959EE-668D-F56F-2749-002F84151B90}"/>
              </a:ext>
            </a:extLst>
          </p:cNvPr>
          <p:cNvSpPr>
            <a:spLocks noGrp="1" noChangeArrowheads="1"/>
          </p:cNvSpPr>
          <p:nvPr>
            <p:ph type="title" idx="4294967295"/>
          </p:nvPr>
        </p:nvSpPr>
        <p:spPr/>
        <p:txBody>
          <a:bodyPr/>
          <a:lstStyle/>
          <a:p>
            <a:r>
              <a:rPr lang="en-US" altLang="it-IT">
                <a:solidFill>
                  <a:srgbClr val="3333FF"/>
                </a:solidFill>
              </a:rPr>
              <a:t>Techniques Used for Reverse Engineering</a:t>
            </a:r>
          </a:p>
        </p:txBody>
      </p:sp>
      <p:sp>
        <p:nvSpPr>
          <p:cNvPr id="95234" name="Rectangle 8">
            <a:extLst>
              <a:ext uri="{FF2B5EF4-FFF2-40B4-BE49-F238E27FC236}">
                <a16:creationId xmlns:a16="http://schemas.microsoft.com/office/drawing/2014/main" id="{519F535F-281B-2043-7514-7A70FF6B6F48}"/>
              </a:ext>
            </a:extLst>
          </p:cNvPr>
          <p:cNvSpPr>
            <a:spLocks noGrp="1" noChangeArrowheads="1"/>
          </p:cNvSpPr>
          <p:nvPr>
            <p:ph type="body" idx="4294967295"/>
          </p:nvPr>
        </p:nvSpPr>
        <p:spPr>
          <a:xfrm>
            <a:off x="1717675" y="660400"/>
            <a:ext cx="8966200" cy="4257675"/>
          </a:xfrm>
        </p:spPr>
        <p:txBody>
          <a:bodyPr/>
          <a:lstStyle/>
          <a:p>
            <a:pPr marL="457200" indent="-457200"/>
            <a:r>
              <a:rPr lang="en-US" altLang="it-IT"/>
              <a:t>The well-known analysis techniques that facilitate reverse engineering are: </a:t>
            </a:r>
          </a:p>
          <a:p>
            <a:pPr marL="1714500" lvl="3" indent="-342900">
              <a:buFontTx/>
              <a:buAutoNum type="arabicPeriod"/>
            </a:pPr>
            <a:r>
              <a:rPr lang="en-US" altLang="it-IT" sz="2000"/>
              <a:t>Lexical analysis.</a:t>
            </a:r>
          </a:p>
          <a:p>
            <a:pPr marL="1714500" lvl="3" indent="-342900">
              <a:buFontTx/>
              <a:buAutoNum type="arabicPeriod"/>
            </a:pPr>
            <a:r>
              <a:rPr lang="en-US" altLang="it-IT" sz="2000"/>
              <a:t>Syntactic analysis.</a:t>
            </a:r>
          </a:p>
          <a:p>
            <a:pPr marL="1714500" lvl="3" indent="-342900">
              <a:buFontTx/>
              <a:buAutoNum type="arabicPeriod"/>
            </a:pPr>
            <a:r>
              <a:rPr lang="en-US" altLang="it-IT" sz="2000">
                <a:solidFill>
                  <a:srgbClr val="3333FF"/>
                </a:solidFill>
              </a:rPr>
              <a:t>Control flow analysis. </a:t>
            </a:r>
          </a:p>
          <a:p>
            <a:pPr marL="1714500" lvl="3" indent="-342900">
              <a:buFontTx/>
              <a:buAutoNum type="arabicPeriod"/>
            </a:pPr>
            <a:r>
              <a:rPr lang="en-US" altLang="it-IT" sz="2000">
                <a:solidFill>
                  <a:schemeClr val="hlink"/>
                </a:solidFill>
              </a:rPr>
              <a:t>Data flow analysis.</a:t>
            </a:r>
          </a:p>
          <a:p>
            <a:pPr marL="1714500" lvl="3" indent="-342900">
              <a:buFontTx/>
              <a:buAutoNum type="arabicPeriod"/>
            </a:pPr>
            <a:r>
              <a:rPr lang="en-US" altLang="it-IT" sz="2000">
                <a:solidFill>
                  <a:schemeClr val="hlink"/>
                </a:solidFill>
              </a:rPr>
              <a:t>Program slicing. </a:t>
            </a:r>
          </a:p>
          <a:p>
            <a:pPr marL="1714500" lvl="3" indent="-342900">
              <a:buFontTx/>
              <a:buAutoNum type="arabicPeriod"/>
            </a:pPr>
            <a:r>
              <a:rPr lang="en-US" altLang="it-IT" sz="2000">
                <a:solidFill>
                  <a:srgbClr val="3333FF"/>
                </a:solidFill>
              </a:rPr>
              <a:t>Visualization.</a:t>
            </a:r>
          </a:p>
          <a:p>
            <a:pPr marL="1714500" lvl="3" indent="-342900">
              <a:buFontTx/>
              <a:buAutoNum type="arabicPeriod"/>
            </a:pPr>
            <a:r>
              <a:rPr lang="en-US" altLang="it-IT" sz="2000">
                <a:solidFill>
                  <a:srgbClr val="3333FF"/>
                </a:solidFill>
              </a:rPr>
              <a:t>Program metrics.</a:t>
            </a:r>
          </a:p>
          <a:p>
            <a:pPr marL="457200" indent="-457200"/>
            <a:endParaRPr lang="en-US" altLang="it-IT" sz="2000">
              <a:solidFill>
                <a:srgbClr val="3333FF"/>
              </a:solidFill>
            </a:endParaRPr>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2">
            <a:extLst>
              <a:ext uri="{FF2B5EF4-FFF2-40B4-BE49-F238E27FC236}">
                <a16:creationId xmlns:a16="http://schemas.microsoft.com/office/drawing/2014/main" id="{824FAECE-2CF5-EBD2-32EA-41DEF35183AB}"/>
              </a:ext>
            </a:extLst>
          </p:cNvPr>
          <p:cNvSpPr>
            <a:spLocks noGrp="1" noChangeArrowheads="1"/>
          </p:cNvSpPr>
          <p:nvPr>
            <p:ph type="title" idx="4294967295"/>
          </p:nvPr>
        </p:nvSpPr>
        <p:spPr/>
        <p:txBody>
          <a:bodyPr/>
          <a:lstStyle/>
          <a:p>
            <a:r>
              <a:rPr lang="en-US" altLang="it-IT">
                <a:solidFill>
                  <a:schemeClr val="hlink"/>
                </a:solidFill>
              </a:rPr>
              <a:t>Lexical Analysis</a:t>
            </a:r>
          </a:p>
        </p:txBody>
      </p:sp>
      <p:sp>
        <p:nvSpPr>
          <p:cNvPr id="97282" name="Rectangle 3">
            <a:extLst>
              <a:ext uri="{FF2B5EF4-FFF2-40B4-BE49-F238E27FC236}">
                <a16:creationId xmlns:a16="http://schemas.microsoft.com/office/drawing/2014/main" id="{378AF1F0-56B7-C704-E48D-7AD53FBEC07F}"/>
              </a:ext>
            </a:extLst>
          </p:cNvPr>
          <p:cNvSpPr>
            <a:spLocks noGrp="1" noChangeArrowheads="1"/>
          </p:cNvSpPr>
          <p:nvPr>
            <p:ph type="body" idx="4294967295"/>
          </p:nvPr>
        </p:nvSpPr>
        <p:spPr>
          <a:xfrm>
            <a:off x="1717675" y="660400"/>
            <a:ext cx="8966200" cy="5248275"/>
          </a:xfrm>
        </p:spPr>
        <p:txBody>
          <a:bodyPr/>
          <a:lstStyle/>
          <a:p>
            <a:pPr marL="457200" indent="-457200"/>
            <a:r>
              <a:rPr lang="en-US" altLang="it-IT" sz="2000"/>
              <a:t>Lexical analysis is the process of decomposing the sequence of characters in the source code into its constituent lexical units. </a:t>
            </a:r>
          </a:p>
          <a:p>
            <a:pPr marL="457200" indent="-457200"/>
            <a:endParaRPr lang="en-US" altLang="it-IT" sz="2000"/>
          </a:p>
          <a:p>
            <a:pPr marL="457200" indent="-457200"/>
            <a:r>
              <a:rPr lang="en-US" altLang="it-IT" sz="2000"/>
              <a:t>A program performing lexical analysis is called a lexical analyzer, and it is a part of a programming language’s compiler. </a:t>
            </a:r>
          </a:p>
          <a:p>
            <a:pPr marL="457200" indent="-457200"/>
            <a:endParaRPr lang="en-US" altLang="it-IT" sz="2000"/>
          </a:p>
          <a:p>
            <a:pPr marL="457200" indent="-457200"/>
            <a:r>
              <a:rPr lang="en-US" altLang="it-IT" sz="2000"/>
              <a:t>Typically it uses rules describing lexical program structures that are expressed in a mathematical notation called regular expressions. </a:t>
            </a:r>
          </a:p>
          <a:p>
            <a:pPr marL="457200" indent="-457200"/>
            <a:endParaRPr lang="en-US" altLang="it-IT" sz="2000"/>
          </a:p>
          <a:p>
            <a:pPr marL="457200" indent="-457200"/>
            <a:r>
              <a:rPr lang="en-US" altLang="it-IT" sz="2000"/>
              <a:t>Modern lexical analyzers are automatically built using tools called lexical analyzer generators, namely, lex and flex (fast lexical analyzer).</a:t>
            </a:r>
          </a:p>
          <a:p>
            <a:pPr marL="457200" indent="-457200"/>
            <a:endParaRPr lang="en-US" altLang="it-IT" sz="2000"/>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2">
            <a:extLst>
              <a:ext uri="{FF2B5EF4-FFF2-40B4-BE49-F238E27FC236}">
                <a16:creationId xmlns:a16="http://schemas.microsoft.com/office/drawing/2014/main" id="{75561547-9321-E90A-2435-07DB88111F0E}"/>
              </a:ext>
            </a:extLst>
          </p:cNvPr>
          <p:cNvSpPr>
            <a:spLocks noGrp="1" noChangeArrowheads="1"/>
          </p:cNvSpPr>
          <p:nvPr>
            <p:ph type="title" idx="4294967295"/>
          </p:nvPr>
        </p:nvSpPr>
        <p:spPr/>
        <p:txBody>
          <a:bodyPr/>
          <a:lstStyle/>
          <a:p>
            <a:r>
              <a:rPr lang="en-US" altLang="it-IT">
                <a:solidFill>
                  <a:schemeClr val="hlink"/>
                </a:solidFill>
              </a:rPr>
              <a:t>Syntax Analysis</a:t>
            </a:r>
          </a:p>
        </p:txBody>
      </p:sp>
      <p:sp>
        <p:nvSpPr>
          <p:cNvPr id="99330" name="Rectangle 3">
            <a:extLst>
              <a:ext uri="{FF2B5EF4-FFF2-40B4-BE49-F238E27FC236}">
                <a16:creationId xmlns:a16="http://schemas.microsoft.com/office/drawing/2014/main" id="{C4E48D68-16A5-9B90-E5BC-B613FDE412EE}"/>
              </a:ext>
            </a:extLst>
          </p:cNvPr>
          <p:cNvSpPr>
            <a:spLocks noGrp="1" noChangeArrowheads="1"/>
          </p:cNvSpPr>
          <p:nvPr>
            <p:ph type="body" idx="4294967295"/>
          </p:nvPr>
        </p:nvSpPr>
        <p:spPr>
          <a:xfrm>
            <a:off x="1717675" y="660400"/>
            <a:ext cx="8966200" cy="5718175"/>
          </a:xfrm>
        </p:spPr>
        <p:txBody>
          <a:bodyPr/>
          <a:lstStyle/>
          <a:p>
            <a:pPr marL="457200" indent="-457200"/>
            <a:r>
              <a:rPr lang="en-US" altLang="it-IT" sz="2000"/>
              <a:t>Syntactic analysis is performed by a parser. </a:t>
            </a:r>
          </a:p>
          <a:p>
            <a:pPr marL="457200" indent="-457200"/>
            <a:r>
              <a:rPr lang="en-US" altLang="it-IT" sz="2000"/>
              <a:t>Similarly to syntactic analyzers, parsers can be automatically constructed from a description of the programmatical properties of a programming language. </a:t>
            </a:r>
          </a:p>
          <a:p>
            <a:pPr marL="457200" indent="-457200"/>
            <a:r>
              <a:rPr lang="en-US" altLang="it-IT" sz="2000"/>
              <a:t>YACC is one of the most used parsing tools.</a:t>
            </a:r>
          </a:p>
          <a:p>
            <a:pPr marL="457200" indent="-457200"/>
            <a:r>
              <a:rPr lang="en-US" altLang="it-IT" sz="2000"/>
              <a:t>Two types of representations are used to hold the results of syntactic analysis: </a:t>
            </a:r>
            <a:r>
              <a:rPr lang="en-US" altLang="it-IT" sz="2000" b="1">
                <a:solidFill>
                  <a:srgbClr val="3333FF"/>
                </a:solidFill>
              </a:rPr>
              <a:t>parse tree</a:t>
            </a:r>
            <a:r>
              <a:rPr lang="en-US" altLang="it-IT" sz="2000"/>
              <a:t> and </a:t>
            </a:r>
            <a:r>
              <a:rPr lang="en-US" altLang="it-IT" sz="2000" b="1">
                <a:solidFill>
                  <a:srgbClr val="3333FF"/>
                </a:solidFill>
              </a:rPr>
              <a:t>abstract syntax tree</a:t>
            </a:r>
            <a:r>
              <a:rPr lang="en-US" altLang="it-IT" sz="2000"/>
              <a:t>.</a:t>
            </a:r>
          </a:p>
          <a:p>
            <a:pPr marL="457200" indent="-457200"/>
            <a:r>
              <a:rPr lang="en-US" altLang="it-IT" sz="2000"/>
              <a:t>A </a:t>
            </a:r>
            <a:r>
              <a:rPr lang="en-US" altLang="it-IT" sz="2000" b="1"/>
              <a:t>parse tree</a:t>
            </a:r>
            <a:r>
              <a:rPr lang="en-US" altLang="it-IT" sz="2000"/>
              <a:t> contains details unrelated to actual program meaning, such as the punctuation, whose role is to direct the parsing process.</a:t>
            </a:r>
          </a:p>
          <a:p>
            <a:pPr marL="457200" indent="-457200"/>
            <a:r>
              <a:rPr lang="en-US" altLang="it-IT" sz="2000"/>
              <a:t>Grouping parentheses are implicit in the tree structure, which can be pruned from the parse tree. </a:t>
            </a:r>
          </a:p>
          <a:p>
            <a:pPr marL="457200" indent="-457200"/>
            <a:r>
              <a:rPr lang="en-US" altLang="it-IT" sz="2000"/>
              <a:t>Removal of those extraneous details produces a structure called an </a:t>
            </a:r>
            <a:r>
              <a:rPr lang="en-US" altLang="it-IT" sz="2000" b="1">
                <a:solidFill>
                  <a:srgbClr val="3333FF"/>
                </a:solidFill>
              </a:rPr>
              <a:t>Abstract Syntax Tree</a:t>
            </a:r>
            <a:r>
              <a:rPr lang="en-US" altLang="it-IT" sz="2000">
                <a:solidFill>
                  <a:srgbClr val="3333FF"/>
                </a:solidFill>
              </a:rPr>
              <a:t> (AST).</a:t>
            </a:r>
          </a:p>
          <a:p>
            <a:pPr marL="457200" indent="-457200"/>
            <a:r>
              <a:rPr lang="en-US" altLang="it-IT" sz="2000"/>
              <a:t>An AST contains just those details that relate to the actual meaning of a program.</a:t>
            </a:r>
          </a:p>
          <a:p>
            <a:pPr marL="457200" indent="-457200"/>
            <a:r>
              <a:rPr lang="en-US" altLang="it-IT" sz="2000"/>
              <a:t>Many tools have been based on the AST concept; to understand a program, an analyst makes a query in terms of the node types.</a:t>
            </a:r>
          </a:p>
          <a:p>
            <a:pPr marL="457200" indent="-457200"/>
            <a:r>
              <a:rPr lang="en-US" altLang="it-IT" sz="2000"/>
              <a:t>The query is interpreted by a tree walker to deliver the requested information.</a:t>
            </a:r>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2">
            <a:extLst>
              <a:ext uri="{FF2B5EF4-FFF2-40B4-BE49-F238E27FC236}">
                <a16:creationId xmlns:a16="http://schemas.microsoft.com/office/drawing/2014/main" id="{0578B7F6-72A8-D549-8D0B-3D403B392632}"/>
              </a:ext>
            </a:extLst>
          </p:cNvPr>
          <p:cNvSpPr>
            <a:spLocks noGrp="1" noChangeArrowheads="1"/>
          </p:cNvSpPr>
          <p:nvPr>
            <p:ph type="title" idx="4294967295"/>
          </p:nvPr>
        </p:nvSpPr>
        <p:spPr/>
        <p:txBody>
          <a:bodyPr/>
          <a:lstStyle/>
          <a:p>
            <a:r>
              <a:rPr lang="en-US" altLang="it-IT">
                <a:solidFill>
                  <a:srgbClr val="3333FF"/>
                </a:solidFill>
              </a:rPr>
              <a:t>Control Flow Analysis</a:t>
            </a:r>
          </a:p>
        </p:txBody>
      </p:sp>
      <p:sp>
        <p:nvSpPr>
          <p:cNvPr id="101378" name="Rectangle 3">
            <a:extLst>
              <a:ext uri="{FF2B5EF4-FFF2-40B4-BE49-F238E27FC236}">
                <a16:creationId xmlns:a16="http://schemas.microsoft.com/office/drawing/2014/main" id="{BAC30C57-954C-3997-9157-919C4963828C}"/>
              </a:ext>
            </a:extLst>
          </p:cNvPr>
          <p:cNvSpPr>
            <a:spLocks noGrp="1" noChangeArrowheads="1"/>
          </p:cNvSpPr>
          <p:nvPr>
            <p:ph type="body" idx="4294967295"/>
          </p:nvPr>
        </p:nvSpPr>
        <p:spPr>
          <a:xfrm>
            <a:off x="1717675" y="660400"/>
            <a:ext cx="8966200" cy="5768975"/>
          </a:xfrm>
        </p:spPr>
        <p:txBody>
          <a:bodyPr/>
          <a:lstStyle/>
          <a:p>
            <a:pPr marL="457200" indent="-457200"/>
            <a:r>
              <a:rPr lang="en-US" altLang="it-IT" sz="2000"/>
              <a:t>After determining the structure of a program, control flow analysis (CFA) can be performed on it. </a:t>
            </a:r>
          </a:p>
          <a:p>
            <a:pPr marL="457200" indent="-457200"/>
            <a:r>
              <a:rPr lang="en-US" altLang="it-IT" sz="2000"/>
              <a:t>The two kinds of control flow analysis are: </a:t>
            </a:r>
          </a:p>
          <a:p>
            <a:pPr marL="1295400" lvl="2" indent="-381000">
              <a:buFontTx/>
              <a:buNone/>
            </a:pPr>
            <a:r>
              <a:rPr lang="en-US" altLang="it-IT" b="1">
                <a:solidFill>
                  <a:schemeClr val="hlink"/>
                </a:solidFill>
              </a:rPr>
              <a:t>Intraprocedural</a:t>
            </a:r>
            <a:r>
              <a:rPr lang="en-US" altLang="it-IT">
                <a:solidFill>
                  <a:schemeClr val="hlink"/>
                </a:solidFill>
              </a:rPr>
              <a:t>:</a:t>
            </a:r>
            <a:r>
              <a:rPr lang="en-US" altLang="it-IT"/>
              <a:t> It shows the order in which statements are executed </a:t>
            </a:r>
          </a:p>
          <a:p>
            <a:pPr marL="1295400" lvl="2" indent="-381000">
              <a:buFontTx/>
              <a:buNone/>
            </a:pPr>
            <a:r>
              <a:rPr lang="en-US" altLang="it-IT"/>
              <a:t>within a subprogram.</a:t>
            </a:r>
          </a:p>
          <a:p>
            <a:pPr marL="1295400" lvl="2" indent="-381000">
              <a:buFontTx/>
              <a:buNone/>
            </a:pPr>
            <a:r>
              <a:rPr lang="en-US" altLang="it-IT" b="1">
                <a:solidFill>
                  <a:schemeClr val="hlink"/>
                </a:solidFill>
              </a:rPr>
              <a:t>Interprocedural</a:t>
            </a:r>
            <a:r>
              <a:rPr lang="en-US" altLang="it-IT">
                <a:solidFill>
                  <a:schemeClr val="hlink"/>
                </a:solidFill>
              </a:rPr>
              <a:t>:</a:t>
            </a:r>
            <a:r>
              <a:rPr lang="en-US" altLang="it-IT"/>
              <a:t> It shows the calling relationship among program units.</a:t>
            </a:r>
          </a:p>
          <a:p>
            <a:pPr marL="457200" indent="-457200">
              <a:buFontTx/>
              <a:buNone/>
            </a:pPr>
            <a:r>
              <a:rPr lang="en-US" altLang="it-IT" b="1" u="sng">
                <a:solidFill>
                  <a:srgbClr val="3333FF"/>
                </a:solidFill>
              </a:rPr>
              <a:t>Intraprocedural analysis</a:t>
            </a:r>
            <a:r>
              <a:rPr lang="en-US" altLang="it-IT" u="sng">
                <a:solidFill>
                  <a:srgbClr val="3333FF"/>
                </a:solidFill>
              </a:rPr>
              <a:t>:</a:t>
            </a:r>
          </a:p>
          <a:p>
            <a:pPr marL="457200" indent="-457200"/>
            <a:r>
              <a:rPr lang="en-US" altLang="it-IT" sz="2000"/>
              <a:t>The idea of basic blocks is central to constructing a CFG. </a:t>
            </a:r>
          </a:p>
          <a:p>
            <a:pPr marL="457200" indent="-457200"/>
            <a:r>
              <a:rPr lang="en-US" altLang="it-IT" sz="2000"/>
              <a:t>A basic block is a maximal sequence of program statements such that execution enters at the top of the block and leaves only at the bottom via a conditional or an unconditional branch statement. </a:t>
            </a:r>
          </a:p>
          <a:p>
            <a:pPr marL="457200" indent="-457200"/>
            <a:r>
              <a:rPr lang="en-US" altLang="it-IT" sz="2000"/>
              <a:t>A basic block is represented with one node in the CFG, and an arc indicates possible flow of control from one node to another. </a:t>
            </a:r>
          </a:p>
          <a:p>
            <a:pPr marL="457200" indent="-457200"/>
            <a:r>
              <a:rPr lang="en-US" altLang="it-IT" sz="2000"/>
              <a:t>A CFG can directly be constructed from an AST by walking the tree to determine basic blocks and then connecting the blocks with control flow arcs.</a:t>
            </a:r>
          </a:p>
          <a:p>
            <a:pPr marL="457200" indent="-457200">
              <a:buFontTx/>
              <a:buNone/>
            </a:pPr>
            <a:endParaRPr lang="en-US" altLang="it-IT" sz="2000"/>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2">
            <a:extLst>
              <a:ext uri="{FF2B5EF4-FFF2-40B4-BE49-F238E27FC236}">
                <a16:creationId xmlns:a16="http://schemas.microsoft.com/office/drawing/2014/main" id="{9F1EFD6B-C251-9C48-D1A0-17AE689097F4}"/>
              </a:ext>
            </a:extLst>
          </p:cNvPr>
          <p:cNvSpPr>
            <a:spLocks noGrp="1" noChangeArrowheads="1"/>
          </p:cNvSpPr>
          <p:nvPr>
            <p:ph type="title" idx="4294967295"/>
          </p:nvPr>
        </p:nvSpPr>
        <p:spPr/>
        <p:txBody>
          <a:bodyPr/>
          <a:lstStyle/>
          <a:p>
            <a:r>
              <a:rPr lang="en-US" altLang="it-IT">
                <a:solidFill>
                  <a:srgbClr val="3333FF"/>
                </a:solidFill>
              </a:rPr>
              <a:t>Control Flow Analysis</a:t>
            </a:r>
          </a:p>
        </p:txBody>
      </p:sp>
      <p:sp>
        <p:nvSpPr>
          <p:cNvPr id="103426" name="Rectangle 3">
            <a:extLst>
              <a:ext uri="{FF2B5EF4-FFF2-40B4-BE49-F238E27FC236}">
                <a16:creationId xmlns:a16="http://schemas.microsoft.com/office/drawing/2014/main" id="{A61DDC4F-FD5B-6FD1-F2E1-ED13E8E1F71F}"/>
              </a:ext>
            </a:extLst>
          </p:cNvPr>
          <p:cNvSpPr>
            <a:spLocks noGrp="1" noChangeArrowheads="1"/>
          </p:cNvSpPr>
          <p:nvPr>
            <p:ph type="body" idx="4294967295"/>
          </p:nvPr>
        </p:nvSpPr>
        <p:spPr>
          <a:xfrm>
            <a:off x="1717675" y="660400"/>
            <a:ext cx="8966200" cy="5768975"/>
          </a:xfrm>
        </p:spPr>
        <p:txBody>
          <a:bodyPr/>
          <a:lstStyle/>
          <a:p>
            <a:pPr marL="457200" indent="-457200">
              <a:buFontTx/>
              <a:buNone/>
            </a:pPr>
            <a:r>
              <a:rPr lang="en-US" altLang="it-IT" b="1" u="sng">
                <a:solidFill>
                  <a:schemeClr val="hlink"/>
                </a:solidFill>
              </a:rPr>
              <a:t>Interprocedural analysis</a:t>
            </a:r>
            <a:r>
              <a:rPr lang="en-US" altLang="it-IT" u="sng">
                <a:solidFill>
                  <a:schemeClr val="hlink"/>
                </a:solidFill>
              </a:rPr>
              <a:t>:</a:t>
            </a:r>
          </a:p>
          <a:p>
            <a:pPr marL="457200" indent="-457200"/>
            <a:r>
              <a:rPr lang="en-US" altLang="it-IT" sz="2000"/>
              <a:t>Interprocedural analysis is performed by constructing a call graph. </a:t>
            </a:r>
          </a:p>
          <a:p>
            <a:pPr marL="457200" indent="-457200"/>
            <a:endParaRPr lang="en-US" altLang="it-IT" sz="2000"/>
          </a:p>
          <a:p>
            <a:pPr marL="457200" indent="-457200"/>
            <a:r>
              <a:rPr lang="en-US" altLang="it-IT" sz="2000"/>
              <a:t>Calling relationships between subroutines in a program are represented as a call graph which is basically a directed graph. </a:t>
            </a:r>
          </a:p>
          <a:p>
            <a:pPr marL="457200" indent="-457200"/>
            <a:endParaRPr lang="en-US" altLang="it-IT" sz="2000"/>
          </a:p>
          <a:p>
            <a:pPr marL="457200" indent="-457200"/>
            <a:r>
              <a:rPr lang="en-US" altLang="it-IT" sz="2000"/>
              <a:t>Specifically, a procedure in the source code is represented by a node in the graph, and the edge from node </a:t>
            </a:r>
            <a:r>
              <a:rPr lang="en-US" altLang="it-IT" sz="2000" i="1"/>
              <a:t>f </a:t>
            </a:r>
            <a:r>
              <a:rPr lang="en-US" altLang="it-IT" sz="2000"/>
              <a:t>to </a:t>
            </a:r>
            <a:r>
              <a:rPr lang="en-US" altLang="it-IT" sz="2000" i="1"/>
              <a:t>g</a:t>
            </a:r>
            <a:r>
              <a:rPr lang="en-US" altLang="it-IT" sz="2000"/>
              <a:t> indicates that procedure </a:t>
            </a:r>
            <a:r>
              <a:rPr lang="en-US" altLang="it-IT" sz="2000" i="1"/>
              <a:t>f </a:t>
            </a:r>
            <a:r>
              <a:rPr lang="en-US" altLang="it-IT" sz="2000"/>
              <a:t>calls procedure </a:t>
            </a:r>
            <a:r>
              <a:rPr lang="en-US" altLang="it-IT" sz="2000" i="1"/>
              <a:t>g</a:t>
            </a:r>
            <a:r>
              <a:rPr lang="en-US" altLang="it-IT" sz="2000"/>
              <a:t>. </a:t>
            </a:r>
          </a:p>
          <a:p>
            <a:pPr marL="457200" indent="-457200"/>
            <a:endParaRPr lang="en-US" altLang="it-IT" sz="2000"/>
          </a:p>
          <a:p>
            <a:pPr marL="457200" indent="-457200"/>
            <a:r>
              <a:rPr lang="en-US" altLang="it-IT" sz="2000"/>
              <a:t>Call graphs can be static or dynamic. A dynamic call graph is an execution trace of the program. </a:t>
            </a:r>
          </a:p>
          <a:p>
            <a:pPr marL="457200" indent="-457200"/>
            <a:endParaRPr lang="en-US" altLang="it-IT" sz="2000"/>
          </a:p>
          <a:p>
            <a:pPr marL="457200" indent="-457200"/>
            <a:r>
              <a:rPr lang="en-US" altLang="it-IT" sz="2000"/>
              <a:t>Thus a dynamic call graph is exact, but it only describes one run of the program. </a:t>
            </a:r>
          </a:p>
          <a:p>
            <a:pPr marL="457200" indent="-457200"/>
            <a:endParaRPr lang="en-US" altLang="it-IT" sz="2000"/>
          </a:p>
          <a:p>
            <a:pPr marL="457200" indent="-457200"/>
            <a:r>
              <a:rPr lang="en-US" altLang="it-IT" sz="2000"/>
              <a:t>On the other hand, a static call graph represents every possible run of the program.</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a:extLst>
              <a:ext uri="{FF2B5EF4-FFF2-40B4-BE49-F238E27FC236}">
                <a16:creationId xmlns:a16="http://schemas.microsoft.com/office/drawing/2014/main" id="{ABF71EB5-B5EC-9EDC-C86C-6E83765DFE72}"/>
              </a:ext>
            </a:extLst>
          </p:cNvPr>
          <p:cNvSpPr>
            <a:spLocks noGrp="1" noChangeArrowheads="1"/>
          </p:cNvSpPr>
          <p:nvPr>
            <p:ph type="title" idx="4294967295"/>
          </p:nvPr>
        </p:nvSpPr>
        <p:spPr/>
        <p:txBody>
          <a:bodyPr/>
          <a:lstStyle/>
          <a:p>
            <a:r>
              <a:rPr lang="en-US" altLang="it-IT">
                <a:solidFill>
                  <a:srgbClr val="3333FF"/>
                </a:solidFill>
              </a:rPr>
              <a:t>Reengineering Concepts</a:t>
            </a:r>
          </a:p>
        </p:txBody>
      </p:sp>
      <p:sp>
        <p:nvSpPr>
          <p:cNvPr id="14338" name="Rectangle 3">
            <a:extLst>
              <a:ext uri="{FF2B5EF4-FFF2-40B4-BE49-F238E27FC236}">
                <a16:creationId xmlns:a16="http://schemas.microsoft.com/office/drawing/2014/main" id="{7446B4E5-5107-D621-A10D-4751EC34D59C}"/>
              </a:ext>
            </a:extLst>
          </p:cNvPr>
          <p:cNvSpPr>
            <a:spLocks noGrp="1" noChangeArrowheads="1"/>
          </p:cNvSpPr>
          <p:nvPr>
            <p:ph type="body" idx="4294967295"/>
          </p:nvPr>
        </p:nvSpPr>
        <p:spPr>
          <a:xfrm>
            <a:off x="1666875" y="736600"/>
            <a:ext cx="8723313" cy="5699125"/>
          </a:xfrm>
        </p:spPr>
        <p:txBody>
          <a:bodyPr/>
          <a:lstStyle/>
          <a:p>
            <a:r>
              <a:rPr lang="en-US" altLang="it-IT" sz="2000"/>
              <a:t>The concepts of abstraction and refinement are used to create models of software development as sequences of phases, where the phases map to specific levels of </a:t>
            </a:r>
            <a:r>
              <a:rPr lang="en-US" altLang="it-IT" sz="2000" b="1">
                <a:solidFill>
                  <a:schemeClr val="hlink"/>
                </a:solidFill>
              </a:rPr>
              <a:t>abstraction</a:t>
            </a:r>
            <a:r>
              <a:rPr lang="en-US" altLang="it-IT" sz="2000"/>
              <a:t> or </a:t>
            </a:r>
            <a:r>
              <a:rPr lang="en-US" altLang="it-IT" sz="2000" b="1">
                <a:solidFill>
                  <a:schemeClr val="hlink"/>
                </a:solidFill>
              </a:rPr>
              <a:t>refinement</a:t>
            </a:r>
            <a:r>
              <a:rPr lang="en-US" altLang="it-IT" sz="2000"/>
              <a:t>, as shown in the Figure below.</a:t>
            </a:r>
          </a:p>
          <a:p>
            <a:r>
              <a:rPr lang="en-US" altLang="it-IT" sz="2000"/>
              <a:t>The four levels are:</a:t>
            </a:r>
          </a:p>
          <a:p>
            <a:pPr lvl="1"/>
            <a:r>
              <a:rPr lang="en-US" altLang="it-IT"/>
              <a:t>Conceptual, </a:t>
            </a:r>
          </a:p>
          <a:p>
            <a:pPr lvl="1"/>
            <a:r>
              <a:rPr lang="en-US" altLang="it-IT"/>
              <a:t>Requirements, </a:t>
            </a:r>
          </a:p>
          <a:p>
            <a:pPr lvl="1"/>
            <a:r>
              <a:rPr lang="en-US" altLang="it-IT"/>
              <a:t>Design, and </a:t>
            </a:r>
          </a:p>
          <a:p>
            <a:pPr lvl="1"/>
            <a:r>
              <a:rPr lang="en-US" altLang="it-IT"/>
              <a:t>Implementation.</a:t>
            </a:r>
          </a:p>
          <a:p>
            <a:pPr lvl="1"/>
            <a:endParaRPr lang="en-US" altLang="it-IT"/>
          </a:p>
          <a:p>
            <a:pPr lvl="1"/>
            <a:endParaRPr lang="en-US" altLang="it-IT"/>
          </a:p>
          <a:p>
            <a:r>
              <a:rPr lang="en-US" altLang="it-IT"/>
              <a:t>The refinement process:</a:t>
            </a:r>
          </a:p>
          <a:p>
            <a:pPr>
              <a:buFontTx/>
              <a:buNone/>
            </a:pPr>
            <a:r>
              <a:rPr lang="en-US" altLang="it-IT"/>
              <a:t>     </a:t>
            </a:r>
            <a:r>
              <a:rPr lang="en-US" altLang="it-IT">
                <a:solidFill>
                  <a:schemeClr val="hlink"/>
                </a:solidFill>
              </a:rPr>
              <a:t>why? ! what? ! what &amp; how? ! how?</a:t>
            </a:r>
            <a:r>
              <a:rPr lang="en-US" altLang="it-IT"/>
              <a:t> </a:t>
            </a:r>
          </a:p>
          <a:p>
            <a:r>
              <a:rPr lang="en-US" altLang="it-IT"/>
              <a:t>The abstraction process:</a:t>
            </a:r>
          </a:p>
          <a:p>
            <a:pPr>
              <a:buFontTx/>
              <a:buNone/>
            </a:pPr>
            <a:r>
              <a:rPr lang="en-US" altLang="it-IT"/>
              <a:t>      </a:t>
            </a:r>
            <a:r>
              <a:rPr lang="en-US" altLang="it-IT">
                <a:solidFill>
                  <a:schemeClr val="hlink"/>
                </a:solidFill>
              </a:rPr>
              <a:t>how? ! what &amp; how? ! what? ! why?</a:t>
            </a:r>
            <a:endParaRPr lang="en-US" altLang="it-IT" sz="2800">
              <a:solidFill>
                <a:schemeClr val="hlink"/>
              </a:solidFill>
            </a:endParaRPr>
          </a:p>
        </p:txBody>
      </p:sp>
      <p:pic>
        <p:nvPicPr>
          <p:cNvPr id="14339" name="Picture 4" descr="abstraction">
            <a:extLst>
              <a:ext uri="{FF2B5EF4-FFF2-40B4-BE49-F238E27FC236}">
                <a16:creationId xmlns:a16="http://schemas.microsoft.com/office/drawing/2014/main" id="{12078932-F201-5C45-43D6-A87F3D1B5A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5875" y="1735138"/>
            <a:ext cx="3932238" cy="222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0" name="Rectangle 5">
            <a:extLst>
              <a:ext uri="{FF2B5EF4-FFF2-40B4-BE49-F238E27FC236}">
                <a16:creationId xmlns:a16="http://schemas.microsoft.com/office/drawing/2014/main" id="{5B1D8973-225B-BC2F-BDAD-2AD07980B89F}"/>
              </a:ext>
            </a:extLst>
          </p:cNvPr>
          <p:cNvSpPr>
            <a:spLocks noChangeArrowheads="1"/>
          </p:cNvSpPr>
          <p:nvPr/>
        </p:nvSpPr>
        <p:spPr bwMode="auto">
          <a:xfrm>
            <a:off x="4533900" y="3962400"/>
            <a:ext cx="49403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pPr algn="ctr">
              <a:lnSpc>
                <a:spcPct val="90000"/>
              </a:lnSpc>
            </a:pPr>
            <a:r>
              <a:rPr lang="en-US" altLang="it-IT" sz="1800">
                <a:solidFill>
                  <a:srgbClr val="3333FF"/>
                </a:solidFill>
              </a:rPr>
              <a:t>levels of abstraction and refinement </a:t>
            </a:r>
            <a:r>
              <a:rPr lang="en-US" altLang="it-IT" sz="1800">
                <a:solidFill>
                  <a:srgbClr val="3333FF"/>
                </a:solidFill>
                <a:ea typeface="Times New Roman" panose="02020603050405020304" pitchFamily="18" charset="0"/>
                <a:cs typeface="Times New Roman" panose="02020603050405020304" pitchFamily="18" charset="0"/>
              </a:rPr>
              <a:t>© IEEE, 1992</a:t>
            </a:r>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Title 1">
            <a:extLst>
              <a:ext uri="{FF2B5EF4-FFF2-40B4-BE49-F238E27FC236}">
                <a16:creationId xmlns:a16="http://schemas.microsoft.com/office/drawing/2014/main" id="{CBFE1AE9-5920-A675-6B05-4A3722D85565}"/>
              </a:ext>
            </a:extLst>
          </p:cNvPr>
          <p:cNvSpPr>
            <a:spLocks noGrp="1" noChangeArrowheads="1"/>
          </p:cNvSpPr>
          <p:nvPr>
            <p:ph type="title"/>
          </p:nvPr>
        </p:nvSpPr>
        <p:spPr>
          <a:xfrm>
            <a:off x="1017588" y="0"/>
            <a:ext cx="9498012" cy="487363"/>
          </a:xfrm>
        </p:spPr>
        <p:txBody>
          <a:bodyPr/>
          <a:lstStyle/>
          <a:p>
            <a:endParaRPr lang="en-IT" altLang="en-IT"/>
          </a:p>
        </p:txBody>
      </p:sp>
      <p:sp>
        <p:nvSpPr>
          <p:cNvPr id="105474" name="Vertical Text Placeholder 2">
            <a:extLst>
              <a:ext uri="{FF2B5EF4-FFF2-40B4-BE49-F238E27FC236}">
                <a16:creationId xmlns:a16="http://schemas.microsoft.com/office/drawing/2014/main" id="{838D3D9C-5378-C0C4-4FC3-1F92B6670F1D}"/>
              </a:ext>
            </a:extLst>
          </p:cNvPr>
          <p:cNvSpPr>
            <a:spLocks noGrp="1" noChangeArrowheads="1"/>
          </p:cNvSpPr>
          <p:nvPr>
            <p:ph type="body" orient="vert" idx="1"/>
          </p:nvPr>
        </p:nvSpPr>
        <p:spPr/>
        <p:txBody>
          <a:bodyPr/>
          <a:lstStyle/>
          <a:p>
            <a:endParaRPr lang="en-IT" altLang="en-IT"/>
          </a:p>
        </p:txBody>
      </p:sp>
      <p:pic>
        <p:nvPicPr>
          <p:cNvPr id="105475" name="Picture 2" descr="Data Flow/Control Flow Analysis - LDRA">
            <a:extLst>
              <a:ext uri="{FF2B5EF4-FFF2-40B4-BE49-F238E27FC236}">
                <a16:creationId xmlns:a16="http://schemas.microsoft.com/office/drawing/2014/main" id="{0C2861EB-9444-1ACC-D291-BA30C870DE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463" y="0"/>
            <a:ext cx="1190148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2">
            <a:extLst>
              <a:ext uri="{FF2B5EF4-FFF2-40B4-BE49-F238E27FC236}">
                <a16:creationId xmlns:a16="http://schemas.microsoft.com/office/drawing/2014/main" id="{B9DE6567-FB35-1714-3F41-910372C43226}"/>
              </a:ext>
            </a:extLst>
          </p:cNvPr>
          <p:cNvSpPr>
            <a:spLocks noGrp="1" noChangeArrowheads="1"/>
          </p:cNvSpPr>
          <p:nvPr>
            <p:ph type="title" idx="4294967295"/>
          </p:nvPr>
        </p:nvSpPr>
        <p:spPr/>
        <p:txBody>
          <a:bodyPr/>
          <a:lstStyle/>
          <a:p>
            <a:r>
              <a:rPr lang="en-US" altLang="it-IT">
                <a:solidFill>
                  <a:schemeClr val="hlink"/>
                </a:solidFill>
              </a:rPr>
              <a:t>Data Flow Analysis</a:t>
            </a:r>
          </a:p>
        </p:txBody>
      </p:sp>
      <p:sp>
        <p:nvSpPr>
          <p:cNvPr id="106498" name="Rectangle 3">
            <a:extLst>
              <a:ext uri="{FF2B5EF4-FFF2-40B4-BE49-F238E27FC236}">
                <a16:creationId xmlns:a16="http://schemas.microsoft.com/office/drawing/2014/main" id="{DA5A4842-E765-AF4A-9D32-4B668F5E5F6B}"/>
              </a:ext>
            </a:extLst>
          </p:cNvPr>
          <p:cNvSpPr>
            <a:spLocks noGrp="1" noChangeArrowheads="1"/>
          </p:cNvSpPr>
          <p:nvPr>
            <p:ph type="body" idx="4294967295"/>
          </p:nvPr>
        </p:nvSpPr>
        <p:spPr>
          <a:xfrm>
            <a:off x="1641475" y="660400"/>
            <a:ext cx="8966200" cy="5807075"/>
          </a:xfrm>
        </p:spPr>
        <p:txBody>
          <a:bodyPr/>
          <a:lstStyle/>
          <a:p>
            <a:pPr marL="457200" indent="-457200"/>
            <a:r>
              <a:rPr lang="en-US" altLang="it-IT" sz="2000"/>
              <a:t>Data flow analysis (DFA) concerns how values of defined variables flow through and are used in a program. </a:t>
            </a:r>
          </a:p>
          <a:p>
            <a:pPr marL="457200" indent="-457200"/>
            <a:r>
              <a:rPr lang="en-US" altLang="it-IT" sz="2000"/>
              <a:t>CFA can detect the possibility of loops, whereas DFA can determine data flow anomalies. </a:t>
            </a:r>
          </a:p>
          <a:p>
            <a:pPr marL="457200" indent="-457200"/>
            <a:r>
              <a:rPr lang="en-US" altLang="it-IT" sz="2000"/>
              <a:t>One example of data flow anomaly is that an undefined variable is referenced. </a:t>
            </a:r>
          </a:p>
          <a:p>
            <a:pPr marL="457200" indent="-457200"/>
            <a:r>
              <a:rPr lang="en-US" altLang="it-IT" sz="2000"/>
              <a:t>Another example of data flow anomaly is that a variable is successively defined without being referenced in between. </a:t>
            </a:r>
          </a:p>
          <a:p>
            <a:pPr marL="457200" indent="-457200"/>
            <a:r>
              <a:rPr lang="en-US" altLang="it-IT" sz="2000"/>
              <a:t>Data flow analysis enables the identification of code that can never execute, variables that might not be defined before they are used, and statements that might have to be altered when a bug is fixed.</a:t>
            </a:r>
          </a:p>
          <a:p>
            <a:pPr marL="457200" indent="-457200"/>
            <a:r>
              <a:rPr lang="en-US" altLang="it-IT" sz="2000"/>
              <a:t>Control flow analysis cannot answer the question: </a:t>
            </a:r>
            <a:r>
              <a:rPr lang="en-US" altLang="it-IT" sz="2000" i="1"/>
              <a:t>Which program statements are likely to be impacted by the execution of a given assignment statement? </a:t>
            </a:r>
          </a:p>
          <a:p>
            <a:pPr marL="457200" indent="-457200"/>
            <a:r>
              <a:rPr lang="en-US" altLang="it-IT" sz="2000"/>
              <a:t>To answer this kind of questions, an understanding of definitions (def) of variables and references (uses) of variables is required. </a:t>
            </a:r>
          </a:p>
          <a:p>
            <a:pPr marL="457200" indent="-457200"/>
            <a:r>
              <a:rPr lang="en-US" altLang="it-IT" sz="2000"/>
              <a:t>If a variable appears on the left-hand side of an assignment statement, then the variable is said to be defined. </a:t>
            </a:r>
          </a:p>
          <a:p>
            <a:pPr marL="457200" indent="-457200"/>
            <a:r>
              <a:rPr lang="en-US" altLang="it-IT" sz="2000"/>
              <a:t>If a variable appears on the right-hand side of an assignment statement, then it is said to be referenced in that statement.</a:t>
            </a:r>
          </a:p>
        </p:txBody>
      </p:sp>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2">
            <a:extLst>
              <a:ext uri="{FF2B5EF4-FFF2-40B4-BE49-F238E27FC236}">
                <a16:creationId xmlns:a16="http://schemas.microsoft.com/office/drawing/2014/main" id="{F252732A-DBA8-3CB8-079A-8E06091765C6}"/>
              </a:ext>
            </a:extLst>
          </p:cNvPr>
          <p:cNvSpPr>
            <a:spLocks noGrp="1" noChangeArrowheads="1"/>
          </p:cNvSpPr>
          <p:nvPr>
            <p:ph type="title" idx="4294967295"/>
          </p:nvPr>
        </p:nvSpPr>
        <p:spPr/>
        <p:txBody>
          <a:bodyPr/>
          <a:lstStyle/>
          <a:p>
            <a:r>
              <a:rPr lang="en-US" altLang="it-IT"/>
              <a:t>Program Slicing</a:t>
            </a:r>
          </a:p>
        </p:txBody>
      </p:sp>
      <p:sp>
        <p:nvSpPr>
          <p:cNvPr id="108546" name="Rectangle 3">
            <a:extLst>
              <a:ext uri="{FF2B5EF4-FFF2-40B4-BE49-F238E27FC236}">
                <a16:creationId xmlns:a16="http://schemas.microsoft.com/office/drawing/2014/main" id="{0A403A91-B25C-4C57-55F7-682030B5A9B6}"/>
              </a:ext>
            </a:extLst>
          </p:cNvPr>
          <p:cNvSpPr>
            <a:spLocks noGrp="1" noChangeArrowheads="1"/>
          </p:cNvSpPr>
          <p:nvPr>
            <p:ph type="body" idx="4294967295"/>
          </p:nvPr>
        </p:nvSpPr>
        <p:spPr>
          <a:xfrm>
            <a:off x="1717675" y="660400"/>
            <a:ext cx="8966200" cy="5251450"/>
          </a:xfrm>
        </p:spPr>
        <p:txBody>
          <a:bodyPr/>
          <a:lstStyle/>
          <a:p>
            <a:pPr marL="457200" indent="-457200"/>
            <a:r>
              <a:rPr lang="en-US" altLang="it-IT" sz="2000"/>
              <a:t>Originally introduced by Mark Weiser, program slicing has served as the basis of numerous tools. </a:t>
            </a:r>
          </a:p>
          <a:p>
            <a:pPr marL="457200" indent="-457200"/>
            <a:r>
              <a:rPr lang="en-US" altLang="it-IT" sz="2000"/>
              <a:t>In Weiser’s definition, a slicing criterion of a program P is S &lt; p; v &gt; where p is a program point and v is a subset of variables in P.</a:t>
            </a:r>
          </a:p>
          <a:p>
            <a:pPr marL="457200" indent="-457200"/>
            <a:r>
              <a:rPr lang="en-US" altLang="it-IT" sz="2000"/>
              <a:t>A program slice is a portion of a program with an execution behavior identical to the initial program with respect to a given criterion, but may have a reduced size.</a:t>
            </a:r>
          </a:p>
          <a:p>
            <a:pPr marL="457200" indent="-457200"/>
            <a:r>
              <a:rPr lang="en-US" altLang="it-IT" sz="2000"/>
              <a:t>A </a:t>
            </a:r>
            <a:r>
              <a:rPr lang="en-US" altLang="it-IT" sz="2000" b="1">
                <a:solidFill>
                  <a:srgbClr val="3333FF"/>
                </a:solidFill>
              </a:rPr>
              <a:t>backward slice</a:t>
            </a:r>
            <a:r>
              <a:rPr lang="en-US" altLang="it-IT" sz="2000"/>
              <a:t> with respect to a variable v and a given point p comprises all instructions and predicates which affect the value of v at point p. </a:t>
            </a:r>
          </a:p>
          <a:p>
            <a:pPr marL="457200" indent="-457200"/>
            <a:r>
              <a:rPr lang="en-US" altLang="it-IT" sz="2000" b="1">
                <a:solidFill>
                  <a:srgbClr val="3333FF"/>
                </a:solidFill>
              </a:rPr>
              <a:t>Backward slices</a:t>
            </a:r>
            <a:r>
              <a:rPr lang="en-US" altLang="it-IT" sz="2000"/>
              <a:t> answer the question “</a:t>
            </a:r>
            <a:r>
              <a:rPr lang="en-US" altLang="it-IT" sz="2000" b="1" i="1"/>
              <a:t>What program components might effect a selected computation?”</a:t>
            </a:r>
          </a:p>
          <a:p>
            <a:pPr marL="457200" indent="-457200"/>
            <a:r>
              <a:rPr lang="en-US" altLang="it-IT" sz="2000"/>
              <a:t>The dual of </a:t>
            </a:r>
            <a:r>
              <a:rPr lang="en-US" altLang="it-IT" sz="2000" b="1">
                <a:solidFill>
                  <a:srgbClr val="3333FF"/>
                </a:solidFill>
              </a:rPr>
              <a:t>backward slicing</a:t>
            </a:r>
            <a:r>
              <a:rPr lang="en-US" altLang="it-IT" sz="2000"/>
              <a:t> is </a:t>
            </a:r>
            <a:r>
              <a:rPr lang="en-US" altLang="it-IT" sz="2000" b="1">
                <a:solidFill>
                  <a:schemeClr val="hlink"/>
                </a:solidFill>
              </a:rPr>
              <a:t>forward slicing</a:t>
            </a:r>
            <a:r>
              <a:rPr lang="en-US" altLang="it-IT" sz="2000"/>
              <a:t>. </a:t>
            </a:r>
          </a:p>
          <a:p>
            <a:pPr marL="457200" indent="-457200"/>
            <a:r>
              <a:rPr lang="en-US" altLang="it-IT" sz="2000"/>
              <a:t>With respect to a variable v and a point p in a program, a forward slide comprises all the instructions and predicates which may depend on the value of v at p. </a:t>
            </a:r>
          </a:p>
          <a:p>
            <a:pPr marL="457200" indent="-457200"/>
            <a:r>
              <a:rPr lang="en-US" altLang="it-IT" sz="2000" b="1">
                <a:solidFill>
                  <a:schemeClr val="hlink"/>
                </a:solidFill>
              </a:rPr>
              <a:t>Forward slicing</a:t>
            </a:r>
            <a:r>
              <a:rPr lang="en-US" altLang="it-IT" sz="2000"/>
              <a:t> answers the question “</a:t>
            </a:r>
            <a:r>
              <a:rPr lang="en-US" altLang="it-IT" sz="2000" b="1" i="1"/>
              <a:t>What program components might be effected by a selected computation?”</a:t>
            </a:r>
          </a:p>
        </p:txBody>
      </p:sp>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2">
            <a:extLst>
              <a:ext uri="{FF2B5EF4-FFF2-40B4-BE49-F238E27FC236}">
                <a16:creationId xmlns:a16="http://schemas.microsoft.com/office/drawing/2014/main" id="{D47DE0FA-2592-8E86-18ED-72230F58BC60}"/>
              </a:ext>
            </a:extLst>
          </p:cNvPr>
          <p:cNvSpPr>
            <a:spLocks noGrp="1" noChangeArrowheads="1"/>
          </p:cNvSpPr>
          <p:nvPr>
            <p:ph type="title" idx="4294967295"/>
          </p:nvPr>
        </p:nvSpPr>
        <p:spPr>
          <a:xfrm>
            <a:off x="1524000" y="0"/>
            <a:ext cx="9144000" cy="725488"/>
          </a:xfrm>
        </p:spPr>
        <p:txBody>
          <a:bodyPr/>
          <a:lstStyle/>
          <a:p>
            <a:r>
              <a:rPr lang="en-US" altLang="it-IT">
                <a:solidFill>
                  <a:schemeClr val="hlink"/>
                </a:solidFill>
              </a:rPr>
              <a:t>Program Slicing: Example of Backward Slice</a:t>
            </a:r>
          </a:p>
        </p:txBody>
      </p:sp>
      <p:pic>
        <p:nvPicPr>
          <p:cNvPr id="110594" name="Picture 4">
            <a:extLst>
              <a:ext uri="{FF2B5EF4-FFF2-40B4-BE49-F238E27FC236}">
                <a16:creationId xmlns:a16="http://schemas.microsoft.com/office/drawing/2014/main" id="{3091B843-E9BC-C991-157A-1B7E9086B8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1874" t="54260" r="39677" b="29373"/>
          <a:stretch>
            <a:fillRect/>
          </a:stretch>
        </p:blipFill>
        <p:spPr bwMode="auto">
          <a:xfrm>
            <a:off x="2336800" y="4127500"/>
            <a:ext cx="8634413" cy="254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0595" name="Picture 4">
            <a:extLst>
              <a:ext uri="{FF2B5EF4-FFF2-40B4-BE49-F238E27FC236}">
                <a16:creationId xmlns:a16="http://schemas.microsoft.com/office/drawing/2014/main" id="{364B8090-BD70-D498-4273-AC978F899B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1874" t="17578" r="16875" b="55954"/>
          <a:stretch>
            <a:fillRect/>
          </a:stretch>
        </p:blipFill>
        <p:spPr bwMode="auto">
          <a:xfrm>
            <a:off x="398463" y="696913"/>
            <a:ext cx="10583862" cy="3430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U-turn Arrow 2">
            <a:extLst>
              <a:ext uri="{FF2B5EF4-FFF2-40B4-BE49-F238E27FC236}">
                <a16:creationId xmlns:a16="http://schemas.microsoft.com/office/drawing/2014/main" id="{A261B4E9-00A6-9CF9-3B63-1C3F557699E4}"/>
              </a:ext>
            </a:extLst>
          </p:cNvPr>
          <p:cNvSpPr/>
          <p:nvPr/>
        </p:nvSpPr>
        <p:spPr bwMode="auto">
          <a:xfrm rot="5400000">
            <a:off x="5015706" y="3004344"/>
            <a:ext cx="2160588" cy="1270000"/>
          </a:xfrm>
          <a:prstGeom prst="uturnArrow">
            <a:avLst/>
          </a:prstGeom>
          <a:solidFill>
            <a:schemeClr val="accent1"/>
          </a:solidFill>
          <a:ln w="12700" cap="flat" cmpd="sng" algn="ctr">
            <a:solidFill>
              <a:schemeClr val="tx1"/>
            </a:solidFill>
            <a:prstDash val="solid"/>
            <a:round/>
            <a:headEnd type="none" w="sm" len="sm"/>
            <a:tailEnd type="none" w="sm" len="sm"/>
          </a:ln>
          <a:effectLst/>
        </p:spPr>
        <p:txBody>
          <a:bodyPr/>
          <a:lstStyle/>
          <a:p>
            <a:pPr>
              <a:defRPr/>
            </a:pPr>
            <a:endParaRPr lang="en-IT"/>
          </a:p>
        </p:txBody>
      </p:sp>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2">
            <a:extLst>
              <a:ext uri="{FF2B5EF4-FFF2-40B4-BE49-F238E27FC236}">
                <a16:creationId xmlns:a16="http://schemas.microsoft.com/office/drawing/2014/main" id="{A150AADD-325A-C0C5-BB07-9CF0F93C5A4F}"/>
              </a:ext>
            </a:extLst>
          </p:cNvPr>
          <p:cNvSpPr>
            <a:spLocks noGrp="1" noChangeArrowheads="1"/>
          </p:cNvSpPr>
          <p:nvPr>
            <p:ph type="title" idx="4294967295"/>
          </p:nvPr>
        </p:nvSpPr>
        <p:spPr/>
        <p:txBody>
          <a:bodyPr/>
          <a:lstStyle/>
          <a:p>
            <a:r>
              <a:rPr lang="en-US" altLang="it-IT"/>
              <a:t>Visualization</a:t>
            </a:r>
          </a:p>
        </p:txBody>
      </p:sp>
      <p:sp>
        <p:nvSpPr>
          <p:cNvPr id="112642" name="Rectangle 3">
            <a:extLst>
              <a:ext uri="{FF2B5EF4-FFF2-40B4-BE49-F238E27FC236}">
                <a16:creationId xmlns:a16="http://schemas.microsoft.com/office/drawing/2014/main" id="{75D1E6CB-37D7-AB0D-C07C-8A922647D750}"/>
              </a:ext>
            </a:extLst>
          </p:cNvPr>
          <p:cNvSpPr>
            <a:spLocks noGrp="1" noChangeArrowheads="1"/>
          </p:cNvSpPr>
          <p:nvPr>
            <p:ph type="body" idx="4294967295"/>
          </p:nvPr>
        </p:nvSpPr>
        <p:spPr>
          <a:xfrm>
            <a:off x="1717675" y="660400"/>
            <a:ext cx="8966200" cy="5616575"/>
          </a:xfrm>
        </p:spPr>
        <p:txBody>
          <a:bodyPr/>
          <a:lstStyle/>
          <a:p>
            <a:pPr marL="457200" indent="-457200"/>
            <a:r>
              <a:rPr lang="en-US" altLang="it-IT"/>
              <a:t>Software visualization is a useful strategy to enable a user to better understand software systems.</a:t>
            </a:r>
          </a:p>
          <a:p>
            <a:pPr marL="457200" indent="-457200"/>
            <a:r>
              <a:rPr lang="en-US" altLang="it-IT"/>
              <a:t>In this strategy, a software system is represented by means of a visual object to gain some insight into how the system has been structured. </a:t>
            </a:r>
          </a:p>
          <a:p>
            <a:pPr marL="457200" indent="-457200"/>
            <a:r>
              <a:rPr lang="en-US" altLang="it-IT"/>
              <a:t>The visual representation of a software system impacts the effectiveness of the code analysis or design recovery techniques.</a:t>
            </a:r>
          </a:p>
          <a:p>
            <a:pPr marL="457200" indent="-457200"/>
            <a:r>
              <a:rPr lang="en-US" altLang="it-IT"/>
              <a:t>Two important notions of designing software visualization using 3D graphics and virtual reality technology are</a:t>
            </a:r>
          </a:p>
          <a:p>
            <a:pPr marL="838200" lvl="1" indent="-381000">
              <a:buFontTx/>
              <a:buNone/>
            </a:pPr>
            <a:r>
              <a:rPr lang="en-US" altLang="it-IT"/>
              <a:t>• </a:t>
            </a:r>
            <a:r>
              <a:rPr lang="en-US" altLang="it-IT" b="1">
                <a:solidFill>
                  <a:schemeClr val="hlink"/>
                </a:solidFill>
              </a:rPr>
              <a:t>Representation:</a:t>
            </a:r>
            <a:r>
              <a:rPr lang="en-US" altLang="it-IT"/>
              <a:t> This is the depiction of a single component by means of graphical and other media.</a:t>
            </a:r>
          </a:p>
          <a:p>
            <a:pPr marL="838200" lvl="1" indent="-381000">
              <a:buFontTx/>
              <a:buNone/>
            </a:pPr>
            <a:r>
              <a:rPr lang="en-US" altLang="it-IT"/>
              <a:t>• </a:t>
            </a:r>
            <a:r>
              <a:rPr lang="en-US" altLang="it-IT" b="1">
                <a:solidFill>
                  <a:schemeClr val="hlink"/>
                </a:solidFill>
              </a:rPr>
              <a:t>Visualization:</a:t>
            </a:r>
            <a:r>
              <a:rPr lang="en-US" altLang="it-IT"/>
              <a:t> It is a configuration of an interrelated set of individual representations related information making up a higher level component.</a:t>
            </a:r>
          </a:p>
          <a:p>
            <a:pPr marL="457200" indent="-457200"/>
            <a:r>
              <a:rPr lang="en-US" altLang="it-IT" sz="2000"/>
              <a:t>For effective software visualization, one needs to consider the properties and structure of the symbols used in software representation and visualization.</a:t>
            </a:r>
          </a:p>
          <a:p>
            <a:pPr marL="457200" indent="-457200">
              <a:buFontTx/>
              <a:buNone/>
            </a:pPr>
            <a:endParaRPr lang="en-US" altLang="it-IT" sz="2000"/>
          </a:p>
        </p:txBody>
      </p:sp>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2">
            <a:extLst>
              <a:ext uri="{FF2B5EF4-FFF2-40B4-BE49-F238E27FC236}">
                <a16:creationId xmlns:a16="http://schemas.microsoft.com/office/drawing/2014/main" id="{24DC196C-5418-E9C5-61DB-8F45EB19A402}"/>
              </a:ext>
            </a:extLst>
          </p:cNvPr>
          <p:cNvSpPr>
            <a:spLocks noGrp="1" noChangeArrowheads="1"/>
          </p:cNvSpPr>
          <p:nvPr>
            <p:ph type="title" idx="4294967295"/>
          </p:nvPr>
        </p:nvSpPr>
        <p:spPr/>
        <p:txBody>
          <a:bodyPr/>
          <a:lstStyle/>
          <a:p>
            <a:r>
              <a:rPr lang="en-US" altLang="it-IT">
                <a:solidFill>
                  <a:schemeClr val="hlink"/>
                </a:solidFill>
              </a:rPr>
              <a:t>Visualization</a:t>
            </a:r>
          </a:p>
        </p:txBody>
      </p:sp>
      <p:sp>
        <p:nvSpPr>
          <p:cNvPr id="114690" name="Rectangle 3">
            <a:extLst>
              <a:ext uri="{FF2B5EF4-FFF2-40B4-BE49-F238E27FC236}">
                <a16:creationId xmlns:a16="http://schemas.microsoft.com/office/drawing/2014/main" id="{714F604C-0442-23B4-4ACB-664B719121EE}"/>
              </a:ext>
            </a:extLst>
          </p:cNvPr>
          <p:cNvSpPr>
            <a:spLocks noGrp="1" noChangeArrowheads="1"/>
          </p:cNvSpPr>
          <p:nvPr>
            <p:ph type="body" idx="4294967295"/>
          </p:nvPr>
        </p:nvSpPr>
        <p:spPr>
          <a:xfrm>
            <a:off x="1524000" y="660400"/>
            <a:ext cx="9077325" cy="4841875"/>
          </a:xfrm>
        </p:spPr>
        <p:txBody>
          <a:bodyPr/>
          <a:lstStyle/>
          <a:p>
            <a:pPr marL="457200" indent="-457200"/>
            <a:r>
              <a:rPr lang="en-US" altLang="it-IT" sz="2000"/>
              <a:t>When creating a representation the following key attributes are considered:</a:t>
            </a:r>
          </a:p>
          <a:p>
            <a:pPr marL="838200" lvl="1" indent="-381000">
              <a:buFontTx/>
              <a:buNone/>
            </a:pPr>
            <a:r>
              <a:rPr lang="en-US" altLang="it-IT"/>
              <a:t>1. Individuality.			5. Distinctive appearance.</a:t>
            </a:r>
          </a:p>
          <a:p>
            <a:pPr marL="838200" lvl="1" indent="-381000">
              <a:buFontTx/>
              <a:buNone/>
            </a:pPr>
            <a:r>
              <a:rPr lang="en-US" altLang="it-IT"/>
              <a:t>2. High information content.		6. Low visual complexity.</a:t>
            </a:r>
          </a:p>
          <a:p>
            <a:pPr marL="838200" lvl="1" indent="-381000">
              <a:buFontTx/>
              <a:buNone/>
            </a:pPr>
            <a:r>
              <a:rPr lang="en-US" altLang="it-IT"/>
              <a:t>3. Scalability of visual complexity.	7. Suitability for automation.</a:t>
            </a:r>
          </a:p>
          <a:p>
            <a:pPr marL="838200" lvl="1" indent="-381000">
              <a:buFontTx/>
              <a:buNone/>
            </a:pPr>
            <a:r>
              <a:rPr lang="en-US" altLang="it-IT"/>
              <a:t>4. Flexibility for integration into visualizations.</a:t>
            </a:r>
          </a:p>
          <a:p>
            <a:pPr marL="838200" lvl="1" indent="-381000">
              <a:buFontTx/>
              <a:buNone/>
            </a:pPr>
            <a:endParaRPr lang="en-US" altLang="it-IT"/>
          </a:p>
          <a:p>
            <a:pPr marL="457200" indent="-457200"/>
            <a:r>
              <a:rPr lang="en-US" altLang="it-IT" sz="2000"/>
              <a:t>The following requirements are taken into account while designing a visualization:</a:t>
            </a:r>
          </a:p>
          <a:p>
            <a:pPr marL="838200" lvl="1" indent="-381000">
              <a:buFontTx/>
              <a:buNone/>
            </a:pPr>
            <a:r>
              <a:rPr lang="en-US" altLang="it-IT"/>
              <a:t>1. Simple navigation.		6. Effective visual metaphors.</a:t>
            </a:r>
          </a:p>
          <a:p>
            <a:pPr marL="838200" lvl="1" indent="-381000">
              <a:buFontTx/>
              <a:buNone/>
            </a:pPr>
            <a:r>
              <a:rPr lang="en-US" altLang="it-IT"/>
              <a:t>2. High information content.	7. Friendly user interface.</a:t>
            </a:r>
          </a:p>
          <a:p>
            <a:pPr marL="838200" lvl="1" indent="-381000">
              <a:buFontTx/>
              <a:buNone/>
            </a:pPr>
            <a:r>
              <a:rPr lang="en-US" altLang="it-IT"/>
              <a:t>3. Low visual complexity.	8. Integration with other information sources.</a:t>
            </a:r>
          </a:p>
          <a:p>
            <a:pPr marL="838200" lvl="1" indent="-381000">
              <a:buFontTx/>
              <a:buNone/>
            </a:pPr>
            <a:r>
              <a:rPr lang="en-US" altLang="it-IT"/>
              <a:t>4. Varying levels of detail.	9. Good use of interactions	.</a:t>
            </a:r>
          </a:p>
          <a:p>
            <a:pPr marL="838200" lvl="1" indent="-381000">
              <a:buFontTx/>
              <a:buNone/>
            </a:pPr>
            <a:r>
              <a:rPr lang="en-US" altLang="it-IT"/>
              <a:t>5. Resilience to change.	10. Suitability for automation.</a:t>
            </a:r>
            <a:endParaRPr lang="en-US" altLang="it-IT" sz="1800"/>
          </a:p>
          <a:p>
            <a:pPr marL="457200" indent="-457200">
              <a:buFontTx/>
              <a:buNone/>
            </a:pPr>
            <a:endParaRPr lang="en-US" altLang="it-IT" sz="2000"/>
          </a:p>
        </p:txBody>
      </p:sp>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Title 1">
            <a:extLst>
              <a:ext uri="{FF2B5EF4-FFF2-40B4-BE49-F238E27FC236}">
                <a16:creationId xmlns:a16="http://schemas.microsoft.com/office/drawing/2014/main" id="{6A823A27-34BD-2508-3ED3-C951CC244DD8}"/>
              </a:ext>
            </a:extLst>
          </p:cNvPr>
          <p:cNvSpPr>
            <a:spLocks noGrp="1" noChangeArrowheads="1"/>
          </p:cNvSpPr>
          <p:nvPr>
            <p:ph type="title"/>
          </p:nvPr>
        </p:nvSpPr>
        <p:spPr>
          <a:xfrm>
            <a:off x="1017588" y="0"/>
            <a:ext cx="9498012" cy="487363"/>
          </a:xfrm>
        </p:spPr>
        <p:txBody>
          <a:bodyPr/>
          <a:lstStyle/>
          <a:p>
            <a:endParaRPr lang="en-IT" altLang="en-IT"/>
          </a:p>
        </p:txBody>
      </p:sp>
      <p:sp>
        <p:nvSpPr>
          <p:cNvPr id="116738" name="Vertical Text Placeholder 2">
            <a:extLst>
              <a:ext uri="{FF2B5EF4-FFF2-40B4-BE49-F238E27FC236}">
                <a16:creationId xmlns:a16="http://schemas.microsoft.com/office/drawing/2014/main" id="{94AE3C30-FB17-8972-28A9-62C285680E20}"/>
              </a:ext>
            </a:extLst>
          </p:cNvPr>
          <p:cNvSpPr>
            <a:spLocks noGrp="1" noChangeArrowheads="1"/>
          </p:cNvSpPr>
          <p:nvPr>
            <p:ph type="body" orient="vert" idx="1"/>
          </p:nvPr>
        </p:nvSpPr>
        <p:spPr/>
        <p:txBody>
          <a:bodyPr/>
          <a:lstStyle/>
          <a:p>
            <a:endParaRPr lang="en-IT" altLang="en-IT"/>
          </a:p>
        </p:txBody>
      </p:sp>
      <p:pic>
        <p:nvPicPr>
          <p:cNvPr id="116739" name="Picture 2" descr="A Visualization Tool for Reverse-Engineering of Complex Component  Applications | Semantic Scholar">
            <a:extLst>
              <a:ext uri="{FF2B5EF4-FFF2-40B4-BE49-F238E27FC236}">
                <a16:creationId xmlns:a16="http://schemas.microsoft.com/office/drawing/2014/main" id="{E85BCC94-C6EF-5FCB-3263-398A4DC0EE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22300"/>
            <a:ext cx="12192000" cy="561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Title 1">
            <a:extLst>
              <a:ext uri="{FF2B5EF4-FFF2-40B4-BE49-F238E27FC236}">
                <a16:creationId xmlns:a16="http://schemas.microsoft.com/office/drawing/2014/main" id="{CD2E3D4B-588E-33E4-71FD-0D16F88E62E3}"/>
              </a:ext>
            </a:extLst>
          </p:cNvPr>
          <p:cNvSpPr>
            <a:spLocks noGrp="1" noChangeArrowheads="1"/>
          </p:cNvSpPr>
          <p:nvPr>
            <p:ph type="title"/>
          </p:nvPr>
        </p:nvSpPr>
        <p:spPr>
          <a:xfrm>
            <a:off x="1017588" y="0"/>
            <a:ext cx="9498012" cy="487363"/>
          </a:xfrm>
        </p:spPr>
        <p:txBody>
          <a:bodyPr/>
          <a:lstStyle/>
          <a:p>
            <a:endParaRPr lang="en-IT" altLang="en-IT"/>
          </a:p>
        </p:txBody>
      </p:sp>
      <p:sp>
        <p:nvSpPr>
          <p:cNvPr id="117762" name="Vertical Text Placeholder 2">
            <a:extLst>
              <a:ext uri="{FF2B5EF4-FFF2-40B4-BE49-F238E27FC236}">
                <a16:creationId xmlns:a16="http://schemas.microsoft.com/office/drawing/2014/main" id="{A3FFC1D9-1325-841F-4BCE-EE09A1614028}"/>
              </a:ext>
            </a:extLst>
          </p:cNvPr>
          <p:cNvSpPr>
            <a:spLocks noGrp="1" noChangeArrowheads="1"/>
          </p:cNvSpPr>
          <p:nvPr>
            <p:ph type="body" orient="vert" idx="1"/>
          </p:nvPr>
        </p:nvSpPr>
        <p:spPr/>
        <p:txBody>
          <a:bodyPr/>
          <a:lstStyle/>
          <a:p>
            <a:endParaRPr lang="en-IT" altLang="en-IT"/>
          </a:p>
        </p:txBody>
      </p:sp>
      <p:pic>
        <p:nvPicPr>
          <p:cNvPr id="117763" name="Picture 2" descr="Reverse engineer your organization – visualize team-code alignment">
            <a:extLst>
              <a:ext uri="{FF2B5EF4-FFF2-40B4-BE49-F238E27FC236}">
                <a16:creationId xmlns:a16="http://schemas.microsoft.com/office/drawing/2014/main" id="{217DA0C5-3C2F-FA2F-E92F-433115F9AF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47688"/>
            <a:ext cx="12192000" cy="576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2">
            <a:extLst>
              <a:ext uri="{FF2B5EF4-FFF2-40B4-BE49-F238E27FC236}">
                <a16:creationId xmlns:a16="http://schemas.microsoft.com/office/drawing/2014/main" id="{6470FA9B-04BF-AB52-8CD1-40049713C0A2}"/>
              </a:ext>
            </a:extLst>
          </p:cNvPr>
          <p:cNvSpPr>
            <a:spLocks noGrp="1" noChangeArrowheads="1"/>
          </p:cNvSpPr>
          <p:nvPr>
            <p:ph type="title" idx="4294967295"/>
          </p:nvPr>
        </p:nvSpPr>
        <p:spPr/>
        <p:txBody>
          <a:bodyPr/>
          <a:lstStyle/>
          <a:p>
            <a:r>
              <a:rPr lang="en-US" altLang="it-IT"/>
              <a:t>Program Metrics</a:t>
            </a:r>
          </a:p>
        </p:txBody>
      </p:sp>
      <p:sp>
        <p:nvSpPr>
          <p:cNvPr id="118786" name="Rectangle 3">
            <a:extLst>
              <a:ext uri="{FF2B5EF4-FFF2-40B4-BE49-F238E27FC236}">
                <a16:creationId xmlns:a16="http://schemas.microsoft.com/office/drawing/2014/main" id="{91F2D724-05E1-06B2-FB5E-1C06A1F0BDD6}"/>
              </a:ext>
            </a:extLst>
          </p:cNvPr>
          <p:cNvSpPr>
            <a:spLocks noGrp="1" noChangeArrowheads="1"/>
          </p:cNvSpPr>
          <p:nvPr>
            <p:ph type="body" idx="4294967295"/>
          </p:nvPr>
        </p:nvSpPr>
        <p:spPr>
          <a:xfrm>
            <a:off x="1717675" y="660400"/>
            <a:ext cx="8966200" cy="895350"/>
          </a:xfrm>
        </p:spPr>
        <p:txBody>
          <a:bodyPr/>
          <a:lstStyle/>
          <a:p>
            <a:pPr marL="457200" indent="-457200">
              <a:lnSpc>
                <a:spcPct val="80000"/>
              </a:lnSpc>
            </a:pPr>
            <a:r>
              <a:rPr lang="en-US" altLang="it-IT" sz="1800"/>
              <a:t>To understand and control the overall software engineering process, program metrics are applied.</a:t>
            </a:r>
          </a:p>
          <a:p>
            <a:pPr marL="457200" indent="-457200">
              <a:lnSpc>
                <a:spcPct val="80000"/>
              </a:lnSpc>
            </a:pPr>
            <a:r>
              <a:rPr lang="en-US" altLang="it-IT" sz="1800"/>
              <a:t>The Table below summarizes the commonly used program metrics.</a:t>
            </a:r>
          </a:p>
          <a:p>
            <a:pPr marL="457200" indent="-457200">
              <a:lnSpc>
                <a:spcPct val="80000"/>
              </a:lnSpc>
              <a:buFontTx/>
              <a:buNone/>
            </a:pPr>
            <a:endParaRPr lang="en-US" altLang="it-IT" sz="2800"/>
          </a:p>
          <a:p>
            <a:pPr marL="457200" indent="-457200">
              <a:lnSpc>
                <a:spcPct val="80000"/>
              </a:lnSpc>
            </a:pPr>
            <a:endParaRPr lang="en-US" altLang="it-IT" sz="2000"/>
          </a:p>
        </p:txBody>
      </p:sp>
      <p:pic>
        <p:nvPicPr>
          <p:cNvPr id="118787" name="Picture 4">
            <a:extLst>
              <a:ext uri="{FF2B5EF4-FFF2-40B4-BE49-F238E27FC236}">
                <a16:creationId xmlns:a16="http://schemas.microsoft.com/office/drawing/2014/main" id="{D3EFDAE8-00AB-8668-36D3-CF9BEF6C3E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2498" t="21614" r="11583" b="16985"/>
          <a:stretch>
            <a:fillRect/>
          </a:stretch>
        </p:blipFill>
        <p:spPr bwMode="auto">
          <a:xfrm>
            <a:off x="1844675" y="1612900"/>
            <a:ext cx="9078913" cy="524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2">
            <a:extLst>
              <a:ext uri="{FF2B5EF4-FFF2-40B4-BE49-F238E27FC236}">
                <a16:creationId xmlns:a16="http://schemas.microsoft.com/office/drawing/2014/main" id="{00CBD97E-2D3B-E68C-06FF-DC03A943539F}"/>
              </a:ext>
            </a:extLst>
          </p:cNvPr>
          <p:cNvSpPr>
            <a:spLocks noGrp="1" noChangeArrowheads="1"/>
          </p:cNvSpPr>
          <p:nvPr>
            <p:ph type="title" idx="4294967295"/>
          </p:nvPr>
        </p:nvSpPr>
        <p:spPr/>
        <p:txBody>
          <a:bodyPr/>
          <a:lstStyle/>
          <a:p>
            <a:r>
              <a:rPr lang="en-US" altLang="it-IT"/>
              <a:t>Program Metrics</a:t>
            </a:r>
          </a:p>
        </p:txBody>
      </p:sp>
      <p:sp>
        <p:nvSpPr>
          <p:cNvPr id="120834" name="Rectangle 3">
            <a:extLst>
              <a:ext uri="{FF2B5EF4-FFF2-40B4-BE49-F238E27FC236}">
                <a16:creationId xmlns:a16="http://schemas.microsoft.com/office/drawing/2014/main" id="{BFB5EAA0-EF03-4197-F9E2-A7F64B4C986E}"/>
              </a:ext>
            </a:extLst>
          </p:cNvPr>
          <p:cNvSpPr>
            <a:spLocks noGrp="1" noChangeArrowheads="1"/>
          </p:cNvSpPr>
          <p:nvPr>
            <p:ph type="body" idx="4294967295"/>
          </p:nvPr>
        </p:nvSpPr>
        <p:spPr>
          <a:xfrm>
            <a:off x="1717675" y="660400"/>
            <a:ext cx="8966200" cy="5734050"/>
          </a:xfrm>
        </p:spPr>
        <p:txBody>
          <a:bodyPr/>
          <a:lstStyle/>
          <a:p>
            <a:pPr marL="457200" indent="-457200"/>
            <a:r>
              <a:rPr lang="en-US" altLang="it-IT" sz="2000"/>
              <a:t>Based on a module’s fan-in and fan-out information flow characteristics, Henry and Kafura define a complexity metric, </a:t>
            </a:r>
          </a:p>
          <a:p>
            <a:pPr marL="1295400" lvl="2" indent="-381000">
              <a:buFontTx/>
              <a:buNone/>
            </a:pPr>
            <a:r>
              <a:rPr lang="en-US" altLang="it-IT"/>
              <a:t>Cp = (fan-in × fan- out).</a:t>
            </a:r>
          </a:p>
          <a:p>
            <a:pPr marL="457200" indent="-457200"/>
            <a:r>
              <a:rPr lang="en-US" altLang="it-IT" sz="2000"/>
              <a:t>A large fan-in and a large fan-out may be symptoms of a poor design. </a:t>
            </a:r>
          </a:p>
          <a:p>
            <a:pPr marL="457200" indent="-457200"/>
            <a:r>
              <a:rPr lang="en-US" altLang="it-IT" sz="2000"/>
              <a:t>Six performance metrics are found in the Chidamber-Kemerer CK metric suite:</a:t>
            </a:r>
          </a:p>
          <a:p>
            <a:pPr marL="838200" lvl="1" indent="-381000">
              <a:buFontTx/>
              <a:buNone/>
            </a:pPr>
            <a:r>
              <a:rPr lang="en-US" altLang="it-IT" sz="1800"/>
              <a:t>• Weighted Methods per Class (WMC) – This is the number of methods implemented within a given class.</a:t>
            </a:r>
          </a:p>
          <a:p>
            <a:pPr marL="838200" lvl="1" indent="-381000">
              <a:buFontTx/>
              <a:buNone/>
            </a:pPr>
            <a:r>
              <a:rPr lang="en-US" altLang="it-IT" sz="1800"/>
              <a:t>• Response for a Class (RFC) – This is the number of methods that can potentially be executed in response to a message being received by an object of a given class. </a:t>
            </a:r>
          </a:p>
          <a:p>
            <a:pPr marL="838200" lvl="1" indent="-381000">
              <a:buFontTx/>
              <a:buNone/>
            </a:pPr>
            <a:r>
              <a:rPr lang="en-US" altLang="it-IT" sz="1800"/>
              <a:t>• Lack of Cohesion in Methods (LCOM) – For each attribute in a given class, calculate the </a:t>
            </a:r>
            <a:r>
              <a:rPr lang="en-US" altLang="it-IT"/>
              <a:t>percentage of the methods in the class using that attributes. Next, compute the average of all those percentages, and subtract the average from 100 percent.</a:t>
            </a:r>
          </a:p>
          <a:p>
            <a:pPr marL="838200" lvl="1" indent="-381000">
              <a:buFontTx/>
              <a:buNone/>
            </a:pPr>
            <a:r>
              <a:rPr lang="en-US" altLang="it-IT"/>
              <a:t>• Coupling between Object Class (CBO) – This is the number of distinct non-inheritance related classes on which a given class is coupled. </a:t>
            </a:r>
          </a:p>
          <a:p>
            <a:pPr marL="838200" lvl="1" indent="-381000">
              <a:buFontTx/>
              <a:buNone/>
            </a:pPr>
            <a:r>
              <a:rPr lang="en-US" altLang="it-IT"/>
              <a:t>• Depth of Inheritance Tree (DIT) – This is the length of the longest path from a given class to the root in the inheritance hierarchy.</a:t>
            </a:r>
          </a:p>
          <a:p>
            <a:pPr marL="838200" lvl="1" indent="-381000">
              <a:buFontTx/>
              <a:buNone/>
            </a:pPr>
            <a:r>
              <a:rPr lang="en-US" altLang="it-IT"/>
              <a:t>• Number of Children (NOC) – This is the number of classes that directly inherit from a given class.</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1BD6B9C1-E8DC-705D-A654-B35C7C39E67D}"/>
              </a:ext>
            </a:extLst>
          </p:cNvPr>
          <p:cNvSpPr>
            <a:spLocks noGrp="1" noChangeArrowheads="1"/>
          </p:cNvSpPr>
          <p:nvPr>
            <p:ph type="title" idx="4294967295"/>
          </p:nvPr>
        </p:nvSpPr>
        <p:spPr/>
        <p:txBody>
          <a:bodyPr/>
          <a:lstStyle/>
          <a:p>
            <a:r>
              <a:rPr lang="en-US" altLang="it-IT">
                <a:solidFill>
                  <a:srgbClr val="3333FF"/>
                </a:solidFill>
              </a:rPr>
              <a:t>Reengineering Concepts</a:t>
            </a:r>
          </a:p>
        </p:txBody>
      </p:sp>
      <p:sp>
        <p:nvSpPr>
          <p:cNvPr id="16386" name="Rectangle 3">
            <a:extLst>
              <a:ext uri="{FF2B5EF4-FFF2-40B4-BE49-F238E27FC236}">
                <a16:creationId xmlns:a16="http://schemas.microsoft.com/office/drawing/2014/main" id="{D99C3F13-0E95-46B7-330E-FAD84FB1A472}"/>
              </a:ext>
            </a:extLst>
          </p:cNvPr>
          <p:cNvSpPr>
            <a:spLocks noGrp="1" noChangeArrowheads="1"/>
          </p:cNvSpPr>
          <p:nvPr>
            <p:ph type="body" idx="4294967295"/>
          </p:nvPr>
        </p:nvSpPr>
        <p:spPr>
          <a:xfrm>
            <a:off x="1666875" y="673100"/>
            <a:ext cx="8812213" cy="5788025"/>
          </a:xfrm>
        </p:spPr>
        <p:txBody>
          <a:bodyPr/>
          <a:lstStyle/>
          <a:p>
            <a:r>
              <a:rPr lang="en-US" altLang="it-IT" sz="2000"/>
              <a:t>An optional principle called </a:t>
            </a:r>
            <a:r>
              <a:rPr lang="en-US" altLang="it-IT" sz="2000" b="1">
                <a:solidFill>
                  <a:schemeClr val="hlink"/>
                </a:solidFill>
              </a:rPr>
              <a:t>alteration</a:t>
            </a:r>
            <a:r>
              <a:rPr lang="en-US" altLang="it-IT" sz="2000"/>
              <a:t> underlies many reengineering methods. </a:t>
            </a:r>
          </a:p>
          <a:p>
            <a:r>
              <a:rPr lang="en-US" altLang="it-IT" sz="2000" b="1">
                <a:solidFill>
                  <a:schemeClr val="hlink"/>
                </a:solidFill>
              </a:rPr>
              <a:t>Principle of alteration:</a:t>
            </a:r>
            <a:r>
              <a:rPr lang="en-US" altLang="it-IT" sz="2000"/>
              <a:t> The making of some changes to a system representation is known as alteration. Alteration does not involve any change to the degree of abstraction, and it does not involve modification, deletion, and addition of information.</a:t>
            </a:r>
          </a:p>
          <a:p>
            <a:r>
              <a:rPr lang="en-US" altLang="it-IT" sz="2000" b="1">
                <a:solidFill>
                  <a:schemeClr val="hlink"/>
                </a:solidFill>
              </a:rPr>
              <a:t>Reengineering principles</a:t>
            </a:r>
            <a:r>
              <a:rPr lang="en-US" altLang="it-IT" sz="2000"/>
              <a:t> are represented by means of arrows.  Abstraction is represented by an up-arrow, alteration is represented by a horizontal arrow, and refinement by a down-arrow. </a:t>
            </a:r>
          </a:p>
          <a:p>
            <a:r>
              <a:rPr lang="en-US" altLang="it-IT" sz="2000"/>
              <a:t>The arrows depicting refinement and abstraction are slanted, thereby indicating the increase and decrease, respectively, of system information. </a:t>
            </a:r>
          </a:p>
          <a:p>
            <a:r>
              <a:rPr lang="en-US" altLang="it-IT" sz="2000"/>
              <a:t>It may be noted that alteration is non-essential for reengineering.</a:t>
            </a:r>
          </a:p>
          <a:p>
            <a:pPr>
              <a:buFontTx/>
              <a:buNone/>
            </a:pPr>
            <a:endParaRPr lang="en-US" altLang="it-IT" sz="2000"/>
          </a:p>
        </p:txBody>
      </p:sp>
      <p:pic>
        <p:nvPicPr>
          <p:cNvPr id="16387" name="Picture 4" descr="conceptualbasis">
            <a:extLst>
              <a:ext uri="{FF2B5EF4-FFF2-40B4-BE49-F238E27FC236}">
                <a16:creationId xmlns:a16="http://schemas.microsoft.com/office/drawing/2014/main" id="{B881ADBE-CEB7-110D-4B6D-4F1FF822C1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7138" y="4235450"/>
            <a:ext cx="4062412" cy="229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8" name="Rectangle 5">
            <a:extLst>
              <a:ext uri="{FF2B5EF4-FFF2-40B4-BE49-F238E27FC236}">
                <a16:creationId xmlns:a16="http://schemas.microsoft.com/office/drawing/2014/main" id="{77F8322A-82C5-471D-259F-5DBE1CF83ADA}"/>
              </a:ext>
            </a:extLst>
          </p:cNvPr>
          <p:cNvSpPr>
            <a:spLocks noChangeArrowheads="1"/>
          </p:cNvSpPr>
          <p:nvPr/>
        </p:nvSpPr>
        <p:spPr bwMode="auto">
          <a:xfrm>
            <a:off x="6235700" y="4343400"/>
            <a:ext cx="40640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pPr algn="ctr">
              <a:lnSpc>
                <a:spcPct val="90000"/>
              </a:lnSpc>
            </a:pPr>
            <a:r>
              <a:rPr lang="en-US" altLang="it-IT" sz="1800">
                <a:solidFill>
                  <a:srgbClr val="3333FF"/>
                </a:solidFill>
              </a:rPr>
              <a:t>Conceptual basis for the reengineering process </a:t>
            </a:r>
            <a:r>
              <a:rPr lang="en-US" altLang="it-IT" sz="1800">
                <a:solidFill>
                  <a:srgbClr val="3333FF"/>
                </a:solidFill>
                <a:ea typeface="Times New Roman" panose="02020603050405020304" pitchFamily="18" charset="0"/>
                <a:cs typeface="Times New Roman" panose="02020603050405020304" pitchFamily="18" charset="0"/>
              </a:rPr>
              <a:t>© IEEE, 1992</a:t>
            </a:r>
          </a:p>
        </p:txBody>
      </p:sp>
    </p:spTree>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2">
            <a:extLst>
              <a:ext uri="{FF2B5EF4-FFF2-40B4-BE49-F238E27FC236}">
                <a16:creationId xmlns:a16="http://schemas.microsoft.com/office/drawing/2014/main" id="{EF08052D-BA89-BF3D-7D98-CF3CED85CCBA}"/>
              </a:ext>
            </a:extLst>
          </p:cNvPr>
          <p:cNvSpPr>
            <a:spLocks noGrp="1" noChangeArrowheads="1"/>
          </p:cNvSpPr>
          <p:nvPr>
            <p:ph type="title" idx="4294967295"/>
          </p:nvPr>
        </p:nvSpPr>
        <p:spPr/>
        <p:txBody>
          <a:bodyPr/>
          <a:lstStyle/>
          <a:p>
            <a:r>
              <a:rPr lang="en-US" altLang="it-IT"/>
              <a:t>Program Metrics</a:t>
            </a:r>
          </a:p>
        </p:txBody>
      </p:sp>
      <p:sp>
        <p:nvSpPr>
          <p:cNvPr id="122882" name="Rectangle 3">
            <a:extLst>
              <a:ext uri="{FF2B5EF4-FFF2-40B4-BE49-F238E27FC236}">
                <a16:creationId xmlns:a16="http://schemas.microsoft.com/office/drawing/2014/main" id="{0408261C-88A3-47AB-84A1-1B1525682A4F}"/>
              </a:ext>
            </a:extLst>
          </p:cNvPr>
          <p:cNvSpPr>
            <a:spLocks noGrp="1" noChangeArrowheads="1"/>
          </p:cNvSpPr>
          <p:nvPr>
            <p:ph type="body" idx="4294967295"/>
          </p:nvPr>
        </p:nvSpPr>
        <p:spPr>
          <a:xfrm>
            <a:off x="1717675" y="660400"/>
            <a:ext cx="8966200" cy="5734050"/>
          </a:xfrm>
        </p:spPr>
        <p:txBody>
          <a:bodyPr/>
          <a:lstStyle/>
          <a:p>
            <a:pPr marL="457200" indent="-457200"/>
            <a:r>
              <a:rPr lang="en-US" altLang="it-IT"/>
              <a:t>Kontogiannis et al. developed techniques to detect clones in programs using five kinds of metrics:</a:t>
            </a:r>
          </a:p>
          <a:p>
            <a:pPr marL="838200" lvl="1" indent="-381000">
              <a:buFontTx/>
              <a:buNone/>
            </a:pPr>
            <a:r>
              <a:rPr lang="en-US" altLang="it-IT"/>
              <a:t>• fan-out.</a:t>
            </a:r>
          </a:p>
          <a:p>
            <a:pPr marL="838200" lvl="1" indent="-381000">
              <a:buFontTx/>
              <a:buNone/>
            </a:pPr>
            <a:r>
              <a:rPr lang="en-US" altLang="it-IT"/>
              <a:t>• the ratio of the total count of input and output variables to the fan-out.</a:t>
            </a:r>
          </a:p>
          <a:p>
            <a:pPr marL="838200" lvl="1" indent="-381000">
              <a:buFontTx/>
              <a:buNone/>
            </a:pPr>
            <a:r>
              <a:rPr lang="en-US" altLang="it-IT"/>
              <a:t>• cyclomatic complexity.</a:t>
            </a:r>
          </a:p>
          <a:p>
            <a:pPr marL="838200" lvl="1" indent="-381000">
              <a:buFontTx/>
              <a:buNone/>
            </a:pPr>
            <a:r>
              <a:rPr lang="en-US" altLang="it-IT"/>
              <a:t>• function points metric.</a:t>
            </a:r>
          </a:p>
          <a:p>
            <a:pPr marL="838200" lvl="1" indent="-381000">
              <a:buFontTx/>
              <a:buNone/>
            </a:pPr>
            <a:r>
              <a:rPr lang="en-US" altLang="it-IT"/>
              <a:t>• Henry and Kafura information-flow metric.</a:t>
            </a:r>
          </a:p>
          <a:p>
            <a:pPr marL="457200" indent="-457200"/>
            <a:endParaRPr lang="en-US" altLang="it-IT"/>
          </a:p>
        </p:txBody>
      </p:sp>
    </p:spTree>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2">
            <a:extLst>
              <a:ext uri="{FF2B5EF4-FFF2-40B4-BE49-F238E27FC236}">
                <a16:creationId xmlns:a16="http://schemas.microsoft.com/office/drawing/2014/main" id="{7B2BEF16-AF78-ABEB-89EA-72FB981582E0}"/>
              </a:ext>
            </a:extLst>
          </p:cNvPr>
          <p:cNvSpPr>
            <a:spLocks noGrp="1" noChangeArrowheads="1"/>
          </p:cNvSpPr>
          <p:nvPr>
            <p:ph type="title" idx="4294967295"/>
          </p:nvPr>
        </p:nvSpPr>
        <p:spPr>
          <a:xfrm>
            <a:off x="1524000" y="0"/>
            <a:ext cx="9144000" cy="696913"/>
          </a:xfrm>
        </p:spPr>
        <p:txBody>
          <a:bodyPr/>
          <a:lstStyle/>
          <a:p>
            <a:r>
              <a:rPr lang="en-US" altLang="it-IT">
                <a:solidFill>
                  <a:schemeClr val="hlink"/>
                </a:solidFill>
              </a:rPr>
              <a:t>Decompilation Versus Reverse Engineering</a:t>
            </a:r>
          </a:p>
        </p:txBody>
      </p:sp>
      <p:pic>
        <p:nvPicPr>
          <p:cNvPr id="124930" name="Picture 10" descr="decomp">
            <a:extLst>
              <a:ext uri="{FF2B5EF4-FFF2-40B4-BE49-F238E27FC236}">
                <a16:creationId xmlns:a16="http://schemas.microsoft.com/office/drawing/2014/main" id="{7C82D57B-39E9-2AFA-5F09-1BB674EA27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6650" y="854075"/>
            <a:ext cx="7700963" cy="468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4931" name="Rectangle 11">
            <a:extLst>
              <a:ext uri="{FF2B5EF4-FFF2-40B4-BE49-F238E27FC236}">
                <a16:creationId xmlns:a16="http://schemas.microsoft.com/office/drawing/2014/main" id="{E0EC95A5-BA53-0A4D-7C53-C4C10BD5AC59}"/>
              </a:ext>
            </a:extLst>
          </p:cNvPr>
          <p:cNvSpPr>
            <a:spLocks noChangeArrowheads="1"/>
          </p:cNvSpPr>
          <p:nvPr/>
        </p:nvSpPr>
        <p:spPr bwMode="auto">
          <a:xfrm>
            <a:off x="1793875" y="5711825"/>
            <a:ext cx="8683625"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pPr algn="ctr">
              <a:lnSpc>
                <a:spcPct val="90000"/>
              </a:lnSpc>
            </a:pPr>
            <a:r>
              <a:rPr lang="en-US" altLang="it-IT" sz="1800">
                <a:solidFill>
                  <a:srgbClr val="3333FF"/>
                </a:solidFill>
              </a:rPr>
              <a:t>Relationship between decompilation and traditional reengineering </a:t>
            </a:r>
            <a:r>
              <a:rPr lang="en-US" altLang="it-IT" sz="1800">
                <a:solidFill>
                  <a:srgbClr val="3333FF"/>
                </a:solidFill>
                <a:ea typeface="Times New Roman" panose="02020603050405020304" pitchFamily="18" charset="0"/>
                <a:cs typeface="Times New Roman" panose="02020603050405020304" pitchFamily="18" charset="0"/>
              </a:rPr>
              <a:t>©2007</a:t>
            </a:r>
          </a:p>
        </p:txBody>
      </p:sp>
    </p:spTree>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a:extLst>
              <a:ext uri="{FF2B5EF4-FFF2-40B4-BE49-F238E27FC236}">
                <a16:creationId xmlns:a16="http://schemas.microsoft.com/office/drawing/2014/main" id="{04FA8E2E-D98A-FDBB-9191-E41F07CFD806}"/>
              </a:ext>
            </a:extLst>
          </p:cNvPr>
          <p:cNvSpPr>
            <a:spLocks noGrp="1" noChangeArrowheads="1"/>
          </p:cNvSpPr>
          <p:nvPr>
            <p:ph type="title" idx="4294967295"/>
          </p:nvPr>
        </p:nvSpPr>
        <p:spPr/>
        <p:txBody>
          <a:bodyPr/>
          <a:lstStyle/>
          <a:p>
            <a:r>
              <a:rPr lang="en-US" altLang="it-IT">
                <a:solidFill>
                  <a:srgbClr val="3333FF"/>
                </a:solidFill>
              </a:rPr>
              <a:t>Decompilation Versus Reverse Engineering</a:t>
            </a:r>
          </a:p>
        </p:txBody>
      </p:sp>
      <p:sp>
        <p:nvSpPr>
          <p:cNvPr id="126978" name="Rectangle 3">
            <a:extLst>
              <a:ext uri="{FF2B5EF4-FFF2-40B4-BE49-F238E27FC236}">
                <a16:creationId xmlns:a16="http://schemas.microsoft.com/office/drawing/2014/main" id="{4B0E1E81-0F5E-3BA1-CE52-A0EE73DDB920}"/>
              </a:ext>
            </a:extLst>
          </p:cNvPr>
          <p:cNvSpPr>
            <a:spLocks noChangeArrowheads="1"/>
          </p:cNvSpPr>
          <p:nvPr/>
        </p:nvSpPr>
        <p:spPr bwMode="auto">
          <a:xfrm>
            <a:off x="1755775" y="901700"/>
            <a:ext cx="8494713" cy="501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457200" indent="-457200">
              <a:lnSpc>
                <a:spcPct val="90000"/>
              </a:lnSpc>
              <a:spcBef>
                <a:spcPct val="30000"/>
              </a:spcBef>
              <a:buSzPct val="75000"/>
              <a:buChar char="•"/>
              <a:defRPr sz="2400">
                <a:solidFill>
                  <a:srgbClr val="000000"/>
                </a:solidFill>
                <a:latin typeface="Times New Roman" panose="02020603050405020304" pitchFamily="18" charset="0"/>
              </a:defRPr>
            </a:lvl1pPr>
            <a:lvl2pPr marL="838200" indent="-381000">
              <a:lnSpc>
                <a:spcPct val="90000"/>
              </a:lnSpc>
              <a:spcBef>
                <a:spcPct val="30000"/>
              </a:spcBef>
              <a:buSzPct val="100000"/>
              <a:buChar char="–"/>
              <a:defRPr sz="2000">
                <a:solidFill>
                  <a:schemeClr val="bg1"/>
                </a:solidFill>
                <a:latin typeface="Times New Roman" panose="02020603050405020304" pitchFamily="18" charset="0"/>
              </a:defRPr>
            </a:lvl2pPr>
            <a:lvl3pPr marL="1295400" indent="-381000">
              <a:lnSpc>
                <a:spcPct val="90000"/>
              </a:lnSpc>
              <a:spcBef>
                <a:spcPct val="30000"/>
              </a:spcBef>
              <a:buSzPct val="100000"/>
              <a:buChar char="•"/>
              <a:defRPr sz="2000">
                <a:solidFill>
                  <a:srgbClr val="663300"/>
                </a:solidFill>
                <a:latin typeface="Times New Roman" panose="02020603050405020304" pitchFamily="18" charset="0"/>
              </a:defRPr>
            </a:lvl3pPr>
            <a:lvl4pPr marL="1714500" indent="-342900">
              <a:lnSpc>
                <a:spcPct val="90000"/>
              </a:lnSpc>
              <a:spcBef>
                <a:spcPct val="30000"/>
              </a:spcBef>
              <a:buSzPct val="100000"/>
              <a:buChar char="–"/>
              <a:defRPr>
                <a:solidFill>
                  <a:srgbClr val="000000"/>
                </a:solidFill>
                <a:latin typeface="Times New Roman" panose="02020603050405020304" pitchFamily="18" charset="0"/>
              </a:defRPr>
            </a:lvl4pPr>
            <a:lvl5pPr marL="2171700" indent="-342900">
              <a:lnSpc>
                <a:spcPct val="90000"/>
              </a:lnSpc>
              <a:spcBef>
                <a:spcPct val="30000"/>
              </a:spcBef>
              <a:buSzPct val="100000"/>
              <a:buFont typeface="Wingdings" pitchFamily="2" charset="2"/>
              <a:buChar char="Ø"/>
              <a:defRPr>
                <a:solidFill>
                  <a:srgbClr val="000000"/>
                </a:solidFill>
                <a:latin typeface="Times New Roman" panose="02020603050405020304" pitchFamily="18" charset="0"/>
              </a:defRPr>
            </a:lvl5pPr>
            <a:lvl6pPr marL="2628900" indent="-342900" eaLnBrk="0" fontAlgn="base" hangingPunct="0">
              <a:lnSpc>
                <a:spcPct val="90000"/>
              </a:lnSpc>
              <a:spcBef>
                <a:spcPct val="30000"/>
              </a:spcBef>
              <a:spcAft>
                <a:spcPct val="0"/>
              </a:spcAft>
              <a:buSzPct val="100000"/>
              <a:buFont typeface="Wingdings" pitchFamily="2" charset="2"/>
              <a:buChar char="Ø"/>
              <a:defRPr>
                <a:solidFill>
                  <a:srgbClr val="000000"/>
                </a:solidFill>
                <a:latin typeface="Times New Roman" panose="02020603050405020304" pitchFamily="18" charset="0"/>
              </a:defRPr>
            </a:lvl6pPr>
            <a:lvl7pPr marL="3086100" indent="-342900" eaLnBrk="0" fontAlgn="base" hangingPunct="0">
              <a:lnSpc>
                <a:spcPct val="90000"/>
              </a:lnSpc>
              <a:spcBef>
                <a:spcPct val="30000"/>
              </a:spcBef>
              <a:spcAft>
                <a:spcPct val="0"/>
              </a:spcAft>
              <a:buSzPct val="100000"/>
              <a:buFont typeface="Wingdings" pitchFamily="2" charset="2"/>
              <a:buChar char="Ø"/>
              <a:defRPr>
                <a:solidFill>
                  <a:srgbClr val="000000"/>
                </a:solidFill>
                <a:latin typeface="Times New Roman" panose="02020603050405020304" pitchFamily="18" charset="0"/>
              </a:defRPr>
            </a:lvl7pPr>
            <a:lvl8pPr marL="3543300" indent="-342900" eaLnBrk="0" fontAlgn="base" hangingPunct="0">
              <a:lnSpc>
                <a:spcPct val="90000"/>
              </a:lnSpc>
              <a:spcBef>
                <a:spcPct val="30000"/>
              </a:spcBef>
              <a:spcAft>
                <a:spcPct val="0"/>
              </a:spcAft>
              <a:buSzPct val="100000"/>
              <a:buFont typeface="Wingdings" pitchFamily="2" charset="2"/>
              <a:buChar char="Ø"/>
              <a:defRPr>
                <a:solidFill>
                  <a:srgbClr val="000000"/>
                </a:solidFill>
                <a:latin typeface="Times New Roman" panose="02020603050405020304" pitchFamily="18" charset="0"/>
              </a:defRPr>
            </a:lvl8pPr>
            <a:lvl9pPr marL="4000500" indent="-342900" eaLnBrk="0" fontAlgn="base" hangingPunct="0">
              <a:lnSpc>
                <a:spcPct val="90000"/>
              </a:lnSpc>
              <a:spcBef>
                <a:spcPct val="30000"/>
              </a:spcBef>
              <a:spcAft>
                <a:spcPct val="0"/>
              </a:spcAft>
              <a:buSzPct val="100000"/>
              <a:buFont typeface="Wingdings" pitchFamily="2" charset="2"/>
              <a:buChar char="Ø"/>
              <a:defRPr>
                <a:solidFill>
                  <a:srgbClr val="000000"/>
                </a:solidFill>
                <a:latin typeface="Times New Roman" panose="02020603050405020304" pitchFamily="18" charset="0"/>
              </a:defRPr>
            </a:lvl9pPr>
          </a:lstStyle>
          <a:p>
            <a:r>
              <a:rPr lang="en-US" altLang="it-IT" sz="2000" b="0"/>
              <a:t>A decompiler takes an executable binary file and attempts to produce readable high-level language source code from it. </a:t>
            </a:r>
          </a:p>
          <a:p>
            <a:r>
              <a:rPr lang="en-US" altLang="it-IT" sz="2000" b="0"/>
              <a:t>The output will, in general, not be the same as the original source code, and may not even be in the same language.</a:t>
            </a:r>
          </a:p>
          <a:p>
            <a:r>
              <a:rPr lang="en-US" altLang="it-IT" sz="2000" b="0"/>
              <a:t>The decompiler does not provide the original programmers’ annotations that provide vital instructions as to the functioning of the software.</a:t>
            </a:r>
          </a:p>
          <a:p>
            <a:r>
              <a:rPr lang="en-US" altLang="it-IT" sz="2000" b="0"/>
              <a:t>Disassemblers are programs that take a program’s executable binary as input and generate text files that contain the assembly language code for the entire program or parts of it.</a:t>
            </a:r>
          </a:p>
          <a:p>
            <a:r>
              <a:rPr lang="en-US" altLang="it-IT" sz="2000" b="0"/>
              <a:t>Decompilation, or disassembly, is a reverse engineering process, since it creates representations of the system at a higher level of abstraction</a:t>
            </a:r>
          </a:p>
          <a:p>
            <a:r>
              <a:rPr lang="en-US" altLang="it-IT" sz="2000" b="0"/>
              <a:t>However, traditional reverse engineering from source code entails the recognition of “goals”, or “plans”, which must be known in advance.</a:t>
            </a:r>
          </a:p>
          <a:p>
            <a:r>
              <a:rPr lang="en-US" altLang="it-IT" sz="2000" b="0"/>
              <a:t>However, compilation is not considered part of the forward engineering, since it is an automatic step.</a:t>
            </a:r>
          </a:p>
          <a:p>
            <a:pPr>
              <a:buFontTx/>
              <a:buNone/>
            </a:pPr>
            <a:endParaRPr lang="en-US" altLang="it-IT" sz="2000" b="0">
              <a:solidFill>
                <a:srgbClr val="0000FF"/>
              </a:solidFill>
            </a:endParaRPr>
          </a:p>
        </p:txBody>
      </p:sp>
    </p:spTree>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2">
            <a:extLst>
              <a:ext uri="{FF2B5EF4-FFF2-40B4-BE49-F238E27FC236}">
                <a16:creationId xmlns:a16="http://schemas.microsoft.com/office/drawing/2014/main" id="{4A090EDD-8273-2A0C-7DF3-F3383B07582A}"/>
              </a:ext>
            </a:extLst>
          </p:cNvPr>
          <p:cNvSpPr>
            <a:spLocks noGrp="1" noChangeArrowheads="1"/>
          </p:cNvSpPr>
          <p:nvPr>
            <p:ph type="title" idx="4294967295"/>
          </p:nvPr>
        </p:nvSpPr>
        <p:spPr/>
        <p:txBody>
          <a:bodyPr/>
          <a:lstStyle/>
          <a:p>
            <a:r>
              <a:rPr lang="en-US" altLang="it-IT">
                <a:solidFill>
                  <a:schemeClr val="hlink"/>
                </a:solidFill>
              </a:rPr>
              <a:t>Decompilation Versus Reverse Engineering</a:t>
            </a:r>
          </a:p>
        </p:txBody>
      </p:sp>
      <p:sp>
        <p:nvSpPr>
          <p:cNvPr id="129026" name="Rectangle 3">
            <a:extLst>
              <a:ext uri="{FF2B5EF4-FFF2-40B4-BE49-F238E27FC236}">
                <a16:creationId xmlns:a16="http://schemas.microsoft.com/office/drawing/2014/main" id="{E3A1EF26-9991-EC62-0C52-06811341BF8B}"/>
              </a:ext>
            </a:extLst>
          </p:cNvPr>
          <p:cNvSpPr>
            <a:spLocks noChangeArrowheads="1"/>
          </p:cNvSpPr>
          <p:nvPr/>
        </p:nvSpPr>
        <p:spPr bwMode="auto">
          <a:xfrm>
            <a:off x="1755775" y="698500"/>
            <a:ext cx="8494713" cy="551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457200" indent="-457200">
              <a:lnSpc>
                <a:spcPct val="90000"/>
              </a:lnSpc>
              <a:spcBef>
                <a:spcPct val="30000"/>
              </a:spcBef>
              <a:buSzPct val="75000"/>
              <a:buChar char="•"/>
              <a:defRPr sz="2400">
                <a:solidFill>
                  <a:srgbClr val="000000"/>
                </a:solidFill>
                <a:latin typeface="Times New Roman" panose="02020603050405020304" pitchFamily="18" charset="0"/>
              </a:defRPr>
            </a:lvl1pPr>
            <a:lvl2pPr marL="838200" indent="-381000">
              <a:lnSpc>
                <a:spcPct val="90000"/>
              </a:lnSpc>
              <a:spcBef>
                <a:spcPct val="30000"/>
              </a:spcBef>
              <a:buSzPct val="100000"/>
              <a:buChar char="–"/>
              <a:defRPr sz="2000">
                <a:solidFill>
                  <a:schemeClr val="bg1"/>
                </a:solidFill>
                <a:latin typeface="Times New Roman" panose="02020603050405020304" pitchFamily="18" charset="0"/>
              </a:defRPr>
            </a:lvl2pPr>
            <a:lvl3pPr marL="1295400" indent="-381000">
              <a:lnSpc>
                <a:spcPct val="90000"/>
              </a:lnSpc>
              <a:spcBef>
                <a:spcPct val="30000"/>
              </a:spcBef>
              <a:buSzPct val="100000"/>
              <a:buChar char="•"/>
              <a:defRPr sz="2000">
                <a:solidFill>
                  <a:srgbClr val="663300"/>
                </a:solidFill>
                <a:latin typeface="Times New Roman" panose="02020603050405020304" pitchFamily="18" charset="0"/>
              </a:defRPr>
            </a:lvl3pPr>
            <a:lvl4pPr marL="1714500" indent="-342900">
              <a:lnSpc>
                <a:spcPct val="90000"/>
              </a:lnSpc>
              <a:spcBef>
                <a:spcPct val="30000"/>
              </a:spcBef>
              <a:buSzPct val="100000"/>
              <a:buChar char="–"/>
              <a:defRPr>
                <a:solidFill>
                  <a:srgbClr val="000000"/>
                </a:solidFill>
                <a:latin typeface="Times New Roman" panose="02020603050405020304" pitchFamily="18" charset="0"/>
              </a:defRPr>
            </a:lvl4pPr>
            <a:lvl5pPr marL="2171700" indent="-342900">
              <a:lnSpc>
                <a:spcPct val="90000"/>
              </a:lnSpc>
              <a:spcBef>
                <a:spcPct val="30000"/>
              </a:spcBef>
              <a:buSzPct val="100000"/>
              <a:buFont typeface="Wingdings" pitchFamily="2" charset="2"/>
              <a:buChar char="Ø"/>
              <a:defRPr>
                <a:solidFill>
                  <a:srgbClr val="000000"/>
                </a:solidFill>
                <a:latin typeface="Times New Roman" panose="02020603050405020304" pitchFamily="18" charset="0"/>
              </a:defRPr>
            </a:lvl5pPr>
            <a:lvl6pPr marL="2628900" indent="-342900" eaLnBrk="0" fontAlgn="base" hangingPunct="0">
              <a:lnSpc>
                <a:spcPct val="90000"/>
              </a:lnSpc>
              <a:spcBef>
                <a:spcPct val="30000"/>
              </a:spcBef>
              <a:spcAft>
                <a:spcPct val="0"/>
              </a:spcAft>
              <a:buSzPct val="100000"/>
              <a:buFont typeface="Wingdings" pitchFamily="2" charset="2"/>
              <a:buChar char="Ø"/>
              <a:defRPr>
                <a:solidFill>
                  <a:srgbClr val="000000"/>
                </a:solidFill>
                <a:latin typeface="Times New Roman" panose="02020603050405020304" pitchFamily="18" charset="0"/>
              </a:defRPr>
            </a:lvl6pPr>
            <a:lvl7pPr marL="3086100" indent="-342900" eaLnBrk="0" fontAlgn="base" hangingPunct="0">
              <a:lnSpc>
                <a:spcPct val="90000"/>
              </a:lnSpc>
              <a:spcBef>
                <a:spcPct val="30000"/>
              </a:spcBef>
              <a:spcAft>
                <a:spcPct val="0"/>
              </a:spcAft>
              <a:buSzPct val="100000"/>
              <a:buFont typeface="Wingdings" pitchFamily="2" charset="2"/>
              <a:buChar char="Ø"/>
              <a:defRPr>
                <a:solidFill>
                  <a:srgbClr val="000000"/>
                </a:solidFill>
                <a:latin typeface="Times New Roman" panose="02020603050405020304" pitchFamily="18" charset="0"/>
              </a:defRPr>
            </a:lvl7pPr>
            <a:lvl8pPr marL="3543300" indent="-342900" eaLnBrk="0" fontAlgn="base" hangingPunct="0">
              <a:lnSpc>
                <a:spcPct val="90000"/>
              </a:lnSpc>
              <a:spcBef>
                <a:spcPct val="30000"/>
              </a:spcBef>
              <a:spcAft>
                <a:spcPct val="0"/>
              </a:spcAft>
              <a:buSzPct val="100000"/>
              <a:buFont typeface="Wingdings" pitchFamily="2" charset="2"/>
              <a:buChar char="Ø"/>
              <a:defRPr>
                <a:solidFill>
                  <a:srgbClr val="000000"/>
                </a:solidFill>
                <a:latin typeface="Times New Roman" panose="02020603050405020304" pitchFamily="18" charset="0"/>
              </a:defRPr>
            </a:lvl8pPr>
            <a:lvl9pPr marL="4000500" indent="-342900" eaLnBrk="0" fontAlgn="base" hangingPunct="0">
              <a:lnSpc>
                <a:spcPct val="90000"/>
              </a:lnSpc>
              <a:spcBef>
                <a:spcPct val="30000"/>
              </a:spcBef>
              <a:spcAft>
                <a:spcPct val="0"/>
              </a:spcAft>
              <a:buSzPct val="100000"/>
              <a:buFont typeface="Wingdings" pitchFamily="2" charset="2"/>
              <a:buChar char="Ø"/>
              <a:defRPr>
                <a:solidFill>
                  <a:srgbClr val="000000"/>
                </a:solidFill>
                <a:latin typeface="Times New Roman" panose="02020603050405020304" pitchFamily="18" charset="0"/>
              </a:defRPr>
            </a:lvl9pPr>
          </a:lstStyle>
          <a:p>
            <a:r>
              <a:rPr lang="en-US" altLang="it-IT" sz="2000" b="0"/>
              <a:t>Decompilers aided program migration from one machine to another. </a:t>
            </a:r>
          </a:p>
          <a:p>
            <a:r>
              <a:rPr lang="en-US" altLang="it-IT" sz="2000" b="0"/>
              <a:t>As decompilation capabilities have increased, a wide range of potential applications emerged. </a:t>
            </a:r>
          </a:p>
          <a:p>
            <a:r>
              <a:rPr lang="en-US" altLang="it-IT" sz="2000" b="0"/>
              <a:t>Examples of new applications are:</a:t>
            </a:r>
          </a:p>
          <a:p>
            <a:pPr lvl="1"/>
            <a:r>
              <a:rPr lang="en-US" altLang="it-IT" sz="1800" b="0"/>
              <a:t>recovery of lost source code. </a:t>
            </a:r>
          </a:p>
          <a:p>
            <a:pPr lvl="1"/>
            <a:r>
              <a:rPr lang="en-US" altLang="it-IT" sz="1800" b="0"/>
              <a:t>error correction. </a:t>
            </a:r>
          </a:p>
          <a:p>
            <a:pPr lvl="1"/>
            <a:r>
              <a:rPr lang="en-US" altLang="it-IT" sz="1800" b="0"/>
              <a:t>security testing. </a:t>
            </a:r>
          </a:p>
          <a:p>
            <a:pPr lvl="1"/>
            <a:r>
              <a:rPr lang="en-US" altLang="it-IT" sz="1800" b="0"/>
              <a:t>learning algorithms. </a:t>
            </a:r>
          </a:p>
          <a:p>
            <a:pPr lvl="1"/>
            <a:r>
              <a:rPr lang="en-US" altLang="it-IT" sz="1800" b="0"/>
              <a:t>interoperability with other programs.</a:t>
            </a:r>
          </a:p>
          <a:p>
            <a:pPr lvl="1"/>
            <a:r>
              <a:rPr lang="en-US" altLang="it-IT" sz="1800" b="0"/>
              <a:t>recovery of someone else’s source code</a:t>
            </a:r>
          </a:p>
          <a:p>
            <a:r>
              <a:rPr lang="en-US" altLang="it-IT" sz="2000" b="0"/>
              <a:t>Not all uses of decompilers are legal uses. </a:t>
            </a:r>
          </a:p>
          <a:p>
            <a:r>
              <a:rPr lang="en-US" altLang="it-IT" sz="2000" b="0"/>
              <a:t>Most of the applications must be examined from the patent and/or copyright infringement point of view.</a:t>
            </a:r>
          </a:p>
          <a:p>
            <a:r>
              <a:rPr lang="en-US" altLang="it-IT" sz="2000" b="0"/>
              <a:t>It is recommended to seek legal counsel before starting any low-level reverse engineering project.</a:t>
            </a:r>
          </a:p>
          <a:p>
            <a:endParaRPr lang="en-US" altLang="it-IT" sz="2000" b="0">
              <a:solidFill>
                <a:srgbClr val="0000FF"/>
              </a:solidFill>
            </a:endParaRPr>
          </a:p>
        </p:txBody>
      </p:sp>
    </p:spTree>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2">
            <a:extLst>
              <a:ext uri="{FF2B5EF4-FFF2-40B4-BE49-F238E27FC236}">
                <a16:creationId xmlns:a16="http://schemas.microsoft.com/office/drawing/2014/main" id="{1BDE7851-4D47-1055-6BA3-C1FB598316B0}"/>
              </a:ext>
            </a:extLst>
          </p:cNvPr>
          <p:cNvSpPr>
            <a:spLocks noGrp="1" noChangeArrowheads="1"/>
          </p:cNvSpPr>
          <p:nvPr>
            <p:ph type="title" idx="4294967295"/>
          </p:nvPr>
        </p:nvSpPr>
        <p:spPr/>
        <p:txBody>
          <a:bodyPr/>
          <a:lstStyle/>
          <a:p>
            <a:r>
              <a:rPr lang="en-US" altLang="it-IT">
                <a:solidFill>
                  <a:schemeClr val="hlink"/>
                </a:solidFill>
              </a:rPr>
              <a:t>Data Reverse Engineering</a:t>
            </a:r>
          </a:p>
        </p:txBody>
      </p:sp>
      <p:sp>
        <p:nvSpPr>
          <p:cNvPr id="131074" name="Rectangle 4">
            <a:extLst>
              <a:ext uri="{FF2B5EF4-FFF2-40B4-BE49-F238E27FC236}">
                <a16:creationId xmlns:a16="http://schemas.microsoft.com/office/drawing/2014/main" id="{F7925DAA-5235-D48E-7398-E3F1A42D63DB}"/>
              </a:ext>
            </a:extLst>
          </p:cNvPr>
          <p:cNvSpPr>
            <a:spLocks noChangeArrowheads="1"/>
          </p:cNvSpPr>
          <p:nvPr/>
        </p:nvSpPr>
        <p:spPr bwMode="auto">
          <a:xfrm>
            <a:off x="1755775" y="749300"/>
            <a:ext cx="8494713" cy="560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495300" indent="-495300">
              <a:lnSpc>
                <a:spcPct val="90000"/>
              </a:lnSpc>
              <a:spcBef>
                <a:spcPct val="30000"/>
              </a:spcBef>
              <a:buSzPct val="75000"/>
              <a:buChar char="•"/>
              <a:defRPr sz="2400">
                <a:solidFill>
                  <a:srgbClr val="000000"/>
                </a:solidFill>
                <a:latin typeface="Times New Roman" panose="02020603050405020304" pitchFamily="18" charset="0"/>
              </a:defRPr>
            </a:lvl1pPr>
            <a:lvl2pPr marL="869950" indent="-412750">
              <a:lnSpc>
                <a:spcPct val="90000"/>
              </a:lnSpc>
              <a:spcBef>
                <a:spcPct val="30000"/>
              </a:spcBef>
              <a:buSzPct val="100000"/>
              <a:buChar char="–"/>
              <a:defRPr sz="2000">
                <a:solidFill>
                  <a:schemeClr val="bg1"/>
                </a:solidFill>
                <a:latin typeface="Times New Roman" panose="02020603050405020304" pitchFamily="18" charset="0"/>
              </a:defRPr>
            </a:lvl2pPr>
            <a:lvl3pPr marL="1327150" indent="-412750">
              <a:lnSpc>
                <a:spcPct val="90000"/>
              </a:lnSpc>
              <a:spcBef>
                <a:spcPct val="30000"/>
              </a:spcBef>
              <a:buSzPct val="100000"/>
              <a:buChar char="•"/>
              <a:defRPr sz="2000">
                <a:solidFill>
                  <a:srgbClr val="663300"/>
                </a:solidFill>
                <a:latin typeface="Times New Roman" panose="02020603050405020304" pitchFamily="18" charset="0"/>
              </a:defRPr>
            </a:lvl3pPr>
            <a:lvl4pPr marL="1743075" indent="-371475">
              <a:lnSpc>
                <a:spcPct val="90000"/>
              </a:lnSpc>
              <a:spcBef>
                <a:spcPct val="30000"/>
              </a:spcBef>
              <a:buSzPct val="100000"/>
              <a:buChar char="–"/>
              <a:defRPr>
                <a:solidFill>
                  <a:srgbClr val="000000"/>
                </a:solidFill>
                <a:latin typeface="Times New Roman" panose="02020603050405020304" pitchFamily="18" charset="0"/>
              </a:defRPr>
            </a:lvl4pPr>
            <a:lvl5pPr marL="2200275" indent="-371475">
              <a:lnSpc>
                <a:spcPct val="90000"/>
              </a:lnSpc>
              <a:spcBef>
                <a:spcPct val="30000"/>
              </a:spcBef>
              <a:buSzPct val="100000"/>
              <a:buFont typeface="Wingdings" pitchFamily="2" charset="2"/>
              <a:buChar char="Ø"/>
              <a:defRPr>
                <a:solidFill>
                  <a:srgbClr val="000000"/>
                </a:solidFill>
                <a:latin typeface="Times New Roman" panose="02020603050405020304" pitchFamily="18" charset="0"/>
              </a:defRPr>
            </a:lvl5pPr>
            <a:lvl6pPr marL="2657475" indent="-371475" eaLnBrk="0" fontAlgn="base" hangingPunct="0">
              <a:lnSpc>
                <a:spcPct val="90000"/>
              </a:lnSpc>
              <a:spcBef>
                <a:spcPct val="30000"/>
              </a:spcBef>
              <a:spcAft>
                <a:spcPct val="0"/>
              </a:spcAft>
              <a:buSzPct val="100000"/>
              <a:buFont typeface="Wingdings" pitchFamily="2" charset="2"/>
              <a:buChar char="Ø"/>
              <a:defRPr>
                <a:solidFill>
                  <a:srgbClr val="000000"/>
                </a:solidFill>
                <a:latin typeface="Times New Roman" panose="02020603050405020304" pitchFamily="18" charset="0"/>
              </a:defRPr>
            </a:lvl6pPr>
            <a:lvl7pPr marL="3114675" indent="-371475" eaLnBrk="0" fontAlgn="base" hangingPunct="0">
              <a:lnSpc>
                <a:spcPct val="90000"/>
              </a:lnSpc>
              <a:spcBef>
                <a:spcPct val="30000"/>
              </a:spcBef>
              <a:spcAft>
                <a:spcPct val="0"/>
              </a:spcAft>
              <a:buSzPct val="100000"/>
              <a:buFont typeface="Wingdings" pitchFamily="2" charset="2"/>
              <a:buChar char="Ø"/>
              <a:defRPr>
                <a:solidFill>
                  <a:srgbClr val="000000"/>
                </a:solidFill>
                <a:latin typeface="Times New Roman" panose="02020603050405020304" pitchFamily="18" charset="0"/>
              </a:defRPr>
            </a:lvl7pPr>
            <a:lvl8pPr marL="3571875" indent="-371475" eaLnBrk="0" fontAlgn="base" hangingPunct="0">
              <a:lnSpc>
                <a:spcPct val="90000"/>
              </a:lnSpc>
              <a:spcBef>
                <a:spcPct val="30000"/>
              </a:spcBef>
              <a:spcAft>
                <a:spcPct val="0"/>
              </a:spcAft>
              <a:buSzPct val="100000"/>
              <a:buFont typeface="Wingdings" pitchFamily="2" charset="2"/>
              <a:buChar char="Ø"/>
              <a:defRPr>
                <a:solidFill>
                  <a:srgbClr val="000000"/>
                </a:solidFill>
                <a:latin typeface="Times New Roman" panose="02020603050405020304" pitchFamily="18" charset="0"/>
              </a:defRPr>
            </a:lvl8pPr>
            <a:lvl9pPr marL="4029075" indent="-371475" eaLnBrk="0" fontAlgn="base" hangingPunct="0">
              <a:lnSpc>
                <a:spcPct val="90000"/>
              </a:lnSpc>
              <a:spcBef>
                <a:spcPct val="30000"/>
              </a:spcBef>
              <a:spcAft>
                <a:spcPct val="0"/>
              </a:spcAft>
              <a:buSzPct val="100000"/>
              <a:buFont typeface="Wingdings" pitchFamily="2" charset="2"/>
              <a:buChar char="Ø"/>
              <a:defRPr>
                <a:solidFill>
                  <a:srgbClr val="000000"/>
                </a:solidFill>
                <a:latin typeface="Times New Roman" panose="02020603050405020304" pitchFamily="18" charset="0"/>
              </a:defRPr>
            </a:lvl9pPr>
          </a:lstStyle>
          <a:p>
            <a:r>
              <a:rPr lang="en-US" altLang="it-IT">
                <a:solidFill>
                  <a:srgbClr val="3333FF"/>
                </a:solidFill>
              </a:rPr>
              <a:t>Data Reverse Engineering (DRE)</a:t>
            </a:r>
            <a:r>
              <a:rPr lang="en-US" altLang="it-IT" sz="2000" b="0"/>
              <a:t> is defined as “the use of structured techniques to reconstitute the data assets of an existing system” . </a:t>
            </a:r>
          </a:p>
          <a:p>
            <a:r>
              <a:rPr lang="en-US" altLang="it-IT" sz="2000" b="0"/>
              <a:t>By means of structured techniques, existing situations are analyzed and models are constructed prior to developing the new system.</a:t>
            </a:r>
            <a:r>
              <a:rPr lang="en-US" altLang="it-IT" b="0"/>
              <a:t> </a:t>
            </a:r>
          </a:p>
          <a:p>
            <a:r>
              <a:rPr lang="en-US" altLang="it-IT" sz="2000" b="0"/>
              <a:t>The two vital aspects of a DRE process are:</a:t>
            </a:r>
          </a:p>
          <a:p>
            <a:pPr lvl="1">
              <a:buFontTx/>
              <a:buNone/>
            </a:pPr>
            <a:r>
              <a:rPr lang="en-US" altLang="it-IT" b="0"/>
              <a:t>(i) recover data assets that are valuable;</a:t>
            </a:r>
          </a:p>
          <a:p>
            <a:pPr lvl="1">
              <a:buFontTx/>
              <a:buNone/>
            </a:pPr>
            <a:r>
              <a:rPr lang="en-US" altLang="it-IT" b="0"/>
              <a:t>(ii) reconstitute the recovered data assets to make them more useful.</a:t>
            </a:r>
          </a:p>
          <a:p>
            <a:r>
              <a:rPr lang="en-US" altLang="it-IT" sz="2000" b="0"/>
              <a:t>The purpose of DRE is as follows:</a:t>
            </a:r>
          </a:p>
          <a:p>
            <a:pPr lvl="2">
              <a:buFontTx/>
              <a:buNone/>
            </a:pPr>
            <a:r>
              <a:rPr lang="en-US" altLang="it-IT" sz="1800" b="0"/>
              <a:t>1. Knowledge acquisition.	6. Data conversion.	</a:t>
            </a:r>
          </a:p>
          <a:p>
            <a:pPr lvl="2">
              <a:buFontTx/>
              <a:buNone/>
            </a:pPr>
            <a:r>
              <a:rPr lang="en-US" altLang="it-IT" sz="1800" b="0"/>
              <a:t>2. Tentative requirements.	7. Software assessment.	</a:t>
            </a:r>
          </a:p>
          <a:p>
            <a:pPr lvl="2">
              <a:buFontTx/>
              <a:buNone/>
            </a:pPr>
            <a:r>
              <a:rPr lang="en-US" altLang="it-IT" sz="1800" b="0"/>
              <a:t>3. Documentation.		8. Quality assessment.</a:t>
            </a:r>
          </a:p>
          <a:p>
            <a:pPr lvl="2">
              <a:buFontTx/>
              <a:buNone/>
            </a:pPr>
            <a:r>
              <a:rPr lang="en-US" altLang="it-IT" sz="1800" b="0"/>
              <a:t>4. Integration.		9. Component reuse.</a:t>
            </a:r>
          </a:p>
          <a:p>
            <a:pPr lvl="2">
              <a:buFontTx/>
              <a:buNone/>
            </a:pPr>
            <a:r>
              <a:rPr lang="en-US" altLang="it-IT" sz="1800" b="0"/>
              <a:t>5. Data administration.</a:t>
            </a:r>
          </a:p>
          <a:p>
            <a:pPr>
              <a:buFontTx/>
              <a:buNone/>
            </a:pPr>
            <a:endParaRPr lang="en-US" altLang="it-IT" sz="2000" b="0"/>
          </a:p>
          <a:p>
            <a:pPr>
              <a:buFontTx/>
              <a:buNone/>
            </a:pPr>
            <a:endParaRPr lang="en-US" altLang="it-IT" sz="2000" b="0">
              <a:solidFill>
                <a:srgbClr val="0000FF"/>
              </a:solidFill>
            </a:endParaRPr>
          </a:p>
        </p:txBody>
      </p:sp>
    </p:spTree>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2">
            <a:extLst>
              <a:ext uri="{FF2B5EF4-FFF2-40B4-BE49-F238E27FC236}">
                <a16:creationId xmlns:a16="http://schemas.microsoft.com/office/drawing/2014/main" id="{4E475821-07BC-BE5C-3E01-74ECB1F3CBA4}"/>
              </a:ext>
            </a:extLst>
          </p:cNvPr>
          <p:cNvSpPr>
            <a:spLocks noGrp="1" noChangeArrowheads="1"/>
          </p:cNvSpPr>
          <p:nvPr>
            <p:ph type="title" idx="4294967295"/>
          </p:nvPr>
        </p:nvSpPr>
        <p:spPr/>
        <p:txBody>
          <a:bodyPr/>
          <a:lstStyle/>
          <a:p>
            <a:r>
              <a:rPr lang="en-US" altLang="it-IT">
                <a:solidFill>
                  <a:schemeClr val="hlink"/>
                </a:solidFill>
              </a:rPr>
              <a:t>Data Reverse Engineering</a:t>
            </a:r>
          </a:p>
        </p:txBody>
      </p:sp>
      <p:sp>
        <p:nvSpPr>
          <p:cNvPr id="133122" name="Rectangle 3">
            <a:extLst>
              <a:ext uri="{FF2B5EF4-FFF2-40B4-BE49-F238E27FC236}">
                <a16:creationId xmlns:a16="http://schemas.microsoft.com/office/drawing/2014/main" id="{EE4ABB83-5676-C4B6-3803-8D95FA6EC87A}"/>
              </a:ext>
            </a:extLst>
          </p:cNvPr>
          <p:cNvSpPr>
            <a:spLocks noChangeArrowheads="1"/>
          </p:cNvSpPr>
          <p:nvPr/>
        </p:nvSpPr>
        <p:spPr bwMode="auto">
          <a:xfrm>
            <a:off x="1755775" y="749300"/>
            <a:ext cx="8494713" cy="560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495300" indent="-495300">
              <a:lnSpc>
                <a:spcPct val="90000"/>
              </a:lnSpc>
              <a:spcBef>
                <a:spcPct val="30000"/>
              </a:spcBef>
              <a:buSzPct val="75000"/>
              <a:buChar char="•"/>
              <a:defRPr sz="2400">
                <a:solidFill>
                  <a:srgbClr val="000000"/>
                </a:solidFill>
                <a:latin typeface="Times New Roman" panose="02020603050405020304" pitchFamily="18" charset="0"/>
              </a:defRPr>
            </a:lvl1pPr>
            <a:lvl2pPr marL="869950" indent="-412750">
              <a:lnSpc>
                <a:spcPct val="90000"/>
              </a:lnSpc>
              <a:spcBef>
                <a:spcPct val="30000"/>
              </a:spcBef>
              <a:buSzPct val="100000"/>
              <a:buChar char="–"/>
              <a:defRPr sz="2000">
                <a:solidFill>
                  <a:schemeClr val="bg1"/>
                </a:solidFill>
                <a:latin typeface="Times New Roman" panose="02020603050405020304" pitchFamily="18" charset="0"/>
              </a:defRPr>
            </a:lvl2pPr>
            <a:lvl3pPr marL="1327150" indent="-412750">
              <a:lnSpc>
                <a:spcPct val="90000"/>
              </a:lnSpc>
              <a:spcBef>
                <a:spcPct val="30000"/>
              </a:spcBef>
              <a:buSzPct val="100000"/>
              <a:buChar char="•"/>
              <a:defRPr sz="2000">
                <a:solidFill>
                  <a:srgbClr val="663300"/>
                </a:solidFill>
                <a:latin typeface="Times New Roman" panose="02020603050405020304" pitchFamily="18" charset="0"/>
              </a:defRPr>
            </a:lvl3pPr>
            <a:lvl4pPr marL="1743075" indent="-371475">
              <a:lnSpc>
                <a:spcPct val="90000"/>
              </a:lnSpc>
              <a:spcBef>
                <a:spcPct val="30000"/>
              </a:spcBef>
              <a:buSzPct val="100000"/>
              <a:buChar char="–"/>
              <a:defRPr>
                <a:solidFill>
                  <a:srgbClr val="000000"/>
                </a:solidFill>
                <a:latin typeface="Times New Roman" panose="02020603050405020304" pitchFamily="18" charset="0"/>
              </a:defRPr>
            </a:lvl4pPr>
            <a:lvl5pPr marL="2200275" indent="-371475">
              <a:lnSpc>
                <a:spcPct val="90000"/>
              </a:lnSpc>
              <a:spcBef>
                <a:spcPct val="30000"/>
              </a:spcBef>
              <a:buSzPct val="100000"/>
              <a:buFont typeface="Wingdings" pitchFamily="2" charset="2"/>
              <a:buChar char="Ø"/>
              <a:defRPr>
                <a:solidFill>
                  <a:srgbClr val="000000"/>
                </a:solidFill>
                <a:latin typeface="Times New Roman" panose="02020603050405020304" pitchFamily="18" charset="0"/>
              </a:defRPr>
            </a:lvl5pPr>
            <a:lvl6pPr marL="2657475" indent="-371475" eaLnBrk="0" fontAlgn="base" hangingPunct="0">
              <a:lnSpc>
                <a:spcPct val="90000"/>
              </a:lnSpc>
              <a:spcBef>
                <a:spcPct val="30000"/>
              </a:spcBef>
              <a:spcAft>
                <a:spcPct val="0"/>
              </a:spcAft>
              <a:buSzPct val="100000"/>
              <a:buFont typeface="Wingdings" pitchFamily="2" charset="2"/>
              <a:buChar char="Ø"/>
              <a:defRPr>
                <a:solidFill>
                  <a:srgbClr val="000000"/>
                </a:solidFill>
                <a:latin typeface="Times New Roman" panose="02020603050405020304" pitchFamily="18" charset="0"/>
              </a:defRPr>
            </a:lvl6pPr>
            <a:lvl7pPr marL="3114675" indent="-371475" eaLnBrk="0" fontAlgn="base" hangingPunct="0">
              <a:lnSpc>
                <a:spcPct val="90000"/>
              </a:lnSpc>
              <a:spcBef>
                <a:spcPct val="30000"/>
              </a:spcBef>
              <a:spcAft>
                <a:spcPct val="0"/>
              </a:spcAft>
              <a:buSzPct val="100000"/>
              <a:buFont typeface="Wingdings" pitchFamily="2" charset="2"/>
              <a:buChar char="Ø"/>
              <a:defRPr>
                <a:solidFill>
                  <a:srgbClr val="000000"/>
                </a:solidFill>
                <a:latin typeface="Times New Roman" panose="02020603050405020304" pitchFamily="18" charset="0"/>
              </a:defRPr>
            </a:lvl7pPr>
            <a:lvl8pPr marL="3571875" indent="-371475" eaLnBrk="0" fontAlgn="base" hangingPunct="0">
              <a:lnSpc>
                <a:spcPct val="90000"/>
              </a:lnSpc>
              <a:spcBef>
                <a:spcPct val="30000"/>
              </a:spcBef>
              <a:spcAft>
                <a:spcPct val="0"/>
              </a:spcAft>
              <a:buSzPct val="100000"/>
              <a:buFont typeface="Wingdings" pitchFamily="2" charset="2"/>
              <a:buChar char="Ø"/>
              <a:defRPr>
                <a:solidFill>
                  <a:srgbClr val="000000"/>
                </a:solidFill>
                <a:latin typeface="Times New Roman" panose="02020603050405020304" pitchFamily="18" charset="0"/>
              </a:defRPr>
            </a:lvl8pPr>
            <a:lvl9pPr marL="4029075" indent="-371475" eaLnBrk="0" fontAlgn="base" hangingPunct="0">
              <a:lnSpc>
                <a:spcPct val="90000"/>
              </a:lnSpc>
              <a:spcBef>
                <a:spcPct val="30000"/>
              </a:spcBef>
              <a:spcAft>
                <a:spcPct val="0"/>
              </a:spcAft>
              <a:buSzPct val="100000"/>
              <a:buFont typeface="Wingdings" pitchFamily="2" charset="2"/>
              <a:buChar char="Ø"/>
              <a:defRPr>
                <a:solidFill>
                  <a:srgbClr val="000000"/>
                </a:solidFill>
                <a:latin typeface="Times New Roman" panose="02020603050405020304" pitchFamily="18" charset="0"/>
              </a:defRPr>
            </a:lvl9pPr>
          </a:lstStyle>
          <a:p>
            <a:r>
              <a:rPr lang="en-US" altLang="it-IT" sz="2000" b="0"/>
              <a:t>Reverse engineering of a </a:t>
            </a:r>
            <a:r>
              <a:rPr lang="en-US" altLang="it-IT" sz="2000">
                <a:solidFill>
                  <a:srgbClr val="3333FF"/>
                </a:solidFill>
              </a:rPr>
              <a:t>data-oriented application</a:t>
            </a:r>
            <a:r>
              <a:rPr lang="en-US" altLang="it-IT" sz="2000" b="0"/>
              <a:t>, including its user interface, begins with DRE. </a:t>
            </a:r>
          </a:p>
          <a:p>
            <a:r>
              <a:rPr lang="en-US" altLang="it-IT" sz="2000" b="0"/>
              <a:t>Recovering the specifications, that is the conceptual schema in database realm, of such applications is known as </a:t>
            </a:r>
            <a:r>
              <a:rPr lang="en-US" altLang="it-IT" sz="2000">
                <a:solidFill>
                  <a:srgbClr val="3333FF"/>
                </a:solidFill>
              </a:rPr>
              <a:t>database reverse engineering (DBRE).</a:t>
            </a:r>
          </a:p>
          <a:p>
            <a:r>
              <a:rPr lang="en-US" altLang="it-IT" sz="2000" b="0"/>
              <a:t>A DBRE process facilitates understanding and redocumenting an application’s database and files.</a:t>
            </a:r>
          </a:p>
          <a:p>
            <a:r>
              <a:rPr lang="en-US" altLang="it-IT" sz="2000" b="0"/>
              <a:t>By means of a DBRE process, one can recreate the complete logical and </a:t>
            </a:r>
            <a:r>
              <a:rPr lang="en-US" altLang="it-IT" sz="2000">
                <a:solidFill>
                  <a:srgbClr val="3333FF"/>
                </a:solidFill>
              </a:rPr>
              <a:t>conceptual schemas</a:t>
            </a:r>
            <a:r>
              <a:rPr lang="en-US" altLang="it-IT" sz="2000" b="0"/>
              <a:t> of a database </a:t>
            </a:r>
            <a:r>
              <a:rPr lang="en-US" altLang="it-IT" sz="2000">
                <a:solidFill>
                  <a:srgbClr val="3333FF"/>
                </a:solidFill>
              </a:rPr>
              <a:t>physical schema</a:t>
            </a:r>
            <a:r>
              <a:rPr lang="en-US" altLang="it-IT" sz="2000" b="0"/>
              <a:t>.</a:t>
            </a:r>
          </a:p>
          <a:p>
            <a:r>
              <a:rPr lang="en-US" altLang="it-IT" sz="2000" b="0"/>
              <a:t>The </a:t>
            </a:r>
            <a:r>
              <a:rPr lang="en-US" altLang="it-IT" sz="2000">
                <a:solidFill>
                  <a:srgbClr val="3333FF"/>
                </a:solidFill>
              </a:rPr>
              <a:t>conceptual schema</a:t>
            </a:r>
            <a:r>
              <a:rPr lang="en-US" altLang="it-IT" sz="2000" b="0"/>
              <a:t> is an abstract, implementation independent description of the stored data.</a:t>
            </a:r>
          </a:p>
          <a:p>
            <a:r>
              <a:rPr lang="en-US" altLang="it-IT" sz="2000" b="0"/>
              <a:t>A </a:t>
            </a:r>
            <a:r>
              <a:rPr lang="en-US" altLang="it-IT" sz="2000">
                <a:solidFill>
                  <a:srgbClr val="3333FF"/>
                </a:solidFill>
              </a:rPr>
              <a:t>logical schema</a:t>
            </a:r>
            <a:r>
              <a:rPr lang="en-US" altLang="it-IT" sz="2000" b="0"/>
              <a:t> describes the data structures in concrete forms as those are implemented by the data manager.</a:t>
            </a:r>
          </a:p>
          <a:p>
            <a:r>
              <a:rPr lang="en-US" altLang="it-IT" sz="2000" b="0"/>
              <a:t>The </a:t>
            </a:r>
            <a:r>
              <a:rPr lang="en-US" altLang="it-IT" sz="2000">
                <a:solidFill>
                  <a:srgbClr val="3333FF"/>
                </a:solidFill>
              </a:rPr>
              <a:t>physical schema</a:t>
            </a:r>
            <a:r>
              <a:rPr lang="en-US" altLang="it-IT" sz="2000" b="0"/>
              <a:t> of a database implements the logical schema by describing the physical constructs.</a:t>
            </a:r>
          </a:p>
          <a:p>
            <a:r>
              <a:rPr lang="en-US" altLang="it-IT" sz="2000" b="0"/>
              <a:t>Deep understanding of the forward design process is needed to reverse engineer a database.</a:t>
            </a:r>
          </a:p>
          <a:p>
            <a:pPr>
              <a:buFontTx/>
              <a:buNone/>
            </a:pPr>
            <a:endParaRPr lang="en-US" altLang="it-IT" sz="2000" b="0">
              <a:solidFill>
                <a:srgbClr val="0000FF"/>
              </a:solidFill>
            </a:endParaRPr>
          </a:p>
        </p:txBody>
      </p:sp>
    </p:spTree>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Rectangle 2">
            <a:extLst>
              <a:ext uri="{FF2B5EF4-FFF2-40B4-BE49-F238E27FC236}">
                <a16:creationId xmlns:a16="http://schemas.microsoft.com/office/drawing/2014/main" id="{5789468E-EB73-0668-FC7E-92989FBE4087}"/>
              </a:ext>
            </a:extLst>
          </p:cNvPr>
          <p:cNvSpPr>
            <a:spLocks noGrp="1" noChangeArrowheads="1"/>
          </p:cNvSpPr>
          <p:nvPr>
            <p:ph type="title" idx="4294967295"/>
          </p:nvPr>
        </p:nvSpPr>
        <p:spPr/>
        <p:txBody>
          <a:bodyPr/>
          <a:lstStyle/>
          <a:p>
            <a:r>
              <a:rPr lang="en-US" altLang="it-IT">
                <a:solidFill>
                  <a:srgbClr val="3333FF"/>
                </a:solidFill>
              </a:rPr>
              <a:t>Data Reverse Engineering</a:t>
            </a:r>
          </a:p>
        </p:txBody>
      </p:sp>
      <p:sp>
        <p:nvSpPr>
          <p:cNvPr id="135170" name="Rectangle 3">
            <a:extLst>
              <a:ext uri="{FF2B5EF4-FFF2-40B4-BE49-F238E27FC236}">
                <a16:creationId xmlns:a16="http://schemas.microsoft.com/office/drawing/2014/main" id="{94BD649D-48A1-50BD-A548-3145BFCC95CD}"/>
              </a:ext>
            </a:extLst>
          </p:cNvPr>
          <p:cNvSpPr>
            <a:spLocks noChangeArrowheads="1"/>
          </p:cNvSpPr>
          <p:nvPr/>
        </p:nvSpPr>
        <p:spPr bwMode="auto">
          <a:xfrm>
            <a:off x="1755775" y="584200"/>
            <a:ext cx="8494713" cy="577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495300" indent="-495300">
              <a:lnSpc>
                <a:spcPct val="90000"/>
              </a:lnSpc>
              <a:spcBef>
                <a:spcPct val="30000"/>
              </a:spcBef>
              <a:buSzPct val="75000"/>
              <a:buChar char="•"/>
              <a:defRPr sz="2400">
                <a:solidFill>
                  <a:srgbClr val="000000"/>
                </a:solidFill>
                <a:latin typeface="Times New Roman" panose="02020603050405020304" pitchFamily="18" charset="0"/>
              </a:defRPr>
            </a:lvl1pPr>
            <a:lvl2pPr marL="869950" indent="-412750">
              <a:lnSpc>
                <a:spcPct val="90000"/>
              </a:lnSpc>
              <a:spcBef>
                <a:spcPct val="30000"/>
              </a:spcBef>
              <a:buSzPct val="100000"/>
              <a:buChar char="–"/>
              <a:defRPr sz="2000">
                <a:solidFill>
                  <a:schemeClr val="bg1"/>
                </a:solidFill>
                <a:latin typeface="Times New Roman" panose="02020603050405020304" pitchFamily="18" charset="0"/>
              </a:defRPr>
            </a:lvl2pPr>
            <a:lvl3pPr marL="1327150" indent="-412750">
              <a:lnSpc>
                <a:spcPct val="90000"/>
              </a:lnSpc>
              <a:spcBef>
                <a:spcPct val="30000"/>
              </a:spcBef>
              <a:buSzPct val="100000"/>
              <a:buChar char="•"/>
              <a:defRPr sz="2000">
                <a:solidFill>
                  <a:srgbClr val="663300"/>
                </a:solidFill>
                <a:latin typeface="Times New Roman" panose="02020603050405020304" pitchFamily="18" charset="0"/>
              </a:defRPr>
            </a:lvl3pPr>
            <a:lvl4pPr marL="1743075" indent="-371475">
              <a:lnSpc>
                <a:spcPct val="90000"/>
              </a:lnSpc>
              <a:spcBef>
                <a:spcPct val="30000"/>
              </a:spcBef>
              <a:buSzPct val="100000"/>
              <a:buChar char="–"/>
              <a:defRPr>
                <a:solidFill>
                  <a:srgbClr val="000000"/>
                </a:solidFill>
                <a:latin typeface="Times New Roman" panose="02020603050405020304" pitchFamily="18" charset="0"/>
              </a:defRPr>
            </a:lvl4pPr>
            <a:lvl5pPr marL="2200275" indent="-371475">
              <a:lnSpc>
                <a:spcPct val="90000"/>
              </a:lnSpc>
              <a:spcBef>
                <a:spcPct val="30000"/>
              </a:spcBef>
              <a:buSzPct val="100000"/>
              <a:buFont typeface="Wingdings" pitchFamily="2" charset="2"/>
              <a:buChar char="Ø"/>
              <a:defRPr>
                <a:solidFill>
                  <a:srgbClr val="000000"/>
                </a:solidFill>
                <a:latin typeface="Times New Roman" panose="02020603050405020304" pitchFamily="18" charset="0"/>
              </a:defRPr>
            </a:lvl5pPr>
            <a:lvl6pPr marL="2657475" indent="-371475" eaLnBrk="0" fontAlgn="base" hangingPunct="0">
              <a:lnSpc>
                <a:spcPct val="90000"/>
              </a:lnSpc>
              <a:spcBef>
                <a:spcPct val="30000"/>
              </a:spcBef>
              <a:spcAft>
                <a:spcPct val="0"/>
              </a:spcAft>
              <a:buSzPct val="100000"/>
              <a:buFont typeface="Wingdings" pitchFamily="2" charset="2"/>
              <a:buChar char="Ø"/>
              <a:defRPr>
                <a:solidFill>
                  <a:srgbClr val="000000"/>
                </a:solidFill>
                <a:latin typeface="Times New Roman" panose="02020603050405020304" pitchFamily="18" charset="0"/>
              </a:defRPr>
            </a:lvl6pPr>
            <a:lvl7pPr marL="3114675" indent="-371475" eaLnBrk="0" fontAlgn="base" hangingPunct="0">
              <a:lnSpc>
                <a:spcPct val="90000"/>
              </a:lnSpc>
              <a:spcBef>
                <a:spcPct val="30000"/>
              </a:spcBef>
              <a:spcAft>
                <a:spcPct val="0"/>
              </a:spcAft>
              <a:buSzPct val="100000"/>
              <a:buFont typeface="Wingdings" pitchFamily="2" charset="2"/>
              <a:buChar char="Ø"/>
              <a:defRPr>
                <a:solidFill>
                  <a:srgbClr val="000000"/>
                </a:solidFill>
                <a:latin typeface="Times New Roman" panose="02020603050405020304" pitchFamily="18" charset="0"/>
              </a:defRPr>
            </a:lvl7pPr>
            <a:lvl8pPr marL="3571875" indent="-371475" eaLnBrk="0" fontAlgn="base" hangingPunct="0">
              <a:lnSpc>
                <a:spcPct val="90000"/>
              </a:lnSpc>
              <a:spcBef>
                <a:spcPct val="30000"/>
              </a:spcBef>
              <a:spcAft>
                <a:spcPct val="0"/>
              </a:spcAft>
              <a:buSzPct val="100000"/>
              <a:buFont typeface="Wingdings" pitchFamily="2" charset="2"/>
              <a:buChar char="Ø"/>
              <a:defRPr>
                <a:solidFill>
                  <a:srgbClr val="000000"/>
                </a:solidFill>
                <a:latin typeface="Times New Roman" panose="02020603050405020304" pitchFamily="18" charset="0"/>
              </a:defRPr>
            </a:lvl8pPr>
            <a:lvl9pPr marL="4029075" indent="-371475" eaLnBrk="0" fontAlgn="base" hangingPunct="0">
              <a:lnSpc>
                <a:spcPct val="90000"/>
              </a:lnSpc>
              <a:spcBef>
                <a:spcPct val="30000"/>
              </a:spcBef>
              <a:spcAft>
                <a:spcPct val="0"/>
              </a:spcAft>
              <a:buSzPct val="100000"/>
              <a:buFont typeface="Wingdings" pitchFamily="2" charset="2"/>
              <a:buChar char="Ø"/>
              <a:defRPr>
                <a:solidFill>
                  <a:srgbClr val="000000"/>
                </a:solidFill>
                <a:latin typeface="Times New Roman" panose="02020603050405020304" pitchFamily="18" charset="0"/>
              </a:defRPr>
            </a:lvl9pPr>
          </a:lstStyle>
          <a:p>
            <a:r>
              <a:rPr lang="en-US" altLang="it-IT" sz="2000" b="0"/>
              <a:t>The forward design process of a database comprises three basic phases as follows:</a:t>
            </a:r>
          </a:p>
          <a:p>
            <a:pPr lvl="1">
              <a:buFontTx/>
              <a:buNone/>
            </a:pPr>
            <a:r>
              <a:rPr lang="en-US" altLang="it-IT" sz="1800" b="0"/>
              <a:t>• Conceptual phase: In this phase, user requirements are gathered, studied, and formalized into a conceptual schema. </a:t>
            </a:r>
          </a:p>
          <a:p>
            <a:pPr lvl="1">
              <a:buFontTx/>
              <a:buNone/>
            </a:pPr>
            <a:r>
              <a:rPr lang="en-US" altLang="it-IT" sz="1800" b="0"/>
              <a:t>• Logical phase: In this phase, the conceptual schema is expressed as a simple model, which is suitable for optimization reasoning. </a:t>
            </a:r>
          </a:p>
          <a:p>
            <a:pPr lvl="1">
              <a:buFontTx/>
              <a:buNone/>
            </a:pPr>
            <a:r>
              <a:rPr lang="en-US" altLang="it-IT" sz="1800" b="0"/>
              <a:t>• Physical phase: Now the logical schema is described in the data description language (DDL) of the data management system and the host programming language.</a:t>
            </a:r>
            <a:r>
              <a:rPr lang="en-US" altLang="it-IT" b="0"/>
              <a:t> </a:t>
            </a:r>
          </a:p>
          <a:p>
            <a:r>
              <a:rPr lang="en-US" altLang="it-IT" sz="2000" b="0"/>
              <a:t>A DBRE process is based on backward execution of the logical phase and the physical phase.</a:t>
            </a:r>
          </a:p>
          <a:p>
            <a:r>
              <a:rPr lang="en-US" altLang="it-IT" sz="2000" b="0"/>
              <a:t>The process is divided into two main phases, namely, </a:t>
            </a:r>
          </a:p>
          <a:p>
            <a:pPr lvl="1"/>
            <a:r>
              <a:rPr lang="en-US" altLang="it-IT" sz="1800" b="0"/>
              <a:t>data structure extraction.</a:t>
            </a:r>
          </a:p>
          <a:p>
            <a:pPr lvl="1"/>
            <a:r>
              <a:rPr lang="en-US" altLang="it-IT" sz="1800" b="0"/>
              <a:t>data structure conceptualization.</a:t>
            </a:r>
          </a:p>
          <a:p>
            <a:r>
              <a:rPr lang="en-US" altLang="it-IT" sz="2000" b="0"/>
              <a:t>The two phases relate to the recovery of two different schemas:</a:t>
            </a:r>
          </a:p>
          <a:p>
            <a:pPr lvl="2">
              <a:buFontTx/>
              <a:buNone/>
            </a:pPr>
            <a:r>
              <a:rPr lang="en-US" altLang="it-IT" sz="1800" b="0"/>
              <a:t>(i) the first one retrieves the present structure of data from their host  language</a:t>
            </a:r>
          </a:p>
          <a:p>
            <a:pPr lvl="2">
              <a:buFontTx/>
              <a:buNone/>
            </a:pPr>
            <a:r>
              <a:rPr lang="en-US" altLang="it-IT" sz="1800" b="0"/>
              <a:t> representation.</a:t>
            </a:r>
          </a:p>
          <a:p>
            <a:pPr lvl="2">
              <a:buFontTx/>
              <a:buNone/>
            </a:pPr>
            <a:r>
              <a:rPr lang="en-US" altLang="it-IT" sz="1800" b="0"/>
              <a:t>(ii) the second one retrieves a conceptual schema that describes the semantics </a:t>
            </a:r>
          </a:p>
          <a:p>
            <a:pPr lvl="2">
              <a:buFontTx/>
              <a:buNone/>
            </a:pPr>
            <a:r>
              <a:rPr lang="en-US" altLang="it-IT" sz="1800" b="0"/>
              <a:t>underlying the existing data structures.</a:t>
            </a:r>
            <a:endParaRPr lang="en-US" altLang="it-IT" sz="1800" b="0">
              <a:solidFill>
                <a:srgbClr val="0000FF"/>
              </a:solidFill>
            </a:endParaRPr>
          </a:p>
        </p:txBody>
      </p:sp>
    </p:spTree>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Rectangle 2">
            <a:extLst>
              <a:ext uri="{FF2B5EF4-FFF2-40B4-BE49-F238E27FC236}">
                <a16:creationId xmlns:a16="http://schemas.microsoft.com/office/drawing/2014/main" id="{F7581601-1FEF-E4CC-65FA-4BA99E6B1D99}"/>
              </a:ext>
            </a:extLst>
          </p:cNvPr>
          <p:cNvSpPr>
            <a:spLocks noGrp="1" noChangeArrowheads="1"/>
          </p:cNvSpPr>
          <p:nvPr>
            <p:ph type="title" idx="4294967295"/>
          </p:nvPr>
        </p:nvSpPr>
        <p:spPr>
          <a:xfrm>
            <a:off x="1524000" y="-95250"/>
            <a:ext cx="9144000" cy="487363"/>
          </a:xfrm>
        </p:spPr>
        <p:txBody>
          <a:bodyPr/>
          <a:lstStyle/>
          <a:p>
            <a:r>
              <a:rPr lang="en-US" altLang="it-IT">
                <a:solidFill>
                  <a:srgbClr val="3333FF"/>
                </a:solidFill>
              </a:rPr>
              <a:t>Data Reverse Engineering</a:t>
            </a:r>
          </a:p>
        </p:txBody>
      </p:sp>
      <p:pic>
        <p:nvPicPr>
          <p:cNvPr id="137218" name="Picture 4" descr="dbre">
            <a:extLst>
              <a:ext uri="{FF2B5EF4-FFF2-40B4-BE49-F238E27FC236}">
                <a16:creationId xmlns:a16="http://schemas.microsoft.com/office/drawing/2014/main" id="{99A57145-D420-4451-0468-31A9A7AB1E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9688" y="712788"/>
            <a:ext cx="6964362" cy="537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7219" name="Rectangle 5">
            <a:extLst>
              <a:ext uri="{FF2B5EF4-FFF2-40B4-BE49-F238E27FC236}">
                <a16:creationId xmlns:a16="http://schemas.microsoft.com/office/drawing/2014/main" id="{1C5ECA86-803C-8565-47B8-1D1F0259C349}"/>
              </a:ext>
            </a:extLst>
          </p:cNvPr>
          <p:cNvSpPr>
            <a:spLocks noChangeArrowheads="1"/>
          </p:cNvSpPr>
          <p:nvPr/>
        </p:nvSpPr>
        <p:spPr bwMode="auto">
          <a:xfrm>
            <a:off x="1793875" y="6026150"/>
            <a:ext cx="8683625"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pPr algn="ctr">
              <a:lnSpc>
                <a:spcPct val="90000"/>
              </a:lnSpc>
            </a:pPr>
            <a:r>
              <a:rPr lang="en-US" altLang="it-IT" sz="1800">
                <a:solidFill>
                  <a:srgbClr val="3333FF"/>
                </a:solidFill>
              </a:rPr>
              <a:t>General architecture of the DBRE methodology  </a:t>
            </a:r>
            <a:r>
              <a:rPr lang="en-US" altLang="it-IT" sz="1800">
                <a:solidFill>
                  <a:srgbClr val="3333FF"/>
                </a:solidFill>
                <a:ea typeface="Times New Roman" panose="02020603050405020304" pitchFamily="18" charset="0"/>
                <a:cs typeface="Times New Roman" panose="02020603050405020304" pitchFamily="18" charset="0"/>
              </a:rPr>
              <a:t>©IEEE 1997</a:t>
            </a:r>
          </a:p>
        </p:txBody>
      </p:sp>
    </p:spTree>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Rectangle 2">
            <a:extLst>
              <a:ext uri="{FF2B5EF4-FFF2-40B4-BE49-F238E27FC236}">
                <a16:creationId xmlns:a16="http://schemas.microsoft.com/office/drawing/2014/main" id="{878BA25B-AEC8-9F16-4F63-F1880FBB9234}"/>
              </a:ext>
            </a:extLst>
          </p:cNvPr>
          <p:cNvSpPr>
            <a:spLocks noGrp="1" noChangeArrowheads="1"/>
          </p:cNvSpPr>
          <p:nvPr>
            <p:ph type="title" idx="4294967295"/>
          </p:nvPr>
        </p:nvSpPr>
        <p:spPr/>
        <p:txBody>
          <a:bodyPr/>
          <a:lstStyle/>
          <a:p>
            <a:r>
              <a:rPr lang="en-US" altLang="it-IT">
                <a:solidFill>
                  <a:schemeClr val="hlink"/>
                </a:solidFill>
              </a:rPr>
              <a:t>Data Structure Extraction</a:t>
            </a:r>
          </a:p>
        </p:txBody>
      </p:sp>
      <p:sp>
        <p:nvSpPr>
          <p:cNvPr id="139266" name="Rectangle 4">
            <a:extLst>
              <a:ext uri="{FF2B5EF4-FFF2-40B4-BE49-F238E27FC236}">
                <a16:creationId xmlns:a16="http://schemas.microsoft.com/office/drawing/2014/main" id="{1D7E346E-A037-7456-7FA1-60E54CCAE657}"/>
              </a:ext>
            </a:extLst>
          </p:cNvPr>
          <p:cNvSpPr>
            <a:spLocks noChangeArrowheads="1"/>
          </p:cNvSpPr>
          <p:nvPr/>
        </p:nvSpPr>
        <p:spPr bwMode="auto">
          <a:xfrm>
            <a:off x="1654175" y="660400"/>
            <a:ext cx="8912225" cy="546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457200" indent="-457200">
              <a:lnSpc>
                <a:spcPct val="90000"/>
              </a:lnSpc>
              <a:spcBef>
                <a:spcPct val="30000"/>
              </a:spcBef>
              <a:buSzPct val="75000"/>
              <a:buChar char="•"/>
              <a:defRPr sz="2400">
                <a:solidFill>
                  <a:srgbClr val="000000"/>
                </a:solidFill>
                <a:latin typeface="Times New Roman" panose="02020603050405020304" pitchFamily="18" charset="0"/>
              </a:defRPr>
            </a:lvl1pPr>
            <a:lvl2pPr marL="838200" indent="-381000">
              <a:lnSpc>
                <a:spcPct val="90000"/>
              </a:lnSpc>
              <a:spcBef>
                <a:spcPct val="30000"/>
              </a:spcBef>
              <a:buSzPct val="100000"/>
              <a:buChar char="–"/>
              <a:defRPr sz="2000">
                <a:solidFill>
                  <a:schemeClr val="bg1"/>
                </a:solidFill>
                <a:latin typeface="Times New Roman" panose="02020603050405020304" pitchFamily="18" charset="0"/>
              </a:defRPr>
            </a:lvl2pPr>
            <a:lvl3pPr marL="1295400" indent="-381000">
              <a:lnSpc>
                <a:spcPct val="90000"/>
              </a:lnSpc>
              <a:spcBef>
                <a:spcPct val="30000"/>
              </a:spcBef>
              <a:buSzPct val="100000"/>
              <a:buChar char="•"/>
              <a:defRPr sz="2000">
                <a:solidFill>
                  <a:srgbClr val="663300"/>
                </a:solidFill>
                <a:latin typeface="Times New Roman" panose="02020603050405020304" pitchFamily="18" charset="0"/>
              </a:defRPr>
            </a:lvl3pPr>
            <a:lvl4pPr marL="1714500" indent="-342900">
              <a:lnSpc>
                <a:spcPct val="90000"/>
              </a:lnSpc>
              <a:spcBef>
                <a:spcPct val="30000"/>
              </a:spcBef>
              <a:buSzPct val="100000"/>
              <a:buChar char="–"/>
              <a:defRPr>
                <a:solidFill>
                  <a:srgbClr val="000000"/>
                </a:solidFill>
                <a:latin typeface="Times New Roman" panose="02020603050405020304" pitchFamily="18" charset="0"/>
              </a:defRPr>
            </a:lvl4pPr>
            <a:lvl5pPr marL="2171700" indent="-342900">
              <a:lnSpc>
                <a:spcPct val="90000"/>
              </a:lnSpc>
              <a:spcBef>
                <a:spcPct val="30000"/>
              </a:spcBef>
              <a:buSzPct val="100000"/>
              <a:buFont typeface="Wingdings" pitchFamily="2" charset="2"/>
              <a:buChar char="Ø"/>
              <a:defRPr>
                <a:solidFill>
                  <a:srgbClr val="000000"/>
                </a:solidFill>
                <a:latin typeface="Times New Roman" panose="02020603050405020304" pitchFamily="18" charset="0"/>
              </a:defRPr>
            </a:lvl5pPr>
            <a:lvl6pPr marL="2628900" indent="-342900" eaLnBrk="0" fontAlgn="base" hangingPunct="0">
              <a:lnSpc>
                <a:spcPct val="90000"/>
              </a:lnSpc>
              <a:spcBef>
                <a:spcPct val="30000"/>
              </a:spcBef>
              <a:spcAft>
                <a:spcPct val="0"/>
              </a:spcAft>
              <a:buSzPct val="100000"/>
              <a:buFont typeface="Wingdings" pitchFamily="2" charset="2"/>
              <a:buChar char="Ø"/>
              <a:defRPr>
                <a:solidFill>
                  <a:srgbClr val="000000"/>
                </a:solidFill>
                <a:latin typeface="Times New Roman" panose="02020603050405020304" pitchFamily="18" charset="0"/>
              </a:defRPr>
            </a:lvl6pPr>
            <a:lvl7pPr marL="3086100" indent="-342900" eaLnBrk="0" fontAlgn="base" hangingPunct="0">
              <a:lnSpc>
                <a:spcPct val="90000"/>
              </a:lnSpc>
              <a:spcBef>
                <a:spcPct val="30000"/>
              </a:spcBef>
              <a:spcAft>
                <a:spcPct val="0"/>
              </a:spcAft>
              <a:buSzPct val="100000"/>
              <a:buFont typeface="Wingdings" pitchFamily="2" charset="2"/>
              <a:buChar char="Ø"/>
              <a:defRPr>
                <a:solidFill>
                  <a:srgbClr val="000000"/>
                </a:solidFill>
                <a:latin typeface="Times New Roman" panose="02020603050405020304" pitchFamily="18" charset="0"/>
              </a:defRPr>
            </a:lvl7pPr>
            <a:lvl8pPr marL="3543300" indent="-342900" eaLnBrk="0" fontAlgn="base" hangingPunct="0">
              <a:lnSpc>
                <a:spcPct val="90000"/>
              </a:lnSpc>
              <a:spcBef>
                <a:spcPct val="30000"/>
              </a:spcBef>
              <a:spcAft>
                <a:spcPct val="0"/>
              </a:spcAft>
              <a:buSzPct val="100000"/>
              <a:buFont typeface="Wingdings" pitchFamily="2" charset="2"/>
              <a:buChar char="Ø"/>
              <a:defRPr>
                <a:solidFill>
                  <a:srgbClr val="000000"/>
                </a:solidFill>
                <a:latin typeface="Times New Roman" panose="02020603050405020304" pitchFamily="18" charset="0"/>
              </a:defRPr>
            </a:lvl8pPr>
            <a:lvl9pPr marL="4000500" indent="-342900" eaLnBrk="0" fontAlgn="base" hangingPunct="0">
              <a:lnSpc>
                <a:spcPct val="90000"/>
              </a:lnSpc>
              <a:spcBef>
                <a:spcPct val="30000"/>
              </a:spcBef>
              <a:spcAft>
                <a:spcPct val="0"/>
              </a:spcAft>
              <a:buSzPct val="100000"/>
              <a:buFont typeface="Wingdings" pitchFamily="2" charset="2"/>
              <a:buChar char="Ø"/>
              <a:defRPr>
                <a:solidFill>
                  <a:srgbClr val="000000"/>
                </a:solidFill>
                <a:latin typeface="Times New Roman" panose="02020603050405020304" pitchFamily="18" charset="0"/>
              </a:defRPr>
            </a:lvl9pPr>
          </a:lstStyle>
          <a:p>
            <a:r>
              <a:rPr lang="en-US" altLang="it-IT" sz="2000" b="0"/>
              <a:t>The complete data management system schema, including the structures and constraints, are recovered in this phase.</a:t>
            </a:r>
          </a:p>
          <a:p>
            <a:r>
              <a:rPr lang="en-US" altLang="it-IT" sz="2000" b="0"/>
              <a:t>In this methodology, data structures are extracted by means of the following main processes:</a:t>
            </a:r>
          </a:p>
          <a:p>
            <a:pPr lvl="1"/>
            <a:r>
              <a:rPr lang="en-US" altLang="it-IT" sz="1800"/>
              <a:t>DMS-DDL text analysis:</a:t>
            </a:r>
            <a:r>
              <a:rPr lang="en-US" altLang="it-IT" sz="1800" b="0"/>
              <a:t> Data structure declaration statements in a given DDL, found in the schema scripts and application programs, are analyzed to produce an approximate logical schema.</a:t>
            </a:r>
          </a:p>
          <a:p>
            <a:pPr lvl="1"/>
            <a:r>
              <a:rPr lang="en-US" altLang="it-IT" sz="1800"/>
              <a:t>Program analysis:</a:t>
            </a:r>
            <a:r>
              <a:rPr lang="en-US" altLang="it-IT" sz="1800" b="0"/>
              <a:t> This means analyzing the source code in order to detect integrity constraints and evidences of additional data structures.</a:t>
            </a:r>
          </a:p>
          <a:p>
            <a:pPr lvl="1"/>
            <a:r>
              <a:rPr lang="en-US" altLang="it-IT" sz="1800"/>
              <a:t>Data analysis:</a:t>
            </a:r>
            <a:r>
              <a:rPr lang="en-US" altLang="it-IT" sz="1800" b="0"/>
              <a:t> This means analyzing the files and databases to: (i) identify data structures and their properties, namely, unique fields and functional dependencies in files, and (ii) test hypothesis such as ”could this field be a foreign key to this file?”</a:t>
            </a:r>
          </a:p>
          <a:p>
            <a:pPr lvl="1"/>
            <a:r>
              <a:rPr lang="en-US" altLang="it-IT" sz="1800"/>
              <a:t>Schema integration:</a:t>
            </a:r>
            <a:r>
              <a:rPr lang="en-US" altLang="it-IT" sz="1800" b="0"/>
              <a:t> The analyst is generally presented with several schemas while processing more than one information source. Each of those multiple schemas offers a partial view of the data objects. All those partial views are reflected on the final logical schema via a process for schema integration.</a:t>
            </a:r>
            <a:endParaRPr lang="en-US" altLang="it-IT" sz="1800" b="0">
              <a:solidFill>
                <a:srgbClr val="0000FF"/>
              </a:solidFill>
            </a:endParaRPr>
          </a:p>
        </p:txBody>
      </p:sp>
    </p:spTree>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Rectangle 2">
            <a:extLst>
              <a:ext uri="{FF2B5EF4-FFF2-40B4-BE49-F238E27FC236}">
                <a16:creationId xmlns:a16="http://schemas.microsoft.com/office/drawing/2014/main" id="{D9B39FDC-E870-DB5D-7A57-BD87F63AB15E}"/>
              </a:ext>
            </a:extLst>
          </p:cNvPr>
          <p:cNvSpPr>
            <a:spLocks noGrp="1" noChangeArrowheads="1"/>
          </p:cNvSpPr>
          <p:nvPr>
            <p:ph type="title" idx="4294967295"/>
          </p:nvPr>
        </p:nvSpPr>
        <p:spPr/>
        <p:txBody>
          <a:bodyPr/>
          <a:lstStyle/>
          <a:p>
            <a:r>
              <a:rPr lang="en-US" altLang="it-IT">
                <a:solidFill>
                  <a:schemeClr val="hlink"/>
                </a:solidFill>
              </a:rPr>
              <a:t>Data Structure Conceptualization</a:t>
            </a:r>
          </a:p>
        </p:txBody>
      </p:sp>
      <p:sp>
        <p:nvSpPr>
          <p:cNvPr id="141314" name="Rectangle 3">
            <a:extLst>
              <a:ext uri="{FF2B5EF4-FFF2-40B4-BE49-F238E27FC236}">
                <a16:creationId xmlns:a16="http://schemas.microsoft.com/office/drawing/2014/main" id="{949997D3-3AF1-0186-299C-0E1FAA859EA6}"/>
              </a:ext>
            </a:extLst>
          </p:cNvPr>
          <p:cNvSpPr>
            <a:spLocks noChangeArrowheads="1"/>
          </p:cNvSpPr>
          <p:nvPr/>
        </p:nvSpPr>
        <p:spPr bwMode="auto">
          <a:xfrm>
            <a:off x="1654175" y="660400"/>
            <a:ext cx="8912225" cy="546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457200" indent="-457200">
              <a:lnSpc>
                <a:spcPct val="90000"/>
              </a:lnSpc>
              <a:spcBef>
                <a:spcPct val="30000"/>
              </a:spcBef>
              <a:buSzPct val="75000"/>
              <a:buChar char="•"/>
              <a:defRPr sz="2400">
                <a:solidFill>
                  <a:srgbClr val="000000"/>
                </a:solidFill>
                <a:latin typeface="Times New Roman" panose="02020603050405020304" pitchFamily="18" charset="0"/>
              </a:defRPr>
            </a:lvl1pPr>
            <a:lvl2pPr marL="838200" indent="-381000">
              <a:lnSpc>
                <a:spcPct val="90000"/>
              </a:lnSpc>
              <a:spcBef>
                <a:spcPct val="30000"/>
              </a:spcBef>
              <a:buSzPct val="100000"/>
              <a:buChar char="–"/>
              <a:defRPr sz="2000">
                <a:solidFill>
                  <a:schemeClr val="bg1"/>
                </a:solidFill>
                <a:latin typeface="Times New Roman" panose="02020603050405020304" pitchFamily="18" charset="0"/>
              </a:defRPr>
            </a:lvl2pPr>
            <a:lvl3pPr marL="1295400" indent="-381000">
              <a:lnSpc>
                <a:spcPct val="90000"/>
              </a:lnSpc>
              <a:spcBef>
                <a:spcPct val="30000"/>
              </a:spcBef>
              <a:buSzPct val="100000"/>
              <a:buChar char="•"/>
              <a:defRPr sz="2000">
                <a:solidFill>
                  <a:srgbClr val="663300"/>
                </a:solidFill>
                <a:latin typeface="Times New Roman" panose="02020603050405020304" pitchFamily="18" charset="0"/>
              </a:defRPr>
            </a:lvl3pPr>
            <a:lvl4pPr marL="1714500" indent="-342900">
              <a:lnSpc>
                <a:spcPct val="90000"/>
              </a:lnSpc>
              <a:spcBef>
                <a:spcPct val="30000"/>
              </a:spcBef>
              <a:buSzPct val="100000"/>
              <a:buChar char="–"/>
              <a:defRPr>
                <a:solidFill>
                  <a:srgbClr val="000000"/>
                </a:solidFill>
                <a:latin typeface="Times New Roman" panose="02020603050405020304" pitchFamily="18" charset="0"/>
              </a:defRPr>
            </a:lvl4pPr>
            <a:lvl5pPr marL="2171700" indent="-342900">
              <a:lnSpc>
                <a:spcPct val="90000"/>
              </a:lnSpc>
              <a:spcBef>
                <a:spcPct val="30000"/>
              </a:spcBef>
              <a:buSzPct val="100000"/>
              <a:buFont typeface="Wingdings" pitchFamily="2" charset="2"/>
              <a:buChar char="Ø"/>
              <a:defRPr>
                <a:solidFill>
                  <a:srgbClr val="000000"/>
                </a:solidFill>
                <a:latin typeface="Times New Roman" panose="02020603050405020304" pitchFamily="18" charset="0"/>
              </a:defRPr>
            </a:lvl5pPr>
            <a:lvl6pPr marL="2628900" indent="-342900" eaLnBrk="0" fontAlgn="base" hangingPunct="0">
              <a:lnSpc>
                <a:spcPct val="90000"/>
              </a:lnSpc>
              <a:spcBef>
                <a:spcPct val="30000"/>
              </a:spcBef>
              <a:spcAft>
                <a:spcPct val="0"/>
              </a:spcAft>
              <a:buSzPct val="100000"/>
              <a:buFont typeface="Wingdings" pitchFamily="2" charset="2"/>
              <a:buChar char="Ø"/>
              <a:defRPr>
                <a:solidFill>
                  <a:srgbClr val="000000"/>
                </a:solidFill>
                <a:latin typeface="Times New Roman" panose="02020603050405020304" pitchFamily="18" charset="0"/>
              </a:defRPr>
            </a:lvl6pPr>
            <a:lvl7pPr marL="3086100" indent="-342900" eaLnBrk="0" fontAlgn="base" hangingPunct="0">
              <a:lnSpc>
                <a:spcPct val="90000"/>
              </a:lnSpc>
              <a:spcBef>
                <a:spcPct val="30000"/>
              </a:spcBef>
              <a:spcAft>
                <a:spcPct val="0"/>
              </a:spcAft>
              <a:buSzPct val="100000"/>
              <a:buFont typeface="Wingdings" pitchFamily="2" charset="2"/>
              <a:buChar char="Ø"/>
              <a:defRPr>
                <a:solidFill>
                  <a:srgbClr val="000000"/>
                </a:solidFill>
                <a:latin typeface="Times New Roman" panose="02020603050405020304" pitchFamily="18" charset="0"/>
              </a:defRPr>
            </a:lvl7pPr>
            <a:lvl8pPr marL="3543300" indent="-342900" eaLnBrk="0" fontAlgn="base" hangingPunct="0">
              <a:lnSpc>
                <a:spcPct val="90000"/>
              </a:lnSpc>
              <a:spcBef>
                <a:spcPct val="30000"/>
              </a:spcBef>
              <a:spcAft>
                <a:spcPct val="0"/>
              </a:spcAft>
              <a:buSzPct val="100000"/>
              <a:buFont typeface="Wingdings" pitchFamily="2" charset="2"/>
              <a:buChar char="Ø"/>
              <a:defRPr>
                <a:solidFill>
                  <a:srgbClr val="000000"/>
                </a:solidFill>
                <a:latin typeface="Times New Roman" panose="02020603050405020304" pitchFamily="18" charset="0"/>
              </a:defRPr>
            </a:lvl8pPr>
            <a:lvl9pPr marL="4000500" indent="-342900" eaLnBrk="0" fontAlgn="base" hangingPunct="0">
              <a:lnSpc>
                <a:spcPct val="90000"/>
              </a:lnSpc>
              <a:spcBef>
                <a:spcPct val="30000"/>
              </a:spcBef>
              <a:spcAft>
                <a:spcPct val="0"/>
              </a:spcAft>
              <a:buSzPct val="100000"/>
              <a:buFont typeface="Wingdings" pitchFamily="2" charset="2"/>
              <a:buChar char="Ø"/>
              <a:defRPr>
                <a:solidFill>
                  <a:srgbClr val="000000"/>
                </a:solidFill>
                <a:latin typeface="Times New Roman" panose="02020603050405020304" pitchFamily="18" charset="0"/>
              </a:defRPr>
            </a:lvl9pPr>
          </a:lstStyle>
          <a:p>
            <a:r>
              <a:rPr lang="en-US" altLang="it-IT" sz="2000" b="0"/>
              <a:t>The phase comprises two sub-phases: </a:t>
            </a:r>
            <a:r>
              <a:rPr lang="en-US" altLang="it-IT" sz="2000"/>
              <a:t>basic conceptualization</a:t>
            </a:r>
            <a:r>
              <a:rPr lang="en-US" altLang="it-IT" sz="2000" b="0"/>
              <a:t> and </a:t>
            </a:r>
            <a:r>
              <a:rPr lang="en-US" altLang="it-IT" sz="2000"/>
              <a:t>conceptual normalization.</a:t>
            </a:r>
            <a:endParaRPr lang="en-US" altLang="it-IT" sz="2000" b="0"/>
          </a:p>
          <a:p>
            <a:pPr>
              <a:buFontTx/>
              <a:buNone/>
            </a:pPr>
            <a:r>
              <a:rPr lang="en-US" altLang="it-IT" u="sng">
                <a:solidFill>
                  <a:srgbClr val="3333FF"/>
                </a:solidFill>
              </a:rPr>
              <a:t>Basic conceptualization</a:t>
            </a:r>
          </a:p>
          <a:p>
            <a:r>
              <a:rPr lang="en-US" altLang="it-IT" sz="2000" b="0"/>
              <a:t>In this sub-phase, relevant semantic concepts are extracted from an underlying logical schema, by solving two different problems requiring very different methods and reasoning: </a:t>
            </a:r>
          </a:p>
          <a:p>
            <a:pPr lvl="1"/>
            <a:r>
              <a:rPr lang="en-US" altLang="it-IT" sz="1800" b="0"/>
              <a:t>schema untranslation.</a:t>
            </a:r>
          </a:p>
          <a:p>
            <a:pPr lvl="1"/>
            <a:r>
              <a:rPr lang="en-US" altLang="it-IT" sz="1800" b="0"/>
              <a:t>schema de-optimization. </a:t>
            </a:r>
          </a:p>
          <a:p>
            <a:r>
              <a:rPr lang="en-US" altLang="it-IT" sz="2000" b="0"/>
              <a:t>However, first the schema is made ready by cleaning it before tackling those two problems.</a:t>
            </a:r>
          </a:p>
          <a:p>
            <a:pPr>
              <a:buFontTx/>
              <a:buNone/>
            </a:pPr>
            <a:r>
              <a:rPr lang="en-US" altLang="it-IT" sz="2000" b="0"/>
              <a:t>•   </a:t>
            </a:r>
            <a:r>
              <a:rPr lang="en-US" altLang="it-IT" sz="2000"/>
              <a:t>Making the schema ready:</a:t>
            </a:r>
            <a:r>
              <a:rPr lang="en-US" altLang="it-IT" sz="2000" b="0"/>
              <a:t> First, the original schema might be using some concrete constructs, such as files and access keys, which might have been useful in the data structure extraction phase, but now can be eliminated. </a:t>
            </a:r>
          </a:p>
          <a:p>
            <a:pPr>
              <a:buFontTx/>
              <a:buNone/>
            </a:pPr>
            <a:r>
              <a:rPr lang="en-US" altLang="it-IT" sz="2000" b="0"/>
              <a:t>     Second, some names can be translated to more meaningful names. </a:t>
            </a:r>
          </a:p>
          <a:p>
            <a:pPr>
              <a:buFontTx/>
              <a:buNone/>
            </a:pPr>
            <a:r>
              <a:rPr lang="en-US" altLang="it-IT" sz="2000" b="0"/>
              <a:t>     Third, some parts of the schema might be restructured before trying to interpret them.</a:t>
            </a:r>
          </a:p>
          <a:p>
            <a:pPr>
              <a:buFontTx/>
              <a:buNone/>
            </a:pPr>
            <a:endParaRPr lang="en-US" altLang="it-IT" sz="2000" u="sng"/>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a:extLst>
              <a:ext uri="{FF2B5EF4-FFF2-40B4-BE49-F238E27FC236}">
                <a16:creationId xmlns:a16="http://schemas.microsoft.com/office/drawing/2014/main" id="{05150BAF-36CD-947E-8855-38B31B8A1902}"/>
              </a:ext>
            </a:extLst>
          </p:cNvPr>
          <p:cNvSpPr>
            <a:spLocks noGrp="1" noChangeArrowheads="1"/>
          </p:cNvSpPr>
          <p:nvPr>
            <p:ph type="title" idx="4294967295"/>
          </p:nvPr>
        </p:nvSpPr>
        <p:spPr>
          <a:xfrm>
            <a:off x="1524000" y="0"/>
            <a:ext cx="9144000" cy="754063"/>
          </a:xfrm>
        </p:spPr>
        <p:txBody>
          <a:bodyPr/>
          <a:lstStyle/>
          <a:p>
            <a:r>
              <a:rPr lang="en-US" altLang="it-IT">
                <a:solidFill>
                  <a:schemeClr val="hlink"/>
                </a:solidFill>
              </a:rPr>
              <a:t>A General Model For Software Reengineering</a:t>
            </a:r>
          </a:p>
        </p:txBody>
      </p:sp>
      <p:sp>
        <p:nvSpPr>
          <p:cNvPr id="18434" name="Rectangle 3">
            <a:extLst>
              <a:ext uri="{FF2B5EF4-FFF2-40B4-BE49-F238E27FC236}">
                <a16:creationId xmlns:a16="http://schemas.microsoft.com/office/drawing/2014/main" id="{4AD97514-6B06-EAED-EB4B-561BFDA89C7B}"/>
              </a:ext>
            </a:extLst>
          </p:cNvPr>
          <p:cNvSpPr>
            <a:spLocks noGrp="1" noChangeArrowheads="1"/>
          </p:cNvSpPr>
          <p:nvPr>
            <p:ph type="body" idx="4294967295"/>
          </p:nvPr>
        </p:nvSpPr>
        <p:spPr>
          <a:xfrm>
            <a:off x="1590675" y="660400"/>
            <a:ext cx="8812213" cy="5737225"/>
          </a:xfrm>
        </p:spPr>
        <p:txBody>
          <a:bodyPr/>
          <a:lstStyle/>
          <a:p>
            <a:r>
              <a:rPr lang="en-US" altLang="it-IT"/>
              <a:t>The reengineering process accepts as input the existing code of a system and produces the code of the renovated system. </a:t>
            </a:r>
          </a:p>
          <a:p>
            <a:r>
              <a:rPr lang="en-US" altLang="it-IT"/>
              <a:t>The reengineering process may be as straightforward as translating with a tool the source code from the given language to source code in another language. </a:t>
            </a:r>
          </a:p>
          <a:p>
            <a:r>
              <a:rPr lang="en-US" altLang="it-IT"/>
              <a:t>For example, a program written in BASIC can be translated into a new program in C.</a:t>
            </a:r>
          </a:p>
          <a:p>
            <a:r>
              <a:rPr lang="en-US" altLang="it-IT"/>
              <a:t>The reengineering process may be very complex as explained below:</a:t>
            </a:r>
          </a:p>
          <a:p>
            <a:pPr lvl="1">
              <a:buFontTx/>
              <a:buNone/>
            </a:pPr>
            <a:r>
              <a:rPr lang="en-US" altLang="it-IT">
                <a:solidFill>
                  <a:srgbClr val="3333FF"/>
                </a:solidFill>
              </a:rPr>
              <a:t>• recreate a design from the existing source code.</a:t>
            </a:r>
          </a:p>
          <a:p>
            <a:pPr lvl="1">
              <a:buFontTx/>
              <a:buNone/>
            </a:pPr>
            <a:r>
              <a:rPr lang="en-US" altLang="it-IT">
                <a:solidFill>
                  <a:srgbClr val="3333FF"/>
                </a:solidFill>
              </a:rPr>
              <a:t>• find the requirements of the system being reengineered.</a:t>
            </a:r>
          </a:p>
          <a:p>
            <a:pPr lvl="1">
              <a:buFontTx/>
              <a:buNone/>
            </a:pPr>
            <a:r>
              <a:rPr lang="en-US" altLang="it-IT">
                <a:solidFill>
                  <a:srgbClr val="3333FF"/>
                </a:solidFill>
              </a:rPr>
              <a:t>• compare the existing requirements with the new ones.</a:t>
            </a:r>
          </a:p>
          <a:p>
            <a:pPr lvl="1">
              <a:buFontTx/>
              <a:buNone/>
            </a:pPr>
            <a:r>
              <a:rPr lang="en-US" altLang="it-IT">
                <a:solidFill>
                  <a:srgbClr val="3333FF"/>
                </a:solidFill>
              </a:rPr>
              <a:t>• remove those requirements that are not needed in the renovated system.</a:t>
            </a:r>
          </a:p>
          <a:p>
            <a:pPr lvl="1">
              <a:buFontTx/>
              <a:buNone/>
            </a:pPr>
            <a:r>
              <a:rPr lang="en-US" altLang="it-IT">
                <a:solidFill>
                  <a:srgbClr val="3333FF"/>
                </a:solidFill>
              </a:rPr>
              <a:t>• make a new design of the desired system.</a:t>
            </a:r>
          </a:p>
          <a:p>
            <a:pPr lvl="1">
              <a:buFontTx/>
              <a:buNone/>
            </a:pPr>
            <a:r>
              <a:rPr lang="en-US" altLang="it-IT">
                <a:solidFill>
                  <a:srgbClr val="3333FF"/>
                </a:solidFill>
              </a:rPr>
              <a:t>• code the new system.</a:t>
            </a:r>
          </a:p>
          <a:p>
            <a:pPr>
              <a:buFontTx/>
              <a:buNone/>
            </a:pPr>
            <a:endParaRPr lang="en-US" altLang="it-IT" sz="2000"/>
          </a:p>
        </p:txBody>
      </p:sp>
    </p:spTree>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Rectangle 2">
            <a:extLst>
              <a:ext uri="{FF2B5EF4-FFF2-40B4-BE49-F238E27FC236}">
                <a16:creationId xmlns:a16="http://schemas.microsoft.com/office/drawing/2014/main" id="{72EAE449-4403-D0A4-4ED4-1DBF6F531F5D}"/>
              </a:ext>
            </a:extLst>
          </p:cNvPr>
          <p:cNvSpPr>
            <a:spLocks noGrp="1" noChangeArrowheads="1"/>
          </p:cNvSpPr>
          <p:nvPr>
            <p:ph type="title" idx="4294967295"/>
          </p:nvPr>
        </p:nvSpPr>
        <p:spPr/>
        <p:txBody>
          <a:bodyPr/>
          <a:lstStyle/>
          <a:p>
            <a:r>
              <a:rPr lang="en-US" altLang="it-IT">
                <a:solidFill>
                  <a:schemeClr val="hlink"/>
                </a:solidFill>
              </a:rPr>
              <a:t>Data Structure Conceptualization</a:t>
            </a:r>
          </a:p>
        </p:txBody>
      </p:sp>
      <p:sp>
        <p:nvSpPr>
          <p:cNvPr id="143362" name="Rectangle 3">
            <a:extLst>
              <a:ext uri="{FF2B5EF4-FFF2-40B4-BE49-F238E27FC236}">
                <a16:creationId xmlns:a16="http://schemas.microsoft.com/office/drawing/2014/main" id="{26670DF8-77B9-4320-277F-5373C7371A67}"/>
              </a:ext>
            </a:extLst>
          </p:cNvPr>
          <p:cNvSpPr>
            <a:spLocks noChangeArrowheads="1"/>
          </p:cNvSpPr>
          <p:nvPr/>
        </p:nvSpPr>
        <p:spPr bwMode="auto">
          <a:xfrm>
            <a:off x="1654175" y="660400"/>
            <a:ext cx="8912225" cy="577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457200" indent="-457200">
              <a:lnSpc>
                <a:spcPct val="90000"/>
              </a:lnSpc>
              <a:spcBef>
                <a:spcPct val="30000"/>
              </a:spcBef>
              <a:buSzPct val="75000"/>
              <a:buChar char="•"/>
              <a:defRPr sz="2400">
                <a:solidFill>
                  <a:srgbClr val="000000"/>
                </a:solidFill>
                <a:latin typeface="Times New Roman" panose="02020603050405020304" pitchFamily="18" charset="0"/>
              </a:defRPr>
            </a:lvl1pPr>
            <a:lvl2pPr marL="838200" indent="-381000">
              <a:lnSpc>
                <a:spcPct val="90000"/>
              </a:lnSpc>
              <a:spcBef>
                <a:spcPct val="30000"/>
              </a:spcBef>
              <a:buSzPct val="100000"/>
              <a:buChar char="–"/>
              <a:defRPr sz="2000">
                <a:solidFill>
                  <a:schemeClr val="bg1"/>
                </a:solidFill>
                <a:latin typeface="Times New Roman" panose="02020603050405020304" pitchFamily="18" charset="0"/>
              </a:defRPr>
            </a:lvl2pPr>
            <a:lvl3pPr marL="1295400" indent="-381000">
              <a:lnSpc>
                <a:spcPct val="90000"/>
              </a:lnSpc>
              <a:spcBef>
                <a:spcPct val="30000"/>
              </a:spcBef>
              <a:buSzPct val="100000"/>
              <a:buChar char="•"/>
              <a:defRPr sz="2000">
                <a:solidFill>
                  <a:srgbClr val="663300"/>
                </a:solidFill>
                <a:latin typeface="Times New Roman" panose="02020603050405020304" pitchFamily="18" charset="0"/>
              </a:defRPr>
            </a:lvl3pPr>
            <a:lvl4pPr marL="1714500" indent="-342900">
              <a:lnSpc>
                <a:spcPct val="90000"/>
              </a:lnSpc>
              <a:spcBef>
                <a:spcPct val="30000"/>
              </a:spcBef>
              <a:buSzPct val="100000"/>
              <a:buChar char="–"/>
              <a:defRPr>
                <a:solidFill>
                  <a:srgbClr val="000000"/>
                </a:solidFill>
                <a:latin typeface="Times New Roman" panose="02020603050405020304" pitchFamily="18" charset="0"/>
              </a:defRPr>
            </a:lvl4pPr>
            <a:lvl5pPr marL="2171700" indent="-342900">
              <a:lnSpc>
                <a:spcPct val="90000"/>
              </a:lnSpc>
              <a:spcBef>
                <a:spcPct val="30000"/>
              </a:spcBef>
              <a:buSzPct val="100000"/>
              <a:buFont typeface="Wingdings" pitchFamily="2" charset="2"/>
              <a:buChar char="Ø"/>
              <a:defRPr>
                <a:solidFill>
                  <a:srgbClr val="000000"/>
                </a:solidFill>
                <a:latin typeface="Times New Roman" panose="02020603050405020304" pitchFamily="18" charset="0"/>
              </a:defRPr>
            </a:lvl5pPr>
            <a:lvl6pPr marL="2628900" indent="-342900" eaLnBrk="0" fontAlgn="base" hangingPunct="0">
              <a:lnSpc>
                <a:spcPct val="90000"/>
              </a:lnSpc>
              <a:spcBef>
                <a:spcPct val="30000"/>
              </a:spcBef>
              <a:spcAft>
                <a:spcPct val="0"/>
              </a:spcAft>
              <a:buSzPct val="100000"/>
              <a:buFont typeface="Wingdings" pitchFamily="2" charset="2"/>
              <a:buChar char="Ø"/>
              <a:defRPr>
                <a:solidFill>
                  <a:srgbClr val="000000"/>
                </a:solidFill>
                <a:latin typeface="Times New Roman" panose="02020603050405020304" pitchFamily="18" charset="0"/>
              </a:defRPr>
            </a:lvl6pPr>
            <a:lvl7pPr marL="3086100" indent="-342900" eaLnBrk="0" fontAlgn="base" hangingPunct="0">
              <a:lnSpc>
                <a:spcPct val="90000"/>
              </a:lnSpc>
              <a:spcBef>
                <a:spcPct val="30000"/>
              </a:spcBef>
              <a:spcAft>
                <a:spcPct val="0"/>
              </a:spcAft>
              <a:buSzPct val="100000"/>
              <a:buFont typeface="Wingdings" pitchFamily="2" charset="2"/>
              <a:buChar char="Ø"/>
              <a:defRPr>
                <a:solidFill>
                  <a:srgbClr val="000000"/>
                </a:solidFill>
                <a:latin typeface="Times New Roman" panose="02020603050405020304" pitchFamily="18" charset="0"/>
              </a:defRPr>
            </a:lvl7pPr>
            <a:lvl8pPr marL="3543300" indent="-342900" eaLnBrk="0" fontAlgn="base" hangingPunct="0">
              <a:lnSpc>
                <a:spcPct val="90000"/>
              </a:lnSpc>
              <a:spcBef>
                <a:spcPct val="30000"/>
              </a:spcBef>
              <a:spcAft>
                <a:spcPct val="0"/>
              </a:spcAft>
              <a:buSzPct val="100000"/>
              <a:buFont typeface="Wingdings" pitchFamily="2" charset="2"/>
              <a:buChar char="Ø"/>
              <a:defRPr>
                <a:solidFill>
                  <a:srgbClr val="000000"/>
                </a:solidFill>
                <a:latin typeface="Times New Roman" panose="02020603050405020304" pitchFamily="18" charset="0"/>
              </a:defRPr>
            </a:lvl8pPr>
            <a:lvl9pPr marL="4000500" indent="-342900" eaLnBrk="0" fontAlgn="base" hangingPunct="0">
              <a:lnSpc>
                <a:spcPct val="90000"/>
              </a:lnSpc>
              <a:spcBef>
                <a:spcPct val="30000"/>
              </a:spcBef>
              <a:spcAft>
                <a:spcPct val="0"/>
              </a:spcAft>
              <a:buSzPct val="100000"/>
              <a:buFont typeface="Wingdings" pitchFamily="2" charset="2"/>
              <a:buChar char="Ø"/>
              <a:defRPr>
                <a:solidFill>
                  <a:srgbClr val="000000"/>
                </a:solidFill>
                <a:latin typeface="Times New Roman" panose="02020603050405020304" pitchFamily="18" charset="0"/>
              </a:defRPr>
            </a:lvl9pPr>
          </a:lstStyle>
          <a:p>
            <a:pPr>
              <a:buFontTx/>
              <a:buNone/>
            </a:pPr>
            <a:r>
              <a:rPr lang="en-US" altLang="it-IT" sz="2000"/>
              <a:t>• Schema untranslation:</a:t>
            </a:r>
            <a:r>
              <a:rPr lang="en-US" altLang="it-IT" sz="2000" b="0"/>
              <a:t> The existing logical schema is a technical translation of the initial conceptual constructs. Untranslation means identifying the traces of those translations, and replacing them by their original conceptual constructs.</a:t>
            </a:r>
          </a:p>
          <a:p>
            <a:pPr>
              <a:buFontTx/>
              <a:buNone/>
            </a:pPr>
            <a:endParaRPr lang="en-US" altLang="it-IT" sz="2000" b="0"/>
          </a:p>
          <a:p>
            <a:pPr>
              <a:buFontTx/>
              <a:buNone/>
            </a:pPr>
            <a:r>
              <a:rPr lang="en-US" altLang="it-IT" sz="2000"/>
              <a:t>• Schema De Optimization:</a:t>
            </a:r>
            <a:r>
              <a:rPr lang="en-US" altLang="it-IT" sz="2000" b="0"/>
              <a:t> An optimized schema is generally more difficult to understand. Therefore, in a logical schema, it is useful to identify constructs included to perform optimization and replace those constructs.</a:t>
            </a:r>
          </a:p>
          <a:p>
            <a:pPr>
              <a:buFontTx/>
              <a:buNone/>
            </a:pPr>
            <a:endParaRPr lang="en-US" altLang="it-IT" sz="2000" b="0"/>
          </a:p>
          <a:p>
            <a:pPr>
              <a:buFontTx/>
              <a:buNone/>
            </a:pPr>
            <a:r>
              <a:rPr lang="en-US" altLang="it-IT" u="sng">
                <a:solidFill>
                  <a:srgbClr val="3333FF"/>
                </a:solidFill>
              </a:rPr>
              <a:t>Conceptual normalization</a:t>
            </a:r>
          </a:p>
          <a:p>
            <a:r>
              <a:rPr lang="en-US" altLang="it-IT" sz="2000" b="0"/>
              <a:t>The basic conceptual schema is restructured for it to have the desired qualities, namely, simplicity, readability, minimality, extensibility, and expressiveness. </a:t>
            </a:r>
          </a:p>
          <a:p>
            <a:r>
              <a:rPr lang="en-US" altLang="it-IT" sz="2000" b="0"/>
              <a:t>Examples of conceptual normalization are: </a:t>
            </a:r>
          </a:p>
          <a:p>
            <a:pPr lvl="1">
              <a:buFontTx/>
              <a:buNone/>
            </a:pPr>
            <a:r>
              <a:rPr lang="en-US" altLang="it-IT" sz="1800" b="0"/>
              <a:t>(i) replace some entity types by relationship types. </a:t>
            </a:r>
          </a:p>
          <a:p>
            <a:pPr lvl="1">
              <a:buFontTx/>
              <a:buNone/>
            </a:pPr>
            <a:r>
              <a:rPr lang="en-US" altLang="it-IT" sz="1800" b="0"/>
              <a:t>(ii) replace some entity types by attributes. </a:t>
            </a:r>
          </a:p>
          <a:p>
            <a:pPr lvl="1">
              <a:buFontTx/>
              <a:buNone/>
            </a:pPr>
            <a:r>
              <a:rPr lang="en-US" altLang="it-IT" sz="1800" b="0"/>
              <a:t>(iii) make the is-a relation explicit.</a:t>
            </a:r>
          </a:p>
          <a:p>
            <a:pPr lvl="1">
              <a:buFontTx/>
              <a:buNone/>
            </a:pPr>
            <a:r>
              <a:rPr lang="en-US" altLang="it-IT" sz="1800" b="0"/>
              <a:t>(iv) standardize the names.</a:t>
            </a:r>
            <a:endParaRPr lang="en-US" altLang="it-IT" sz="1800" u="sng"/>
          </a:p>
        </p:txBody>
      </p:sp>
    </p:spTree>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Rectangle 2">
            <a:extLst>
              <a:ext uri="{FF2B5EF4-FFF2-40B4-BE49-F238E27FC236}">
                <a16:creationId xmlns:a16="http://schemas.microsoft.com/office/drawing/2014/main" id="{F794E4E5-4802-F8BB-BEBA-A7F468F64895}"/>
              </a:ext>
            </a:extLst>
          </p:cNvPr>
          <p:cNvSpPr>
            <a:spLocks noGrp="1" noChangeArrowheads="1"/>
          </p:cNvSpPr>
          <p:nvPr>
            <p:ph type="title" idx="4294967295"/>
          </p:nvPr>
        </p:nvSpPr>
        <p:spPr/>
        <p:txBody>
          <a:bodyPr/>
          <a:lstStyle/>
          <a:p>
            <a:r>
              <a:rPr lang="en-US" altLang="it-IT">
                <a:solidFill>
                  <a:schemeClr val="hlink"/>
                </a:solidFill>
              </a:rPr>
              <a:t>Reverse Engineering Tools</a:t>
            </a:r>
          </a:p>
        </p:txBody>
      </p:sp>
      <p:sp>
        <p:nvSpPr>
          <p:cNvPr id="145410" name="Rectangle 4">
            <a:extLst>
              <a:ext uri="{FF2B5EF4-FFF2-40B4-BE49-F238E27FC236}">
                <a16:creationId xmlns:a16="http://schemas.microsoft.com/office/drawing/2014/main" id="{1FF594B6-C421-1B86-DB26-86BD6B3647C7}"/>
              </a:ext>
            </a:extLst>
          </p:cNvPr>
          <p:cNvSpPr>
            <a:spLocks noChangeArrowheads="1"/>
          </p:cNvSpPr>
          <p:nvPr/>
        </p:nvSpPr>
        <p:spPr bwMode="auto">
          <a:xfrm>
            <a:off x="1755775" y="749300"/>
            <a:ext cx="8912225" cy="277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457200" indent="-457200">
              <a:lnSpc>
                <a:spcPct val="90000"/>
              </a:lnSpc>
              <a:spcBef>
                <a:spcPct val="30000"/>
              </a:spcBef>
              <a:buSzPct val="75000"/>
              <a:buChar char="•"/>
              <a:defRPr sz="2400">
                <a:solidFill>
                  <a:srgbClr val="000000"/>
                </a:solidFill>
                <a:latin typeface="Times New Roman" panose="02020603050405020304" pitchFamily="18" charset="0"/>
              </a:defRPr>
            </a:lvl1pPr>
            <a:lvl2pPr marL="838200" indent="-381000">
              <a:lnSpc>
                <a:spcPct val="90000"/>
              </a:lnSpc>
              <a:spcBef>
                <a:spcPct val="30000"/>
              </a:spcBef>
              <a:buSzPct val="100000"/>
              <a:buChar char="–"/>
              <a:defRPr sz="2000">
                <a:solidFill>
                  <a:schemeClr val="bg1"/>
                </a:solidFill>
                <a:latin typeface="Times New Roman" panose="02020603050405020304" pitchFamily="18" charset="0"/>
              </a:defRPr>
            </a:lvl2pPr>
            <a:lvl3pPr marL="1295400" indent="-381000">
              <a:lnSpc>
                <a:spcPct val="90000"/>
              </a:lnSpc>
              <a:spcBef>
                <a:spcPct val="30000"/>
              </a:spcBef>
              <a:buSzPct val="100000"/>
              <a:buChar char="•"/>
              <a:defRPr sz="2000">
                <a:solidFill>
                  <a:srgbClr val="663300"/>
                </a:solidFill>
                <a:latin typeface="Times New Roman" panose="02020603050405020304" pitchFamily="18" charset="0"/>
              </a:defRPr>
            </a:lvl3pPr>
            <a:lvl4pPr marL="1714500" indent="-342900">
              <a:lnSpc>
                <a:spcPct val="90000"/>
              </a:lnSpc>
              <a:spcBef>
                <a:spcPct val="30000"/>
              </a:spcBef>
              <a:buSzPct val="100000"/>
              <a:buChar char="–"/>
              <a:defRPr>
                <a:solidFill>
                  <a:srgbClr val="000000"/>
                </a:solidFill>
                <a:latin typeface="Times New Roman" panose="02020603050405020304" pitchFamily="18" charset="0"/>
              </a:defRPr>
            </a:lvl4pPr>
            <a:lvl5pPr marL="2171700" indent="-342900">
              <a:lnSpc>
                <a:spcPct val="90000"/>
              </a:lnSpc>
              <a:spcBef>
                <a:spcPct val="30000"/>
              </a:spcBef>
              <a:buSzPct val="100000"/>
              <a:buFont typeface="Wingdings" pitchFamily="2" charset="2"/>
              <a:buChar char="Ø"/>
              <a:defRPr>
                <a:solidFill>
                  <a:srgbClr val="000000"/>
                </a:solidFill>
                <a:latin typeface="Times New Roman" panose="02020603050405020304" pitchFamily="18" charset="0"/>
              </a:defRPr>
            </a:lvl5pPr>
            <a:lvl6pPr marL="2628900" indent="-342900" eaLnBrk="0" fontAlgn="base" hangingPunct="0">
              <a:lnSpc>
                <a:spcPct val="90000"/>
              </a:lnSpc>
              <a:spcBef>
                <a:spcPct val="30000"/>
              </a:spcBef>
              <a:spcAft>
                <a:spcPct val="0"/>
              </a:spcAft>
              <a:buSzPct val="100000"/>
              <a:buFont typeface="Wingdings" pitchFamily="2" charset="2"/>
              <a:buChar char="Ø"/>
              <a:defRPr>
                <a:solidFill>
                  <a:srgbClr val="000000"/>
                </a:solidFill>
                <a:latin typeface="Times New Roman" panose="02020603050405020304" pitchFamily="18" charset="0"/>
              </a:defRPr>
            </a:lvl6pPr>
            <a:lvl7pPr marL="3086100" indent="-342900" eaLnBrk="0" fontAlgn="base" hangingPunct="0">
              <a:lnSpc>
                <a:spcPct val="90000"/>
              </a:lnSpc>
              <a:spcBef>
                <a:spcPct val="30000"/>
              </a:spcBef>
              <a:spcAft>
                <a:spcPct val="0"/>
              </a:spcAft>
              <a:buSzPct val="100000"/>
              <a:buFont typeface="Wingdings" pitchFamily="2" charset="2"/>
              <a:buChar char="Ø"/>
              <a:defRPr>
                <a:solidFill>
                  <a:srgbClr val="000000"/>
                </a:solidFill>
                <a:latin typeface="Times New Roman" panose="02020603050405020304" pitchFamily="18" charset="0"/>
              </a:defRPr>
            </a:lvl7pPr>
            <a:lvl8pPr marL="3543300" indent="-342900" eaLnBrk="0" fontAlgn="base" hangingPunct="0">
              <a:lnSpc>
                <a:spcPct val="90000"/>
              </a:lnSpc>
              <a:spcBef>
                <a:spcPct val="30000"/>
              </a:spcBef>
              <a:spcAft>
                <a:spcPct val="0"/>
              </a:spcAft>
              <a:buSzPct val="100000"/>
              <a:buFont typeface="Wingdings" pitchFamily="2" charset="2"/>
              <a:buChar char="Ø"/>
              <a:defRPr>
                <a:solidFill>
                  <a:srgbClr val="000000"/>
                </a:solidFill>
                <a:latin typeface="Times New Roman" panose="02020603050405020304" pitchFamily="18" charset="0"/>
              </a:defRPr>
            </a:lvl8pPr>
            <a:lvl9pPr marL="4000500" indent="-342900" eaLnBrk="0" fontAlgn="base" hangingPunct="0">
              <a:lnSpc>
                <a:spcPct val="90000"/>
              </a:lnSpc>
              <a:spcBef>
                <a:spcPct val="30000"/>
              </a:spcBef>
              <a:spcAft>
                <a:spcPct val="0"/>
              </a:spcAft>
              <a:buSzPct val="100000"/>
              <a:buFont typeface="Wingdings" pitchFamily="2" charset="2"/>
              <a:buChar char="Ø"/>
              <a:defRPr>
                <a:solidFill>
                  <a:srgbClr val="000000"/>
                </a:solidFill>
                <a:latin typeface="Times New Roman" panose="02020603050405020304" pitchFamily="18" charset="0"/>
              </a:defRPr>
            </a:lvl9pPr>
          </a:lstStyle>
          <a:p>
            <a:r>
              <a:rPr lang="en-US" altLang="it-IT" sz="2000" b="0"/>
              <a:t>Software reverse engineering is a complex process that tools can only support, not completely automate. </a:t>
            </a:r>
          </a:p>
          <a:p>
            <a:r>
              <a:rPr lang="en-US" altLang="it-IT" sz="2000" b="0"/>
              <a:t>There is a need of human intervention with any reverse engineering project. </a:t>
            </a:r>
          </a:p>
          <a:p>
            <a:r>
              <a:rPr lang="en-US" altLang="it-IT" sz="2000" b="0"/>
              <a:t>The tools can provide a new view of the product, as shown in Figure 4.16.</a:t>
            </a:r>
          </a:p>
          <a:p>
            <a:r>
              <a:rPr lang="en-US" altLang="it-IT" sz="2000" b="0"/>
              <a:t>The basic structure of reverse engineering tools is as follows:</a:t>
            </a:r>
          </a:p>
          <a:p>
            <a:pPr lvl="1">
              <a:buFontTx/>
              <a:buNone/>
            </a:pPr>
            <a:r>
              <a:rPr lang="en-US" altLang="it-IT" sz="1800" b="0"/>
              <a:t>• The software system to be reverse engineered is analyzed.</a:t>
            </a:r>
          </a:p>
          <a:p>
            <a:pPr lvl="1">
              <a:buFontTx/>
              <a:buNone/>
            </a:pPr>
            <a:r>
              <a:rPr lang="en-US" altLang="it-IT" sz="1800" b="0"/>
              <a:t>• The results of the analysis are stored in an information base.</a:t>
            </a:r>
          </a:p>
          <a:p>
            <a:pPr lvl="1">
              <a:buFontTx/>
              <a:buNone/>
            </a:pPr>
            <a:r>
              <a:rPr lang="en-US" altLang="it-IT" sz="1800" b="0"/>
              <a:t>• View composers use the information base to produce alternative views of the system.</a:t>
            </a:r>
          </a:p>
          <a:p>
            <a:pPr>
              <a:buFontTx/>
              <a:buNone/>
            </a:pPr>
            <a:endParaRPr lang="en-US" altLang="it-IT" sz="2000" b="0">
              <a:solidFill>
                <a:srgbClr val="0000FF"/>
              </a:solidFill>
            </a:endParaRPr>
          </a:p>
        </p:txBody>
      </p:sp>
      <p:pic>
        <p:nvPicPr>
          <p:cNvPr id="145411" name="Picture 7" descr="revengtools">
            <a:extLst>
              <a:ext uri="{FF2B5EF4-FFF2-40B4-BE49-F238E27FC236}">
                <a16:creationId xmlns:a16="http://schemas.microsoft.com/office/drawing/2014/main" id="{86D5087D-D52B-4F5D-9C9F-F8566D4715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6563" y="3582988"/>
            <a:ext cx="6243637" cy="2608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5412" name="Rectangle 8">
            <a:extLst>
              <a:ext uri="{FF2B5EF4-FFF2-40B4-BE49-F238E27FC236}">
                <a16:creationId xmlns:a16="http://schemas.microsoft.com/office/drawing/2014/main" id="{B58096A7-DC68-27AE-A1DF-0766B0805DC3}"/>
              </a:ext>
            </a:extLst>
          </p:cNvPr>
          <p:cNvSpPr>
            <a:spLocks noChangeArrowheads="1"/>
          </p:cNvSpPr>
          <p:nvPr/>
        </p:nvSpPr>
        <p:spPr bwMode="auto">
          <a:xfrm>
            <a:off x="1793875" y="6149975"/>
            <a:ext cx="8683625"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pPr algn="ctr">
              <a:lnSpc>
                <a:spcPct val="90000"/>
              </a:lnSpc>
            </a:pPr>
            <a:r>
              <a:rPr lang="en-US" altLang="it-IT" sz="1800">
                <a:solidFill>
                  <a:srgbClr val="3333FF"/>
                </a:solidFill>
              </a:rPr>
              <a:t>Basic structure of reverse engineering tools  </a:t>
            </a:r>
            <a:r>
              <a:rPr lang="en-US" altLang="it-IT" sz="1800">
                <a:solidFill>
                  <a:srgbClr val="3333FF"/>
                </a:solidFill>
                <a:ea typeface="Times New Roman" panose="02020603050405020304" pitchFamily="18" charset="0"/>
                <a:cs typeface="Times New Roman" panose="02020603050405020304" pitchFamily="18" charset="0"/>
              </a:rPr>
              <a:t>©IEEE 1990</a:t>
            </a:r>
          </a:p>
        </p:txBody>
      </p:sp>
    </p:spTree>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Rectangle 2">
            <a:extLst>
              <a:ext uri="{FF2B5EF4-FFF2-40B4-BE49-F238E27FC236}">
                <a16:creationId xmlns:a16="http://schemas.microsoft.com/office/drawing/2014/main" id="{5DD8A3E4-6358-B848-47F8-43B7A89FBCB4}"/>
              </a:ext>
            </a:extLst>
          </p:cNvPr>
          <p:cNvSpPr>
            <a:spLocks noGrp="1" noChangeArrowheads="1"/>
          </p:cNvSpPr>
          <p:nvPr>
            <p:ph type="title" idx="4294967295"/>
          </p:nvPr>
        </p:nvSpPr>
        <p:spPr/>
        <p:txBody>
          <a:bodyPr/>
          <a:lstStyle/>
          <a:p>
            <a:r>
              <a:rPr lang="en-US" altLang="it-IT"/>
              <a:t>Reverse Engineering Tools</a:t>
            </a:r>
          </a:p>
        </p:txBody>
      </p:sp>
      <p:sp>
        <p:nvSpPr>
          <p:cNvPr id="147458" name="Rectangle 3">
            <a:extLst>
              <a:ext uri="{FF2B5EF4-FFF2-40B4-BE49-F238E27FC236}">
                <a16:creationId xmlns:a16="http://schemas.microsoft.com/office/drawing/2014/main" id="{D4B447BA-5C49-8CCF-EDE2-2554188DEC00}"/>
              </a:ext>
            </a:extLst>
          </p:cNvPr>
          <p:cNvSpPr>
            <a:spLocks noChangeArrowheads="1"/>
          </p:cNvSpPr>
          <p:nvPr/>
        </p:nvSpPr>
        <p:spPr bwMode="auto">
          <a:xfrm>
            <a:off x="1755775" y="749300"/>
            <a:ext cx="8912225" cy="540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457200" indent="-457200">
              <a:lnSpc>
                <a:spcPct val="90000"/>
              </a:lnSpc>
              <a:spcBef>
                <a:spcPct val="30000"/>
              </a:spcBef>
              <a:buSzPct val="75000"/>
              <a:buChar char="•"/>
              <a:defRPr sz="2400">
                <a:solidFill>
                  <a:srgbClr val="000000"/>
                </a:solidFill>
                <a:latin typeface="Times New Roman" panose="02020603050405020304" pitchFamily="18" charset="0"/>
              </a:defRPr>
            </a:lvl1pPr>
            <a:lvl2pPr marL="838200" indent="-381000">
              <a:lnSpc>
                <a:spcPct val="90000"/>
              </a:lnSpc>
              <a:spcBef>
                <a:spcPct val="30000"/>
              </a:spcBef>
              <a:buSzPct val="100000"/>
              <a:buChar char="–"/>
              <a:defRPr sz="2000">
                <a:solidFill>
                  <a:schemeClr val="bg1"/>
                </a:solidFill>
                <a:latin typeface="Times New Roman" panose="02020603050405020304" pitchFamily="18" charset="0"/>
              </a:defRPr>
            </a:lvl2pPr>
            <a:lvl3pPr marL="1295400" indent="-381000">
              <a:lnSpc>
                <a:spcPct val="90000"/>
              </a:lnSpc>
              <a:spcBef>
                <a:spcPct val="30000"/>
              </a:spcBef>
              <a:buSzPct val="100000"/>
              <a:buChar char="•"/>
              <a:defRPr sz="2000">
                <a:solidFill>
                  <a:srgbClr val="663300"/>
                </a:solidFill>
                <a:latin typeface="Times New Roman" panose="02020603050405020304" pitchFamily="18" charset="0"/>
              </a:defRPr>
            </a:lvl3pPr>
            <a:lvl4pPr marL="1714500" indent="-342900">
              <a:lnSpc>
                <a:spcPct val="90000"/>
              </a:lnSpc>
              <a:spcBef>
                <a:spcPct val="30000"/>
              </a:spcBef>
              <a:buSzPct val="100000"/>
              <a:buChar char="–"/>
              <a:defRPr>
                <a:solidFill>
                  <a:srgbClr val="000000"/>
                </a:solidFill>
                <a:latin typeface="Times New Roman" panose="02020603050405020304" pitchFamily="18" charset="0"/>
              </a:defRPr>
            </a:lvl4pPr>
            <a:lvl5pPr marL="2171700" indent="-342900">
              <a:lnSpc>
                <a:spcPct val="90000"/>
              </a:lnSpc>
              <a:spcBef>
                <a:spcPct val="30000"/>
              </a:spcBef>
              <a:buSzPct val="100000"/>
              <a:buFont typeface="Wingdings" pitchFamily="2" charset="2"/>
              <a:buChar char="Ø"/>
              <a:defRPr>
                <a:solidFill>
                  <a:srgbClr val="000000"/>
                </a:solidFill>
                <a:latin typeface="Times New Roman" panose="02020603050405020304" pitchFamily="18" charset="0"/>
              </a:defRPr>
            </a:lvl5pPr>
            <a:lvl6pPr marL="2628900" indent="-342900" eaLnBrk="0" fontAlgn="base" hangingPunct="0">
              <a:lnSpc>
                <a:spcPct val="90000"/>
              </a:lnSpc>
              <a:spcBef>
                <a:spcPct val="30000"/>
              </a:spcBef>
              <a:spcAft>
                <a:spcPct val="0"/>
              </a:spcAft>
              <a:buSzPct val="100000"/>
              <a:buFont typeface="Wingdings" pitchFamily="2" charset="2"/>
              <a:buChar char="Ø"/>
              <a:defRPr>
                <a:solidFill>
                  <a:srgbClr val="000000"/>
                </a:solidFill>
                <a:latin typeface="Times New Roman" panose="02020603050405020304" pitchFamily="18" charset="0"/>
              </a:defRPr>
            </a:lvl6pPr>
            <a:lvl7pPr marL="3086100" indent="-342900" eaLnBrk="0" fontAlgn="base" hangingPunct="0">
              <a:lnSpc>
                <a:spcPct val="90000"/>
              </a:lnSpc>
              <a:spcBef>
                <a:spcPct val="30000"/>
              </a:spcBef>
              <a:spcAft>
                <a:spcPct val="0"/>
              </a:spcAft>
              <a:buSzPct val="100000"/>
              <a:buFont typeface="Wingdings" pitchFamily="2" charset="2"/>
              <a:buChar char="Ø"/>
              <a:defRPr>
                <a:solidFill>
                  <a:srgbClr val="000000"/>
                </a:solidFill>
                <a:latin typeface="Times New Roman" panose="02020603050405020304" pitchFamily="18" charset="0"/>
              </a:defRPr>
            </a:lvl7pPr>
            <a:lvl8pPr marL="3543300" indent="-342900" eaLnBrk="0" fontAlgn="base" hangingPunct="0">
              <a:lnSpc>
                <a:spcPct val="90000"/>
              </a:lnSpc>
              <a:spcBef>
                <a:spcPct val="30000"/>
              </a:spcBef>
              <a:spcAft>
                <a:spcPct val="0"/>
              </a:spcAft>
              <a:buSzPct val="100000"/>
              <a:buFont typeface="Wingdings" pitchFamily="2" charset="2"/>
              <a:buChar char="Ø"/>
              <a:defRPr>
                <a:solidFill>
                  <a:srgbClr val="000000"/>
                </a:solidFill>
                <a:latin typeface="Times New Roman" panose="02020603050405020304" pitchFamily="18" charset="0"/>
              </a:defRPr>
            </a:lvl8pPr>
            <a:lvl9pPr marL="4000500" indent="-342900" eaLnBrk="0" fontAlgn="base" hangingPunct="0">
              <a:lnSpc>
                <a:spcPct val="90000"/>
              </a:lnSpc>
              <a:spcBef>
                <a:spcPct val="30000"/>
              </a:spcBef>
              <a:spcAft>
                <a:spcPct val="0"/>
              </a:spcAft>
              <a:buSzPct val="100000"/>
              <a:buFont typeface="Wingdings" pitchFamily="2" charset="2"/>
              <a:buChar char="Ø"/>
              <a:defRPr>
                <a:solidFill>
                  <a:srgbClr val="000000"/>
                </a:solidFill>
                <a:latin typeface="Times New Roman" panose="02020603050405020304" pitchFamily="18" charset="0"/>
              </a:defRPr>
            </a:lvl9pPr>
          </a:lstStyle>
          <a:p>
            <a:r>
              <a:rPr lang="en-US" altLang="it-IT" sz="2000">
                <a:solidFill>
                  <a:srgbClr val="3333FF"/>
                </a:solidFill>
              </a:rPr>
              <a:t>Ada SDA</a:t>
            </a:r>
            <a:r>
              <a:rPr lang="en-US" altLang="it-IT" sz="2000" b="0"/>
              <a:t> </a:t>
            </a:r>
            <a:r>
              <a:rPr lang="en-US" altLang="it-IT" sz="2000">
                <a:solidFill>
                  <a:srgbClr val="3333FF"/>
                </a:solidFill>
              </a:rPr>
              <a:t>(System Dependency Analyzer)</a:t>
            </a:r>
            <a:r>
              <a:rPr lang="en-US" altLang="it-IT" sz="2000" b="0"/>
              <a:t> is a tool that supports analysis and migration of Ada programs.</a:t>
            </a:r>
          </a:p>
          <a:p>
            <a:r>
              <a:rPr lang="en-US" altLang="it-IT" sz="2000">
                <a:solidFill>
                  <a:srgbClr val="3333FF"/>
                </a:solidFill>
              </a:rPr>
              <a:t>CodeCrawler</a:t>
            </a:r>
            <a:r>
              <a:rPr lang="en-US" altLang="it-IT" sz="2000" b="0"/>
              <a:t> is a language independent reverse engineering tool which combines metrics and software visualization.</a:t>
            </a:r>
          </a:p>
          <a:p>
            <a:r>
              <a:rPr lang="en-US" altLang="it-IT" sz="2000">
                <a:solidFill>
                  <a:srgbClr val="3333FF"/>
                </a:solidFill>
              </a:rPr>
              <a:t>DMS (Design Maintenance System)</a:t>
            </a:r>
            <a:r>
              <a:rPr lang="en-US" altLang="it-IT" sz="2000" b="0"/>
              <a:t> toolkit developed by Semantic Design, Inc is composed of a set of tools for carrying out re-engineering of medium or large scale software systems.</a:t>
            </a:r>
          </a:p>
          <a:p>
            <a:r>
              <a:rPr lang="en-US" altLang="it-IT" sz="2000">
                <a:solidFill>
                  <a:srgbClr val="3333FF"/>
                </a:solidFill>
              </a:rPr>
              <a:t>FermaT</a:t>
            </a:r>
            <a:r>
              <a:rPr lang="en-US" altLang="it-IT" sz="2000" b="0"/>
              <a:t> is the generic name for a set of tools designed by Software Migration Ltd., specifically to support assembler code comprehension, maintenance, and migration.</a:t>
            </a:r>
          </a:p>
          <a:p>
            <a:r>
              <a:rPr lang="en-US" altLang="it-IT" sz="2000">
                <a:solidFill>
                  <a:srgbClr val="3333FF"/>
                </a:solidFill>
              </a:rPr>
              <a:t>GXL (Graph eXchange Language)</a:t>
            </a:r>
            <a:r>
              <a:rPr lang="en-US" altLang="it-IT" sz="2000" b="0"/>
              <a:t> is an XML-based format for sharing data between tools. GXL represents typed, attributed, directed, ordered graphs which are extended to represent hyper-graphs and hierarchical graphs.</a:t>
            </a:r>
          </a:p>
          <a:p>
            <a:r>
              <a:rPr lang="en-US" altLang="it-IT" sz="2000">
                <a:solidFill>
                  <a:srgbClr val="3333FF"/>
                </a:solidFill>
              </a:rPr>
              <a:t>IDA Pro Disassembler and Debugger</a:t>
            </a:r>
            <a:r>
              <a:rPr lang="en-US" altLang="it-IT" sz="2000" b="0"/>
              <a:t> by Hex-Rays is a powerful disassembler that supports more than fifty different processor architectures, including IA-32, IA-64 (Itanium), and AMD64.</a:t>
            </a:r>
            <a:endParaRPr lang="en-US" altLang="it-IT" sz="2000" b="0">
              <a:solidFill>
                <a:srgbClr val="0000FF"/>
              </a:solidFill>
            </a:endParaRPr>
          </a:p>
        </p:txBody>
      </p:sp>
    </p:spTree>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Rectangle 2">
            <a:extLst>
              <a:ext uri="{FF2B5EF4-FFF2-40B4-BE49-F238E27FC236}">
                <a16:creationId xmlns:a16="http://schemas.microsoft.com/office/drawing/2014/main" id="{CE497B9A-EBC2-99E2-56DF-1445CC941B4E}"/>
              </a:ext>
            </a:extLst>
          </p:cNvPr>
          <p:cNvSpPr>
            <a:spLocks noGrp="1" noChangeArrowheads="1"/>
          </p:cNvSpPr>
          <p:nvPr>
            <p:ph type="title" idx="4294967295"/>
          </p:nvPr>
        </p:nvSpPr>
        <p:spPr/>
        <p:txBody>
          <a:bodyPr/>
          <a:lstStyle/>
          <a:p>
            <a:r>
              <a:rPr lang="en-US" altLang="it-IT">
                <a:solidFill>
                  <a:schemeClr val="hlink"/>
                </a:solidFill>
              </a:rPr>
              <a:t>Reverse Engineering Tools</a:t>
            </a:r>
          </a:p>
        </p:txBody>
      </p:sp>
      <p:sp>
        <p:nvSpPr>
          <p:cNvPr id="149506" name="Rectangle 3">
            <a:extLst>
              <a:ext uri="{FF2B5EF4-FFF2-40B4-BE49-F238E27FC236}">
                <a16:creationId xmlns:a16="http://schemas.microsoft.com/office/drawing/2014/main" id="{5F4477AA-63D7-87A8-C77C-96D95297AEE8}"/>
              </a:ext>
            </a:extLst>
          </p:cNvPr>
          <p:cNvSpPr>
            <a:spLocks noChangeArrowheads="1"/>
          </p:cNvSpPr>
          <p:nvPr/>
        </p:nvSpPr>
        <p:spPr bwMode="auto">
          <a:xfrm>
            <a:off x="1755775" y="749300"/>
            <a:ext cx="8912225" cy="540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457200" indent="-457200">
              <a:lnSpc>
                <a:spcPct val="90000"/>
              </a:lnSpc>
              <a:spcBef>
                <a:spcPct val="30000"/>
              </a:spcBef>
              <a:buSzPct val="75000"/>
              <a:buChar char="•"/>
              <a:defRPr sz="2400">
                <a:solidFill>
                  <a:srgbClr val="000000"/>
                </a:solidFill>
                <a:latin typeface="Times New Roman" panose="02020603050405020304" pitchFamily="18" charset="0"/>
              </a:defRPr>
            </a:lvl1pPr>
            <a:lvl2pPr marL="838200" indent="-381000">
              <a:lnSpc>
                <a:spcPct val="90000"/>
              </a:lnSpc>
              <a:spcBef>
                <a:spcPct val="30000"/>
              </a:spcBef>
              <a:buSzPct val="100000"/>
              <a:buChar char="–"/>
              <a:defRPr sz="2000">
                <a:solidFill>
                  <a:schemeClr val="bg1"/>
                </a:solidFill>
                <a:latin typeface="Times New Roman" panose="02020603050405020304" pitchFamily="18" charset="0"/>
              </a:defRPr>
            </a:lvl2pPr>
            <a:lvl3pPr marL="1295400" indent="-381000">
              <a:lnSpc>
                <a:spcPct val="90000"/>
              </a:lnSpc>
              <a:spcBef>
                <a:spcPct val="30000"/>
              </a:spcBef>
              <a:buSzPct val="100000"/>
              <a:buChar char="•"/>
              <a:defRPr sz="2000">
                <a:solidFill>
                  <a:srgbClr val="663300"/>
                </a:solidFill>
                <a:latin typeface="Times New Roman" panose="02020603050405020304" pitchFamily="18" charset="0"/>
              </a:defRPr>
            </a:lvl3pPr>
            <a:lvl4pPr marL="1714500" indent="-342900">
              <a:lnSpc>
                <a:spcPct val="90000"/>
              </a:lnSpc>
              <a:spcBef>
                <a:spcPct val="30000"/>
              </a:spcBef>
              <a:buSzPct val="100000"/>
              <a:buChar char="–"/>
              <a:defRPr>
                <a:solidFill>
                  <a:srgbClr val="000000"/>
                </a:solidFill>
                <a:latin typeface="Times New Roman" panose="02020603050405020304" pitchFamily="18" charset="0"/>
              </a:defRPr>
            </a:lvl4pPr>
            <a:lvl5pPr marL="2171700" indent="-342900">
              <a:lnSpc>
                <a:spcPct val="90000"/>
              </a:lnSpc>
              <a:spcBef>
                <a:spcPct val="30000"/>
              </a:spcBef>
              <a:buSzPct val="100000"/>
              <a:buFont typeface="Wingdings" pitchFamily="2" charset="2"/>
              <a:buChar char="Ø"/>
              <a:defRPr>
                <a:solidFill>
                  <a:srgbClr val="000000"/>
                </a:solidFill>
                <a:latin typeface="Times New Roman" panose="02020603050405020304" pitchFamily="18" charset="0"/>
              </a:defRPr>
            </a:lvl5pPr>
            <a:lvl6pPr marL="2628900" indent="-342900" eaLnBrk="0" fontAlgn="base" hangingPunct="0">
              <a:lnSpc>
                <a:spcPct val="90000"/>
              </a:lnSpc>
              <a:spcBef>
                <a:spcPct val="30000"/>
              </a:spcBef>
              <a:spcAft>
                <a:spcPct val="0"/>
              </a:spcAft>
              <a:buSzPct val="100000"/>
              <a:buFont typeface="Wingdings" pitchFamily="2" charset="2"/>
              <a:buChar char="Ø"/>
              <a:defRPr>
                <a:solidFill>
                  <a:srgbClr val="000000"/>
                </a:solidFill>
                <a:latin typeface="Times New Roman" panose="02020603050405020304" pitchFamily="18" charset="0"/>
              </a:defRPr>
            </a:lvl6pPr>
            <a:lvl7pPr marL="3086100" indent="-342900" eaLnBrk="0" fontAlgn="base" hangingPunct="0">
              <a:lnSpc>
                <a:spcPct val="90000"/>
              </a:lnSpc>
              <a:spcBef>
                <a:spcPct val="30000"/>
              </a:spcBef>
              <a:spcAft>
                <a:spcPct val="0"/>
              </a:spcAft>
              <a:buSzPct val="100000"/>
              <a:buFont typeface="Wingdings" pitchFamily="2" charset="2"/>
              <a:buChar char="Ø"/>
              <a:defRPr>
                <a:solidFill>
                  <a:srgbClr val="000000"/>
                </a:solidFill>
                <a:latin typeface="Times New Roman" panose="02020603050405020304" pitchFamily="18" charset="0"/>
              </a:defRPr>
            </a:lvl7pPr>
            <a:lvl8pPr marL="3543300" indent="-342900" eaLnBrk="0" fontAlgn="base" hangingPunct="0">
              <a:lnSpc>
                <a:spcPct val="90000"/>
              </a:lnSpc>
              <a:spcBef>
                <a:spcPct val="30000"/>
              </a:spcBef>
              <a:spcAft>
                <a:spcPct val="0"/>
              </a:spcAft>
              <a:buSzPct val="100000"/>
              <a:buFont typeface="Wingdings" pitchFamily="2" charset="2"/>
              <a:buChar char="Ø"/>
              <a:defRPr>
                <a:solidFill>
                  <a:srgbClr val="000000"/>
                </a:solidFill>
                <a:latin typeface="Times New Roman" panose="02020603050405020304" pitchFamily="18" charset="0"/>
              </a:defRPr>
            </a:lvl8pPr>
            <a:lvl9pPr marL="4000500" indent="-342900" eaLnBrk="0" fontAlgn="base" hangingPunct="0">
              <a:lnSpc>
                <a:spcPct val="90000"/>
              </a:lnSpc>
              <a:spcBef>
                <a:spcPct val="30000"/>
              </a:spcBef>
              <a:spcAft>
                <a:spcPct val="0"/>
              </a:spcAft>
              <a:buSzPct val="100000"/>
              <a:buFont typeface="Wingdings" pitchFamily="2" charset="2"/>
              <a:buChar char="Ø"/>
              <a:defRPr>
                <a:solidFill>
                  <a:srgbClr val="000000"/>
                </a:solidFill>
                <a:latin typeface="Times New Roman" panose="02020603050405020304" pitchFamily="18" charset="0"/>
              </a:defRPr>
            </a:lvl9pPr>
          </a:lstStyle>
          <a:p>
            <a:r>
              <a:rPr lang="en-US" altLang="it-IT" sz="2000">
                <a:solidFill>
                  <a:srgbClr val="3333FF"/>
                </a:solidFill>
              </a:rPr>
              <a:t>Hex-Rays</a:t>
            </a:r>
            <a:r>
              <a:rPr lang="en-US" altLang="it-IT" sz="2000" b="0"/>
              <a:t> Decompiler is a commercial decompiler plug-in for IDA Pro.</a:t>
            </a:r>
          </a:p>
          <a:p>
            <a:r>
              <a:rPr lang="en-US" altLang="it-IT" sz="2000">
                <a:solidFill>
                  <a:srgbClr val="3333FF"/>
                </a:solidFill>
              </a:rPr>
              <a:t>Imagix 4D</a:t>
            </a:r>
            <a:r>
              <a:rPr lang="en-US" altLang="it-IT" sz="2000" b="0"/>
              <a:t> is useful in understanding legacy C, C++, and Java software.</a:t>
            </a:r>
          </a:p>
          <a:p>
            <a:r>
              <a:rPr lang="en-US" altLang="it-IT" sz="2000" b="0"/>
              <a:t> </a:t>
            </a:r>
            <a:r>
              <a:rPr lang="en-US" altLang="it-IT" sz="2000">
                <a:solidFill>
                  <a:srgbClr val="3333FF"/>
                </a:solidFill>
              </a:rPr>
              <a:t>IRAP (Input-Output Reengineering and Program Crafting)</a:t>
            </a:r>
            <a:r>
              <a:rPr lang="en-US" altLang="it-IT" sz="2000" b="0"/>
              <a:t> is a data   reengineering tool developed by Spectra Research that provides a semi-automated approach to re-craft legacy software into an Intranet/Internet enabled application without compromising program computational integrity.</a:t>
            </a:r>
          </a:p>
          <a:p>
            <a:r>
              <a:rPr lang="en-US" altLang="it-IT" sz="2000">
                <a:solidFill>
                  <a:srgbClr val="3333FF"/>
                </a:solidFill>
              </a:rPr>
              <a:t>JAD (JAva Decompiler)</a:t>
            </a:r>
            <a:r>
              <a:rPr lang="en-US" altLang="it-IT" sz="2000" b="0"/>
              <a:t> is a Java decompiler written in C++.</a:t>
            </a:r>
          </a:p>
          <a:p>
            <a:r>
              <a:rPr lang="en-US" altLang="it-IT" sz="2000">
                <a:solidFill>
                  <a:srgbClr val="3333FF"/>
                </a:solidFill>
              </a:rPr>
              <a:t>ManSART</a:t>
            </a:r>
            <a:r>
              <a:rPr lang="en-US" altLang="it-IT" sz="2000" b="0"/>
              <a:t> is a tool to recover the architecture of a given software system.</a:t>
            </a:r>
          </a:p>
          <a:p>
            <a:r>
              <a:rPr lang="en-US" altLang="it-IT" sz="2000">
                <a:solidFill>
                  <a:srgbClr val="3333FF"/>
                </a:solidFill>
              </a:rPr>
              <a:t>McCabe IQ</a:t>
            </a:r>
            <a:r>
              <a:rPr lang="en-US" altLang="it-IT" sz="2000" b="0"/>
              <a:t> is capable of predicting some key issues in maintaining large and complex business software applications: (i) locate error-prone sections of code; and (ii) identify the risk of system failure.</a:t>
            </a:r>
          </a:p>
          <a:p>
            <a:r>
              <a:rPr lang="en-US" altLang="it-IT" sz="2000">
                <a:solidFill>
                  <a:srgbClr val="3333FF"/>
                </a:solidFill>
              </a:rPr>
              <a:t>PBS (Portable Bookshelf)</a:t>
            </a:r>
            <a:r>
              <a:rPr lang="en-US" altLang="it-IT" sz="2000" b="0"/>
              <a:t> is an implementation of the web based concept called Software Bookshelf for the presentation navigation of information representing large software systems.</a:t>
            </a:r>
          </a:p>
          <a:p>
            <a:r>
              <a:rPr lang="en-US" altLang="it-IT" sz="2000">
                <a:solidFill>
                  <a:srgbClr val="3333FF"/>
                </a:solidFill>
              </a:rPr>
              <a:t>RE-Analyzer</a:t>
            </a:r>
            <a:r>
              <a:rPr lang="en-US" altLang="it-IT" sz="2000" b="0"/>
              <a:t> is an automated, reverse engineering system providing a high level of integration with a computer-aided software engineering (CASE) tool developed at IBM.</a:t>
            </a:r>
            <a:endParaRPr lang="en-US" altLang="it-IT" sz="2000" b="0">
              <a:solidFill>
                <a:srgbClr val="0000FF"/>
              </a:solidFill>
            </a:endParaRPr>
          </a:p>
        </p:txBody>
      </p:sp>
    </p:spTree>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Rectangle 2">
            <a:extLst>
              <a:ext uri="{FF2B5EF4-FFF2-40B4-BE49-F238E27FC236}">
                <a16:creationId xmlns:a16="http://schemas.microsoft.com/office/drawing/2014/main" id="{70568543-6699-3F79-7799-1344292D405B}"/>
              </a:ext>
            </a:extLst>
          </p:cNvPr>
          <p:cNvSpPr>
            <a:spLocks noGrp="1" noChangeArrowheads="1"/>
          </p:cNvSpPr>
          <p:nvPr>
            <p:ph type="title" idx="4294967295"/>
          </p:nvPr>
        </p:nvSpPr>
        <p:spPr/>
        <p:txBody>
          <a:bodyPr/>
          <a:lstStyle/>
          <a:p>
            <a:r>
              <a:rPr lang="en-US" altLang="it-IT">
                <a:solidFill>
                  <a:schemeClr val="hlink"/>
                </a:solidFill>
              </a:rPr>
              <a:t>Reverse Engineering Tools</a:t>
            </a:r>
          </a:p>
        </p:txBody>
      </p:sp>
      <p:sp>
        <p:nvSpPr>
          <p:cNvPr id="151554" name="Rectangle 3">
            <a:extLst>
              <a:ext uri="{FF2B5EF4-FFF2-40B4-BE49-F238E27FC236}">
                <a16:creationId xmlns:a16="http://schemas.microsoft.com/office/drawing/2014/main" id="{E043A91C-2017-2F60-55B3-EE914E46E312}"/>
              </a:ext>
            </a:extLst>
          </p:cNvPr>
          <p:cNvSpPr>
            <a:spLocks noChangeArrowheads="1"/>
          </p:cNvSpPr>
          <p:nvPr/>
        </p:nvSpPr>
        <p:spPr bwMode="auto">
          <a:xfrm>
            <a:off x="1755775" y="749300"/>
            <a:ext cx="8912225" cy="540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457200" indent="-457200">
              <a:lnSpc>
                <a:spcPct val="90000"/>
              </a:lnSpc>
              <a:spcBef>
                <a:spcPct val="30000"/>
              </a:spcBef>
              <a:buSzPct val="75000"/>
              <a:buChar char="•"/>
              <a:defRPr sz="2400">
                <a:solidFill>
                  <a:srgbClr val="000000"/>
                </a:solidFill>
                <a:latin typeface="Times New Roman" panose="02020603050405020304" pitchFamily="18" charset="0"/>
              </a:defRPr>
            </a:lvl1pPr>
            <a:lvl2pPr marL="838200" indent="-381000">
              <a:lnSpc>
                <a:spcPct val="90000"/>
              </a:lnSpc>
              <a:spcBef>
                <a:spcPct val="30000"/>
              </a:spcBef>
              <a:buSzPct val="100000"/>
              <a:buChar char="–"/>
              <a:defRPr sz="2000">
                <a:solidFill>
                  <a:schemeClr val="bg1"/>
                </a:solidFill>
                <a:latin typeface="Times New Roman" panose="02020603050405020304" pitchFamily="18" charset="0"/>
              </a:defRPr>
            </a:lvl2pPr>
            <a:lvl3pPr marL="1295400" indent="-381000">
              <a:lnSpc>
                <a:spcPct val="90000"/>
              </a:lnSpc>
              <a:spcBef>
                <a:spcPct val="30000"/>
              </a:spcBef>
              <a:buSzPct val="100000"/>
              <a:buChar char="•"/>
              <a:defRPr sz="2000">
                <a:solidFill>
                  <a:srgbClr val="663300"/>
                </a:solidFill>
                <a:latin typeface="Times New Roman" panose="02020603050405020304" pitchFamily="18" charset="0"/>
              </a:defRPr>
            </a:lvl3pPr>
            <a:lvl4pPr marL="1714500" indent="-342900">
              <a:lnSpc>
                <a:spcPct val="90000"/>
              </a:lnSpc>
              <a:spcBef>
                <a:spcPct val="30000"/>
              </a:spcBef>
              <a:buSzPct val="100000"/>
              <a:buChar char="–"/>
              <a:defRPr>
                <a:solidFill>
                  <a:srgbClr val="000000"/>
                </a:solidFill>
                <a:latin typeface="Times New Roman" panose="02020603050405020304" pitchFamily="18" charset="0"/>
              </a:defRPr>
            </a:lvl4pPr>
            <a:lvl5pPr marL="2171700" indent="-342900">
              <a:lnSpc>
                <a:spcPct val="90000"/>
              </a:lnSpc>
              <a:spcBef>
                <a:spcPct val="30000"/>
              </a:spcBef>
              <a:buSzPct val="100000"/>
              <a:buFont typeface="Wingdings" pitchFamily="2" charset="2"/>
              <a:buChar char="Ø"/>
              <a:defRPr>
                <a:solidFill>
                  <a:srgbClr val="000000"/>
                </a:solidFill>
                <a:latin typeface="Times New Roman" panose="02020603050405020304" pitchFamily="18" charset="0"/>
              </a:defRPr>
            </a:lvl5pPr>
            <a:lvl6pPr marL="2628900" indent="-342900" eaLnBrk="0" fontAlgn="base" hangingPunct="0">
              <a:lnSpc>
                <a:spcPct val="90000"/>
              </a:lnSpc>
              <a:spcBef>
                <a:spcPct val="30000"/>
              </a:spcBef>
              <a:spcAft>
                <a:spcPct val="0"/>
              </a:spcAft>
              <a:buSzPct val="100000"/>
              <a:buFont typeface="Wingdings" pitchFamily="2" charset="2"/>
              <a:buChar char="Ø"/>
              <a:defRPr>
                <a:solidFill>
                  <a:srgbClr val="000000"/>
                </a:solidFill>
                <a:latin typeface="Times New Roman" panose="02020603050405020304" pitchFamily="18" charset="0"/>
              </a:defRPr>
            </a:lvl6pPr>
            <a:lvl7pPr marL="3086100" indent="-342900" eaLnBrk="0" fontAlgn="base" hangingPunct="0">
              <a:lnSpc>
                <a:spcPct val="90000"/>
              </a:lnSpc>
              <a:spcBef>
                <a:spcPct val="30000"/>
              </a:spcBef>
              <a:spcAft>
                <a:spcPct val="0"/>
              </a:spcAft>
              <a:buSzPct val="100000"/>
              <a:buFont typeface="Wingdings" pitchFamily="2" charset="2"/>
              <a:buChar char="Ø"/>
              <a:defRPr>
                <a:solidFill>
                  <a:srgbClr val="000000"/>
                </a:solidFill>
                <a:latin typeface="Times New Roman" panose="02020603050405020304" pitchFamily="18" charset="0"/>
              </a:defRPr>
            </a:lvl7pPr>
            <a:lvl8pPr marL="3543300" indent="-342900" eaLnBrk="0" fontAlgn="base" hangingPunct="0">
              <a:lnSpc>
                <a:spcPct val="90000"/>
              </a:lnSpc>
              <a:spcBef>
                <a:spcPct val="30000"/>
              </a:spcBef>
              <a:spcAft>
                <a:spcPct val="0"/>
              </a:spcAft>
              <a:buSzPct val="100000"/>
              <a:buFont typeface="Wingdings" pitchFamily="2" charset="2"/>
              <a:buChar char="Ø"/>
              <a:defRPr>
                <a:solidFill>
                  <a:srgbClr val="000000"/>
                </a:solidFill>
                <a:latin typeface="Times New Roman" panose="02020603050405020304" pitchFamily="18" charset="0"/>
              </a:defRPr>
            </a:lvl8pPr>
            <a:lvl9pPr marL="4000500" indent="-342900" eaLnBrk="0" fontAlgn="base" hangingPunct="0">
              <a:lnSpc>
                <a:spcPct val="90000"/>
              </a:lnSpc>
              <a:spcBef>
                <a:spcPct val="30000"/>
              </a:spcBef>
              <a:spcAft>
                <a:spcPct val="0"/>
              </a:spcAft>
              <a:buSzPct val="100000"/>
              <a:buFont typeface="Wingdings" pitchFamily="2" charset="2"/>
              <a:buChar char="Ø"/>
              <a:defRPr>
                <a:solidFill>
                  <a:srgbClr val="000000"/>
                </a:solidFill>
                <a:latin typeface="Times New Roman" panose="02020603050405020304" pitchFamily="18" charset="0"/>
              </a:defRPr>
            </a:lvl9pPr>
          </a:lstStyle>
          <a:p>
            <a:r>
              <a:rPr lang="en-US" altLang="it-IT" sz="2000">
                <a:solidFill>
                  <a:srgbClr val="3333FF"/>
                </a:solidFill>
              </a:rPr>
              <a:t>Reengineering Assistant (RA)</a:t>
            </a:r>
            <a:r>
              <a:rPr lang="en-US" altLang="it-IT" sz="2000" b="0"/>
              <a:t> aims to provide an interactive environment where software maintainers can reverse engineer source code into a higher abstraction level of representation.</a:t>
            </a:r>
          </a:p>
          <a:p>
            <a:r>
              <a:rPr lang="en-US" altLang="it-IT" sz="2000">
                <a:solidFill>
                  <a:srgbClr val="3333FF"/>
                </a:solidFill>
              </a:rPr>
              <a:t>Rigi</a:t>
            </a:r>
            <a:r>
              <a:rPr lang="en-US" altLang="it-IT" sz="2000"/>
              <a:t> </a:t>
            </a:r>
            <a:r>
              <a:rPr lang="en-US" altLang="it-IT" sz="2000" b="0"/>
              <a:t> is a software tool for comprehending large software systems. Software comprehension is achieved by performing reverse engineering on the given system.</a:t>
            </a:r>
          </a:p>
          <a:p>
            <a:r>
              <a:rPr lang="en-US" altLang="it-IT" sz="2000">
                <a:solidFill>
                  <a:srgbClr val="3333FF"/>
                </a:solidFill>
              </a:rPr>
              <a:t>SEELA</a:t>
            </a:r>
            <a:r>
              <a:rPr lang="en-US" altLang="it-IT" sz="2000" b="0"/>
              <a:t> is a reverse engineering tool developed by Tuval Software Industries to support the documentation and maintenance of structured source code.</a:t>
            </a:r>
          </a:p>
        </p:txBody>
      </p:sp>
    </p:spTree>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Title 1">
            <a:extLst>
              <a:ext uri="{FF2B5EF4-FFF2-40B4-BE49-F238E27FC236}">
                <a16:creationId xmlns:a16="http://schemas.microsoft.com/office/drawing/2014/main" id="{1996D7EC-85E3-9025-E709-0A0CD2ECA058}"/>
              </a:ext>
            </a:extLst>
          </p:cNvPr>
          <p:cNvSpPr>
            <a:spLocks noGrp="1" noChangeArrowheads="1"/>
          </p:cNvSpPr>
          <p:nvPr>
            <p:ph type="title"/>
          </p:nvPr>
        </p:nvSpPr>
        <p:spPr>
          <a:xfrm>
            <a:off x="1017588" y="0"/>
            <a:ext cx="9498012" cy="487363"/>
          </a:xfrm>
        </p:spPr>
        <p:txBody>
          <a:bodyPr/>
          <a:lstStyle/>
          <a:p>
            <a:r>
              <a:rPr lang="en-IT" altLang="en-IT"/>
              <a:t>Questions?</a:t>
            </a:r>
          </a:p>
        </p:txBody>
      </p:sp>
      <p:sp>
        <p:nvSpPr>
          <p:cNvPr id="153602" name="Footer Placeholder 3">
            <a:extLst>
              <a:ext uri="{FF2B5EF4-FFF2-40B4-BE49-F238E27FC236}">
                <a16:creationId xmlns:a16="http://schemas.microsoft.com/office/drawing/2014/main" id="{EF0EFC36-2084-89B5-3E24-F0469FB74A3B}"/>
              </a:ext>
            </a:extLst>
          </p:cNvPr>
          <p:cNvSpPr>
            <a:spLocks noGrp="1" noChangeArrowheads="1"/>
          </p:cNvSpPr>
          <p:nvPr>
            <p:ph type="ftr" sz="quarter" idx="4294967295"/>
          </p:nvPr>
        </p:nvSpPr>
        <p:spPr bwMode="auto">
          <a:xfrm>
            <a:off x="3028950" y="6356350"/>
            <a:ext cx="30861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457200">
              <a:lnSpc>
                <a:spcPct val="90000"/>
              </a:lnSpc>
              <a:spcBef>
                <a:spcPct val="30000"/>
              </a:spcBef>
              <a:buSzPct val="75000"/>
              <a:buChar char="•"/>
              <a:defRPr sz="2400">
                <a:solidFill>
                  <a:srgbClr val="000000"/>
                </a:solidFill>
                <a:latin typeface="Times New Roman" panose="02020603050405020304" pitchFamily="18" charset="0"/>
              </a:defRPr>
            </a:lvl1pPr>
            <a:lvl2pPr marL="685800" indent="-228600" defTabSz="457200">
              <a:lnSpc>
                <a:spcPct val="90000"/>
              </a:lnSpc>
              <a:spcBef>
                <a:spcPct val="30000"/>
              </a:spcBef>
              <a:buSzPct val="100000"/>
              <a:buChar char="–"/>
              <a:defRPr sz="2000">
                <a:solidFill>
                  <a:schemeClr val="bg1"/>
                </a:solidFill>
                <a:latin typeface="Times New Roman" panose="02020603050405020304" pitchFamily="18" charset="0"/>
              </a:defRPr>
            </a:lvl2pPr>
            <a:lvl3pPr marL="1143000" indent="-228600" defTabSz="457200">
              <a:lnSpc>
                <a:spcPct val="90000"/>
              </a:lnSpc>
              <a:spcBef>
                <a:spcPct val="30000"/>
              </a:spcBef>
              <a:buSzPct val="100000"/>
              <a:buChar char="•"/>
              <a:defRPr sz="2000">
                <a:solidFill>
                  <a:srgbClr val="663300"/>
                </a:solidFill>
                <a:latin typeface="Times New Roman" panose="02020603050405020304" pitchFamily="18" charset="0"/>
              </a:defRPr>
            </a:lvl3pPr>
            <a:lvl4pPr marL="1543050" indent="-171450" defTabSz="457200">
              <a:lnSpc>
                <a:spcPct val="90000"/>
              </a:lnSpc>
              <a:spcBef>
                <a:spcPct val="30000"/>
              </a:spcBef>
              <a:buSzPct val="100000"/>
              <a:buChar char="–"/>
              <a:defRPr>
                <a:solidFill>
                  <a:srgbClr val="000000"/>
                </a:solidFill>
                <a:latin typeface="Times New Roman" panose="02020603050405020304" pitchFamily="18" charset="0"/>
              </a:defRPr>
            </a:lvl4pPr>
            <a:lvl5pPr marL="2000250" indent="-171450" defTabSz="457200">
              <a:lnSpc>
                <a:spcPct val="90000"/>
              </a:lnSpc>
              <a:spcBef>
                <a:spcPct val="30000"/>
              </a:spcBef>
              <a:buSzPct val="100000"/>
              <a:buFont typeface="Wingdings" pitchFamily="2" charset="2"/>
              <a:buChar char="Ø"/>
              <a:defRPr>
                <a:solidFill>
                  <a:srgbClr val="000000"/>
                </a:solidFill>
                <a:latin typeface="Times New Roman" panose="02020603050405020304" pitchFamily="18" charset="0"/>
              </a:defRPr>
            </a:lvl5pPr>
            <a:lvl6pPr marL="2457450" indent="-171450" defTabSz="457200" eaLnBrk="0" fontAlgn="base" hangingPunct="0">
              <a:lnSpc>
                <a:spcPct val="90000"/>
              </a:lnSpc>
              <a:spcBef>
                <a:spcPct val="30000"/>
              </a:spcBef>
              <a:spcAft>
                <a:spcPct val="0"/>
              </a:spcAft>
              <a:buSzPct val="100000"/>
              <a:buFont typeface="Wingdings" pitchFamily="2" charset="2"/>
              <a:buChar char="Ø"/>
              <a:defRPr>
                <a:solidFill>
                  <a:srgbClr val="000000"/>
                </a:solidFill>
                <a:latin typeface="Times New Roman" panose="02020603050405020304" pitchFamily="18" charset="0"/>
              </a:defRPr>
            </a:lvl6pPr>
            <a:lvl7pPr marL="2914650" indent="-171450" defTabSz="457200" eaLnBrk="0" fontAlgn="base" hangingPunct="0">
              <a:lnSpc>
                <a:spcPct val="90000"/>
              </a:lnSpc>
              <a:spcBef>
                <a:spcPct val="30000"/>
              </a:spcBef>
              <a:spcAft>
                <a:spcPct val="0"/>
              </a:spcAft>
              <a:buSzPct val="100000"/>
              <a:buFont typeface="Wingdings" pitchFamily="2" charset="2"/>
              <a:buChar char="Ø"/>
              <a:defRPr>
                <a:solidFill>
                  <a:srgbClr val="000000"/>
                </a:solidFill>
                <a:latin typeface="Times New Roman" panose="02020603050405020304" pitchFamily="18" charset="0"/>
              </a:defRPr>
            </a:lvl7pPr>
            <a:lvl8pPr marL="3371850" indent="-171450" defTabSz="457200" eaLnBrk="0" fontAlgn="base" hangingPunct="0">
              <a:lnSpc>
                <a:spcPct val="90000"/>
              </a:lnSpc>
              <a:spcBef>
                <a:spcPct val="30000"/>
              </a:spcBef>
              <a:spcAft>
                <a:spcPct val="0"/>
              </a:spcAft>
              <a:buSzPct val="100000"/>
              <a:buFont typeface="Wingdings" pitchFamily="2" charset="2"/>
              <a:buChar char="Ø"/>
              <a:defRPr>
                <a:solidFill>
                  <a:srgbClr val="000000"/>
                </a:solidFill>
                <a:latin typeface="Times New Roman" panose="02020603050405020304" pitchFamily="18" charset="0"/>
              </a:defRPr>
            </a:lvl8pPr>
            <a:lvl9pPr marL="3829050" indent="-171450" defTabSz="457200" eaLnBrk="0" fontAlgn="base" hangingPunct="0">
              <a:lnSpc>
                <a:spcPct val="90000"/>
              </a:lnSpc>
              <a:spcBef>
                <a:spcPct val="30000"/>
              </a:spcBef>
              <a:spcAft>
                <a:spcPct val="0"/>
              </a:spcAft>
              <a:buSzPct val="100000"/>
              <a:buFont typeface="Wingdings" pitchFamily="2" charset="2"/>
              <a:buChar char="Ø"/>
              <a:defRPr>
                <a:solidFill>
                  <a:srgbClr val="000000"/>
                </a:solidFill>
                <a:latin typeface="Times New Roman" panose="02020603050405020304" pitchFamily="18" charset="0"/>
              </a:defRPr>
            </a:lvl9pPr>
          </a:lstStyle>
          <a:p>
            <a:pPr algn="ctr" eaLnBrk="1" hangingPunct="1">
              <a:lnSpc>
                <a:spcPct val="100000"/>
              </a:lnSpc>
              <a:spcBef>
                <a:spcPct val="0"/>
              </a:spcBef>
              <a:buSzTx/>
              <a:buFontTx/>
              <a:buNone/>
            </a:pPr>
            <a:r>
              <a:rPr lang="en-US" altLang="en-IT" sz="1200">
                <a:solidFill>
                  <a:srgbClr val="FFFFFF"/>
                </a:solidFill>
              </a:rPr>
              <a:t>Sw. Evolution</a:t>
            </a:r>
          </a:p>
        </p:txBody>
      </p:sp>
      <p:pic>
        <p:nvPicPr>
          <p:cNvPr id="153603" name="Picture 2" descr="Why does Yoda Speak Funny?. Here is a marvelous question with an… | by &amp; |  Medium">
            <a:extLst>
              <a:ext uri="{FF2B5EF4-FFF2-40B4-BE49-F238E27FC236}">
                <a16:creationId xmlns:a16="http://schemas.microsoft.com/office/drawing/2014/main" id="{6E660C89-7418-B240-FEEB-D866B1B49F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1988" y="1801813"/>
            <a:ext cx="5788025" cy="394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a:extLst>
              <a:ext uri="{FF2B5EF4-FFF2-40B4-BE49-F238E27FC236}">
                <a16:creationId xmlns:a16="http://schemas.microsoft.com/office/drawing/2014/main" id="{8E639DB2-990F-4C23-345C-1385D447FFDE}"/>
              </a:ext>
            </a:extLst>
          </p:cNvPr>
          <p:cNvSpPr>
            <a:spLocks noGrp="1" noChangeArrowheads="1"/>
          </p:cNvSpPr>
          <p:nvPr>
            <p:ph type="title" idx="4294967295"/>
          </p:nvPr>
        </p:nvSpPr>
        <p:spPr>
          <a:xfrm>
            <a:off x="1524000" y="0"/>
            <a:ext cx="9144000" cy="766763"/>
          </a:xfrm>
        </p:spPr>
        <p:txBody>
          <a:bodyPr/>
          <a:lstStyle/>
          <a:p>
            <a:r>
              <a:rPr lang="en-US" altLang="it-IT">
                <a:solidFill>
                  <a:schemeClr val="hlink"/>
                </a:solidFill>
              </a:rPr>
              <a:t>A General Model For Software Reengineering</a:t>
            </a:r>
          </a:p>
        </p:txBody>
      </p:sp>
      <p:sp>
        <p:nvSpPr>
          <p:cNvPr id="20482" name="Rectangle 3">
            <a:extLst>
              <a:ext uri="{FF2B5EF4-FFF2-40B4-BE49-F238E27FC236}">
                <a16:creationId xmlns:a16="http://schemas.microsoft.com/office/drawing/2014/main" id="{1B3AEEF3-AE37-766B-E966-9C30621CFA8A}"/>
              </a:ext>
            </a:extLst>
          </p:cNvPr>
          <p:cNvSpPr>
            <a:spLocks noGrp="1" noChangeArrowheads="1"/>
          </p:cNvSpPr>
          <p:nvPr>
            <p:ph type="body" idx="4294967295"/>
          </p:nvPr>
        </p:nvSpPr>
        <p:spPr>
          <a:xfrm>
            <a:off x="1590675" y="711200"/>
            <a:ext cx="8812213" cy="1622425"/>
          </a:xfrm>
        </p:spPr>
        <p:txBody>
          <a:bodyPr/>
          <a:lstStyle/>
          <a:p>
            <a:pPr>
              <a:lnSpc>
                <a:spcPct val="80000"/>
              </a:lnSpc>
            </a:pPr>
            <a:r>
              <a:rPr lang="en-US" altLang="it-IT"/>
              <a:t>The  model in the Figure below proposed by Eric J. Byrne suggests that reengineering is a sequence of three activities:</a:t>
            </a:r>
          </a:p>
          <a:p>
            <a:pPr lvl="1">
              <a:lnSpc>
                <a:spcPct val="80000"/>
              </a:lnSpc>
              <a:buFontTx/>
              <a:buNone/>
            </a:pPr>
            <a:r>
              <a:rPr lang="en-US" altLang="it-IT"/>
              <a:t>– reverse engineering, re-design, and forward engineering </a:t>
            </a:r>
          </a:p>
          <a:p>
            <a:pPr lvl="1">
              <a:lnSpc>
                <a:spcPct val="80000"/>
              </a:lnSpc>
              <a:buFontTx/>
              <a:buNone/>
            </a:pPr>
            <a:r>
              <a:rPr lang="en-US" altLang="it-IT"/>
              <a:t>– strongly founded in three principles, namely, abstraction, alteration, and refinement.</a:t>
            </a:r>
          </a:p>
        </p:txBody>
      </p:sp>
      <p:pic>
        <p:nvPicPr>
          <p:cNvPr id="20483" name="Picture 4" descr="reengineering">
            <a:extLst>
              <a:ext uri="{FF2B5EF4-FFF2-40B4-BE49-F238E27FC236}">
                <a16:creationId xmlns:a16="http://schemas.microsoft.com/office/drawing/2014/main" id="{85D1FC92-2F04-4261-9E9D-02D37439DE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2613" y="2306638"/>
            <a:ext cx="8007350" cy="357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4" name="Rectangle 5">
            <a:extLst>
              <a:ext uri="{FF2B5EF4-FFF2-40B4-BE49-F238E27FC236}">
                <a16:creationId xmlns:a16="http://schemas.microsoft.com/office/drawing/2014/main" id="{BC5F8BAB-D223-CC98-5400-581FEDA650D6}"/>
              </a:ext>
            </a:extLst>
          </p:cNvPr>
          <p:cNvSpPr>
            <a:spLocks noChangeArrowheads="1"/>
          </p:cNvSpPr>
          <p:nvPr/>
        </p:nvSpPr>
        <p:spPr bwMode="auto">
          <a:xfrm>
            <a:off x="2603500" y="5829300"/>
            <a:ext cx="71755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pPr algn="ctr">
              <a:lnSpc>
                <a:spcPct val="90000"/>
              </a:lnSpc>
            </a:pPr>
            <a:r>
              <a:rPr lang="en-US" altLang="it-IT" sz="1800">
                <a:solidFill>
                  <a:srgbClr val="3333FF"/>
                </a:solidFill>
              </a:rPr>
              <a:t>General model of software reengineering </a:t>
            </a:r>
            <a:r>
              <a:rPr lang="en-US" altLang="it-IT" sz="1800">
                <a:solidFill>
                  <a:srgbClr val="3333FF"/>
                </a:solidFill>
                <a:ea typeface="Times New Roman" panose="02020603050405020304" pitchFamily="18" charset="0"/>
                <a:cs typeface="Times New Roman" panose="02020603050405020304" pitchFamily="18" charset="0"/>
              </a:rPr>
              <a:t>© IEEE, 1992</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A4106182-4A46-FC15-5935-1C02C6B53C18}"/>
              </a:ext>
            </a:extLst>
          </p:cNvPr>
          <p:cNvSpPr>
            <a:spLocks noGrp="1" noChangeArrowheads="1"/>
          </p:cNvSpPr>
          <p:nvPr>
            <p:ph type="title" idx="4294967295"/>
          </p:nvPr>
        </p:nvSpPr>
        <p:spPr>
          <a:xfrm>
            <a:off x="1524000" y="0"/>
            <a:ext cx="9144000" cy="703263"/>
          </a:xfrm>
        </p:spPr>
        <p:txBody>
          <a:bodyPr/>
          <a:lstStyle/>
          <a:p>
            <a:r>
              <a:rPr lang="en-US" altLang="it-IT">
                <a:solidFill>
                  <a:schemeClr val="hlink"/>
                </a:solidFill>
              </a:rPr>
              <a:t>A General Model For Software Reengineering</a:t>
            </a:r>
          </a:p>
        </p:txBody>
      </p:sp>
      <p:sp>
        <p:nvSpPr>
          <p:cNvPr id="22530" name="Rectangle 3">
            <a:extLst>
              <a:ext uri="{FF2B5EF4-FFF2-40B4-BE49-F238E27FC236}">
                <a16:creationId xmlns:a16="http://schemas.microsoft.com/office/drawing/2014/main" id="{54E6C641-A1EE-D63E-5C71-32BA799741C2}"/>
              </a:ext>
            </a:extLst>
          </p:cNvPr>
          <p:cNvSpPr>
            <a:spLocks noGrp="1" noChangeArrowheads="1"/>
          </p:cNvSpPr>
          <p:nvPr>
            <p:ph type="body" idx="4294967295"/>
          </p:nvPr>
        </p:nvSpPr>
        <p:spPr>
          <a:xfrm>
            <a:off x="1590675" y="723900"/>
            <a:ext cx="9544050" cy="1368425"/>
          </a:xfrm>
        </p:spPr>
        <p:txBody>
          <a:bodyPr/>
          <a:lstStyle/>
          <a:p>
            <a:r>
              <a:rPr lang="en-US" altLang="it-IT" sz="2000"/>
              <a:t>A visual metaphor called horseshoe, as depicted in the Figure below, was developed by Kazman et al. to describe a three-step architectural reengineering process. </a:t>
            </a:r>
          </a:p>
          <a:p>
            <a:r>
              <a:rPr lang="en-US" altLang="it-IT" sz="2000"/>
              <a:t>Three distinct segments of the horseshoe are the left side, the top part, and the right side. Those three parts denote the three steps of the reengineering process.</a:t>
            </a:r>
          </a:p>
          <a:p>
            <a:pPr>
              <a:buFontTx/>
              <a:buNone/>
            </a:pPr>
            <a:endParaRPr lang="en-US" altLang="it-IT" sz="2000"/>
          </a:p>
        </p:txBody>
      </p:sp>
      <p:pic>
        <p:nvPicPr>
          <p:cNvPr id="22531" name="Picture 4" descr="horseshoe">
            <a:extLst>
              <a:ext uri="{FF2B5EF4-FFF2-40B4-BE49-F238E27FC236}">
                <a16:creationId xmlns:a16="http://schemas.microsoft.com/office/drawing/2014/main" id="{74DCB173-7D99-5E7D-78A0-2AC0F9B721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0225" y="1981200"/>
            <a:ext cx="6191250" cy="3976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2" name="Rectangle 5">
            <a:extLst>
              <a:ext uri="{FF2B5EF4-FFF2-40B4-BE49-F238E27FC236}">
                <a16:creationId xmlns:a16="http://schemas.microsoft.com/office/drawing/2014/main" id="{66C460F6-5A36-CCBB-A414-CE8F14430936}"/>
              </a:ext>
            </a:extLst>
          </p:cNvPr>
          <p:cNvSpPr>
            <a:spLocks noChangeArrowheads="1"/>
          </p:cNvSpPr>
          <p:nvPr/>
        </p:nvSpPr>
        <p:spPr bwMode="auto">
          <a:xfrm>
            <a:off x="2603500" y="5943600"/>
            <a:ext cx="71755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pPr algn="ctr">
              <a:lnSpc>
                <a:spcPct val="90000"/>
              </a:lnSpc>
            </a:pPr>
            <a:r>
              <a:rPr lang="en-US" altLang="it-IT" sz="1800">
                <a:solidFill>
                  <a:srgbClr val="3333FF"/>
                </a:solidFill>
              </a:rPr>
              <a:t>Horseshoe model of reengineering </a:t>
            </a:r>
            <a:r>
              <a:rPr lang="en-US" altLang="it-IT" sz="1800">
                <a:solidFill>
                  <a:srgbClr val="3333FF"/>
                </a:solidFill>
                <a:ea typeface="Times New Roman" panose="02020603050405020304" pitchFamily="18" charset="0"/>
                <a:cs typeface="Times New Roman" panose="02020603050405020304" pitchFamily="18" charset="0"/>
              </a:rPr>
              <a:t>© IEEE, 1998</a:t>
            </a:r>
          </a:p>
        </p:txBody>
      </p:sp>
    </p:spTree>
  </p:cSld>
  <p:clrMapOvr>
    <a:masterClrMapping/>
  </p:clrMapOvr>
  <p:transition spd="med"/>
</p:sld>
</file>

<file path=ppt/theme/theme1.xml><?xml version="1.0" encoding="utf-8"?>
<a:theme xmlns:a="http://schemas.openxmlformats.org/drawingml/2006/main" name="1_Piyu">
  <a:themeElements>
    <a:clrScheme name="">
      <a:dk1>
        <a:srgbClr val="5F5F5F"/>
      </a:dk1>
      <a:lt1>
        <a:srgbClr val="FFFFFF"/>
      </a:lt1>
      <a:dk2>
        <a:srgbClr val="000099"/>
      </a:dk2>
      <a:lt2>
        <a:srgbClr val="FFFF00"/>
      </a:lt2>
      <a:accent1>
        <a:srgbClr val="FF9900"/>
      </a:accent1>
      <a:accent2>
        <a:srgbClr val="66CCFF"/>
      </a:accent2>
      <a:accent3>
        <a:srgbClr val="AAAACA"/>
      </a:accent3>
      <a:accent4>
        <a:srgbClr val="DADADA"/>
      </a:accent4>
      <a:accent5>
        <a:srgbClr val="FFCAAA"/>
      </a:accent5>
      <a:accent6>
        <a:srgbClr val="5CB9E7"/>
      </a:accent6>
      <a:hlink>
        <a:srgbClr val="FF0033"/>
      </a:hlink>
      <a:folHlink>
        <a:srgbClr val="969696"/>
      </a:folHlink>
    </a:clrScheme>
    <a:fontScheme name="intro">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rgbClr val="FAFD00"/>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rgbClr val="FAFD00"/>
            </a:solidFill>
            <a:effectLst/>
            <a:latin typeface="Times New Roman" pitchFamily="18" charset="0"/>
          </a:defRPr>
        </a:defPPr>
      </a:lstStyle>
    </a:lnDef>
  </a:objectDefaults>
  <a:extraClrSchemeLst>
    <a:extraClrScheme>
      <a:clrScheme name="intro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intro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intro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intro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ntro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intro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intro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8278</TotalTime>
  <Pages>49</Pages>
  <Words>8514</Words>
  <Application>Microsoft Macintosh PowerPoint</Application>
  <PresentationFormat>Widescreen</PresentationFormat>
  <Paragraphs>792</Paragraphs>
  <Slides>75</Slides>
  <Notes>70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75</vt:i4>
      </vt:variant>
    </vt:vector>
  </HeadingPairs>
  <TitlesOfParts>
    <vt:vector size="82" baseType="lpstr">
      <vt:lpstr>Times New Roman</vt:lpstr>
      <vt:lpstr>Arial</vt:lpstr>
      <vt:lpstr>Wingdings</vt:lpstr>
      <vt:lpstr>Arial Black</vt:lpstr>
      <vt:lpstr>Comic Sans MS</vt:lpstr>
      <vt:lpstr>Calibri</vt:lpstr>
      <vt:lpstr>1_Piyu</vt:lpstr>
      <vt:lpstr>Software Reengineering and Reverse Engineering</vt:lpstr>
      <vt:lpstr>General Idea</vt:lpstr>
      <vt:lpstr>Reengineering Concepts</vt:lpstr>
      <vt:lpstr>Reengineering Concepts</vt:lpstr>
      <vt:lpstr>Reengineering Concepts</vt:lpstr>
      <vt:lpstr>Reengineering Concepts</vt:lpstr>
      <vt:lpstr>A General Model For Software Reengineering</vt:lpstr>
      <vt:lpstr>A General Model For Software Reengineering</vt:lpstr>
      <vt:lpstr>A General Model For Software Reengineering</vt:lpstr>
      <vt:lpstr>A General Model For Software Reengineering</vt:lpstr>
      <vt:lpstr>A General Model For Software Reengineering</vt:lpstr>
      <vt:lpstr>A General Model For Software Reengineering</vt:lpstr>
      <vt:lpstr>Types of Change</vt:lpstr>
      <vt:lpstr>Types of Change</vt:lpstr>
      <vt:lpstr>Software Reengineering Strategies</vt:lpstr>
      <vt:lpstr>Software Reengineering Strategies</vt:lpstr>
      <vt:lpstr>Software Reengineering Strategies</vt:lpstr>
      <vt:lpstr>Reengineering Variations</vt:lpstr>
      <vt:lpstr>Reengineering Process</vt:lpstr>
      <vt:lpstr>Reengineering Approaches</vt:lpstr>
      <vt:lpstr>Reengineering Approaches</vt:lpstr>
      <vt:lpstr>Reengineering Approaches</vt:lpstr>
      <vt:lpstr>Reengineering Approaches</vt:lpstr>
      <vt:lpstr>Reengineering Approaches</vt:lpstr>
      <vt:lpstr>Source Code Reengineering Reference Model</vt:lpstr>
      <vt:lpstr>Source Code Reengineering Reference Model</vt:lpstr>
      <vt:lpstr>Source Code Reengineering Reference Model</vt:lpstr>
      <vt:lpstr>Phase Reengineering Model</vt:lpstr>
      <vt:lpstr>Phase Reengineering Model</vt:lpstr>
      <vt:lpstr>Phase Reengineering Model</vt:lpstr>
      <vt:lpstr>Phase Reengineering Model</vt:lpstr>
      <vt:lpstr>Phase Reengineering Model</vt:lpstr>
      <vt:lpstr>Phase Reengineering Model</vt:lpstr>
      <vt:lpstr>Phase Reengineering Model</vt:lpstr>
      <vt:lpstr>Phase Reengineering Model</vt:lpstr>
      <vt:lpstr>Code Reverse Engineering</vt:lpstr>
      <vt:lpstr>Code Reverse Engineering</vt:lpstr>
      <vt:lpstr>Code Reverse Engineering</vt:lpstr>
      <vt:lpstr>Code Reverse Engineering</vt:lpstr>
      <vt:lpstr>Code Reverse Engineering</vt:lpstr>
      <vt:lpstr>Code Reverse Engineering</vt:lpstr>
      <vt:lpstr>Code Reverse Engineering</vt:lpstr>
      <vt:lpstr>Code Reverse Engineering</vt:lpstr>
      <vt:lpstr>PowerPoint Presentation</vt:lpstr>
      <vt:lpstr>Techniques Used for Reverse Engineering</vt:lpstr>
      <vt:lpstr>Lexical Analysis</vt:lpstr>
      <vt:lpstr>Syntax Analysis</vt:lpstr>
      <vt:lpstr>Control Flow Analysis</vt:lpstr>
      <vt:lpstr>Control Flow Analysis</vt:lpstr>
      <vt:lpstr>PowerPoint Presentation</vt:lpstr>
      <vt:lpstr>Data Flow Analysis</vt:lpstr>
      <vt:lpstr>Program Slicing</vt:lpstr>
      <vt:lpstr>Program Slicing: Example of Backward Slice</vt:lpstr>
      <vt:lpstr>Visualization</vt:lpstr>
      <vt:lpstr>Visualization</vt:lpstr>
      <vt:lpstr>PowerPoint Presentation</vt:lpstr>
      <vt:lpstr>PowerPoint Presentation</vt:lpstr>
      <vt:lpstr>Program Metrics</vt:lpstr>
      <vt:lpstr>Program Metrics</vt:lpstr>
      <vt:lpstr>Program Metrics</vt:lpstr>
      <vt:lpstr>Decompilation Versus Reverse Engineering</vt:lpstr>
      <vt:lpstr>Decompilation Versus Reverse Engineering</vt:lpstr>
      <vt:lpstr>Decompilation Versus Reverse Engineering</vt:lpstr>
      <vt:lpstr>Data Reverse Engineering</vt:lpstr>
      <vt:lpstr>Data Reverse Engineering</vt:lpstr>
      <vt:lpstr>Data Reverse Engineering</vt:lpstr>
      <vt:lpstr>Data Reverse Engineering</vt:lpstr>
      <vt:lpstr>Data Structure Extraction</vt:lpstr>
      <vt:lpstr>Data Structure Conceptualization</vt:lpstr>
      <vt:lpstr>Data Structure Conceptualization</vt:lpstr>
      <vt:lpstr>Reverse Engineering Tools</vt:lpstr>
      <vt:lpstr>Reverse Engineering Tools</vt:lpstr>
      <vt:lpstr>Reverse Engineering Tools</vt:lpstr>
      <vt:lpstr>Reverse Engineering Tools</vt:lpstr>
      <vt:lpstr>Questions?</vt:lpstr>
    </vt:vector>
  </TitlesOfParts>
  <Company>George Mason Unviersity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Evolution and maintenance</dc:title>
  <dc:subject/>
  <dc:creator>Piyu Tripathy and Sagar Naik</dc:creator>
  <cp:keywords/>
  <dc:description/>
  <cp:lastModifiedBy>Damian Andrew Tamburri</cp:lastModifiedBy>
  <cp:revision>467</cp:revision>
  <cp:lastPrinted>1996-04-04T10:27:56Z</cp:lastPrinted>
  <dcterms:created xsi:type="dcterms:W3CDTF">1996-06-15T03:21:08Z</dcterms:created>
  <dcterms:modified xsi:type="dcterms:W3CDTF">2024-10-24T12:24:12Z</dcterms:modified>
</cp:coreProperties>
</file>