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Lst>
  <p:sldSz type="screen16x9" cy="5143500" cx="9144000"/>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font" Target="fonts/font6.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9" name="Shape 2"/>
        <p:cNvGrpSpPr/>
        <p:nvPr/>
      </p:nvGrpSpPr>
      <p:grpSpPr>
        <a:xfrm>
          <a:off x="0" y="0"/>
          <a:ext cx="0" cy="0"/>
          <a:chOff x="0" y="0"/>
          <a:chExt cx="0" cy="0"/>
        </a:xfrm>
      </p:grpSpPr>
      <p:sp>
        <p:nvSpPr>
          <p:cNvPr id="1048826"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27"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343"/>
        <p:cNvGrpSpPr/>
        <p:nvPr/>
      </p:nvGrpSpPr>
      <p:grpSpPr>
        <a:xfrm>
          <a:off x="0" y="0"/>
          <a:ext cx="0" cy="0"/>
          <a:chOff x="0" y="0"/>
          <a:chExt cx="0" cy="0"/>
        </a:xfrm>
      </p:grpSpPr>
      <p:sp>
        <p:nvSpPr>
          <p:cNvPr id="1048585" name="Google Shape;34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6" name="Google Shape;345;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343"/>
        <p:cNvGrpSpPr/>
        <p:nvPr/>
      </p:nvGrpSpPr>
      <p:grpSpPr>
        <a:xfrm>
          <a:off x="0" y="0"/>
          <a:ext cx="0" cy="0"/>
          <a:chOff x="0" y="0"/>
          <a:chExt cx="0" cy="0"/>
        </a:xfrm>
      </p:grpSpPr>
      <p:sp>
        <p:nvSpPr>
          <p:cNvPr id="1048589" name="Google Shape;34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0" name="Google Shape;345;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349"/>
        <p:cNvGrpSpPr/>
        <p:nvPr/>
      </p:nvGrpSpPr>
      <p:grpSpPr>
        <a:xfrm>
          <a:off x="0" y="0"/>
          <a:ext cx="0" cy="0"/>
          <a:chOff x="0" y="0"/>
          <a:chExt cx="0" cy="0"/>
        </a:xfrm>
      </p:grpSpPr>
      <p:sp>
        <p:nvSpPr>
          <p:cNvPr id="1048593" name="Google Shape;350;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4" name="Google Shape;351;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355"/>
        <p:cNvGrpSpPr/>
        <p:nvPr/>
      </p:nvGrpSpPr>
      <p:grpSpPr>
        <a:xfrm>
          <a:off x="0" y="0"/>
          <a:ext cx="0" cy="0"/>
          <a:chOff x="0" y="0"/>
          <a:chExt cx="0" cy="0"/>
        </a:xfrm>
      </p:grpSpPr>
      <p:sp>
        <p:nvSpPr>
          <p:cNvPr id="1048597" name="Google Shape;356;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357;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361"/>
        <p:cNvGrpSpPr/>
        <p:nvPr/>
      </p:nvGrpSpPr>
      <p:grpSpPr>
        <a:xfrm>
          <a:off x="0" y="0"/>
          <a:ext cx="0" cy="0"/>
          <a:chOff x="0" y="0"/>
          <a:chExt cx="0" cy="0"/>
        </a:xfrm>
      </p:grpSpPr>
      <p:sp>
        <p:nvSpPr>
          <p:cNvPr id="1048601" name="Google Shape;36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2" name="Google Shape;363;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367"/>
        <p:cNvGrpSpPr/>
        <p:nvPr/>
      </p:nvGrpSpPr>
      <p:grpSpPr>
        <a:xfrm>
          <a:off x="0" y="0"/>
          <a:ext cx="0" cy="0"/>
          <a:chOff x="0" y="0"/>
          <a:chExt cx="0" cy="0"/>
        </a:xfrm>
      </p:grpSpPr>
      <p:sp>
        <p:nvSpPr>
          <p:cNvPr id="1048605" name="Google Shape;368;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6" name="Google Shape;369;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373"/>
        <p:cNvGrpSpPr/>
        <p:nvPr/>
      </p:nvGrpSpPr>
      <p:grpSpPr>
        <a:xfrm>
          <a:off x="0" y="0"/>
          <a:ext cx="0" cy="0"/>
          <a:chOff x="0" y="0"/>
          <a:chExt cx="0" cy="0"/>
        </a:xfrm>
      </p:grpSpPr>
      <p:sp>
        <p:nvSpPr>
          <p:cNvPr id="1048609" name="Google Shape;374;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0" name="Google Shape;375;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379"/>
        <p:cNvGrpSpPr/>
        <p:nvPr/>
      </p:nvGrpSpPr>
      <p:grpSpPr>
        <a:xfrm>
          <a:off x="0" y="0"/>
          <a:ext cx="0" cy="0"/>
          <a:chOff x="0" y="0"/>
          <a:chExt cx="0" cy="0"/>
        </a:xfrm>
      </p:grpSpPr>
      <p:sp>
        <p:nvSpPr>
          <p:cNvPr id="1048614" name="Google Shape;380;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5" name="Google Shape;381;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385"/>
        <p:cNvGrpSpPr/>
        <p:nvPr/>
      </p:nvGrpSpPr>
      <p:grpSpPr>
        <a:xfrm>
          <a:off x="0" y="0"/>
          <a:ext cx="0" cy="0"/>
          <a:chOff x="0" y="0"/>
          <a:chExt cx="0" cy="0"/>
        </a:xfrm>
      </p:grpSpPr>
      <p:sp>
        <p:nvSpPr>
          <p:cNvPr id="1048622" name="Google Shape;386;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3" name="Google Shape;387;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38" name="Shape 8"/>
        <p:cNvGrpSpPr/>
        <p:nvPr/>
      </p:nvGrpSpPr>
      <p:grpSpPr>
        <a:xfrm>
          <a:off x="0" y="0"/>
          <a:ext cx="0" cy="0"/>
          <a:chOff x="0" y="0"/>
          <a:chExt cx="0" cy="0"/>
        </a:xfrm>
      </p:grpSpPr>
      <p:sp>
        <p:nvSpPr>
          <p:cNvPr id="1048578" name="Google Shape;9;p11"/>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152" name="Google Shape;10;p11"/>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579" name="Google Shape;11;p11"/>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580" name="Google Shape;12;p1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45" name="Shape 69"/>
        <p:cNvGrpSpPr/>
        <p:nvPr/>
      </p:nvGrpSpPr>
      <p:grpSpPr>
        <a:xfrm>
          <a:off x="0" y="0"/>
          <a:ext cx="0" cy="0"/>
          <a:chOff x="0" y="0"/>
          <a:chExt cx="0" cy="0"/>
        </a:xfrm>
      </p:grpSpPr>
      <p:sp>
        <p:nvSpPr>
          <p:cNvPr id="1048808" name="Google Shape;70;p22"/>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809" name="Google Shape;71;p22"/>
          <p:cNvSpPr txBox="1">
            <a:spLocks noGrp="1"/>
          </p:cNvSpPr>
          <p:nvPr>
            <p:ph type="subTitle" idx="1"/>
          </p:nvPr>
        </p:nvSpPr>
        <p:spPr>
          <a:xfrm>
            <a:off x="503872" y="787525"/>
            <a:ext cx="38847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810" name="Google Shape;72;p22"/>
          <p:cNvSpPr txBox="1">
            <a:spLocks noGrp="1"/>
          </p:cNvSpPr>
          <p:nvPr>
            <p:ph type="body" idx="2"/>
          </p:nvPr>
        </p:nvSpPr>
        <p:spPr>
          <a:xfrm>
            <a:off x="512875" y="1380050"/>
            <a:ext cx="8093100" cy="32943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20" name="Google Shape;73;p22"/>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11" name="Google Shape;74;p22"/>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12" name="Google Shape;75;p2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26" name="Shape 76"/>
        <p:cNvGrpSpPr/>
        <p:nvPr/>
      </p:nvGrpSpPr>
      <p:grpSpPr>
        <a:xfrm>
          <a:off x="0" y="0"/>
          <a:ext cx="0" cy="0"/>
          <a:chOff x="0" y="0"/>
          <a:chExt cx="0" cy="0"/>
        </a:xfrm>
      </p:grpSpPr>
      <p:sp>
        <p:nvSpPr>
          <p:cNvPr id="1048723" name="Google Shape;77;p23"/>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24" name="Google Shape;78;p23"/>
          <p:cNvSpPr txBox="1">
            <a:spLocks noGrp="1"/>
          </p:cNvSpPr>
          <p:nvPr>
            <p:ph type="subTitle" idx="1"/>
          </p:nvPr>
        </p:nvSpPr>
        <p:spPr>
          <a:xfrm>
            <a:off x="503876" y="4245750"/>
            <a:ext cx="53844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000">
                <a:solidFill>
                  <a:srgbClr val="1F1F50"/>
                </a:solidFill>
              </a:defRPr>
            </a:lvl1pPr>
            <a:lvl2pPr algn="l" lvl="1">
              <a:lnSpc>
                <a:spcPct val="150000"/>
              </a:lnSpc>
              <a:spcBef>
                <a:spcPts val="1600"/>
              </a:spcBef>
              <a:spcAft>
                <a:spcPts val="0"/>
              </a:spcAft>
              <a:buSzPts val="1400"/>
              <a:buNone/>
              <a:defRPr b="1"/>
            </a:lvl2pPr>
            <a:lvl3pPr algn="l" lvl="2">
              <a:lnSpc>
                <a:spcPct val="150000"/>
              </a:lnSpc>
              <a:spcBef>
                <a:spcPts val="1600"/>
              </a:spcBef>
              <a:spcAft>
                <a:spcPts val="0"/>
              </a:spcAft>
              <a:buSzPts val="1400"/>
              <a:buNone/>
              <a:defRPr b="1"/>
            </a:lvl3pPr>
            <a:lvl4pPr algn="l" lvl="3">
              <a:lnSpc>
                <a:spcPct val="150000"/>
              </a:lnSpc>
              <a:spcBef>
                <a:spcPts val="1600"/>
              </a:spcBef>
              <a:spcAft>
                <a:spcPts val="0"/>
              </a:spcAft>
              <a:buSzPts val="1400"/>
              <a:buNone/>
              <a:defRPr b="1"/>
            </a:lvl4pPr>
            <a:lvl5pPr algn="l" lvl="4">
              <a:lnSpc>
                <a:spcPct val="150000"/>
              </a:lnSpc>
              <a:spcBef>
                <a:spcPts val="1600"/>
              </a:spcBef>
              <a:spcAft>
                <a:spcPts val="0"/>
              </a:spcAft>
              <a:buSzPts val="1400"/>
              <a:buNone/>
              <a:defRPr b="1"/>
            </a:lvl5pPr>
            <a:lvl6pPr algn="l" lvl="5">
              <a:lnSpc>
                <a:spcPct val="150000"/>
              </a:lnSpc>
              <a:spcBef>
                <a:spcPts val="1600"/>
              </a:spcBef>
              <a:spcAft>
                <a:spcPts val="0"/>
              </a:spcAft>
              <a:buSzPts val="1400"/>
              <a:buNone/>
              <a:defRPr b="1"/>
            </a:lvl6pPr>
            <a:lvl7pPr algn="l" lvl="6">
              <a:lnSpc>
                <a:spcPct val="150000"/>
              </a:lnSpc>
              <a:spcBef>
                <a:spcPts val="1600"/>
              </a:spcBef>
              <a:spcAft>
                <a:spcPts val="0"/>
              </a:spcAft>
              <a:buSzPts val="1400"/>
              <a:buNone/>
              <a:defRPr b="1"/>
            </a:lvl7pPr>
            <a:lvl8pPr algn="l" lvl="7">
              <a:lnSpc>
                <a:spcPct val="150000"/>
              </a:lnSpc>
              <a:spcBef>
                <a:spcPts val="1600"/>
              </a:spcBef>
              <a:spcAft>
                <a:spcPts val="0"/>
              </a:spcAft>
              <a:buSzPts val="1400"/>
              <a:buNone/>
              <a:defRPr b="1"/>
            </a:lvl8pPr>
            <a:lvl9pPr algn="l" lvl="8">
              <a:lnSpc>
                <a:spcPct val="150000"/>
              </a:lnSpc>
              <a:spcBef>
                <a:spcPts val="1600"/>
              </a:spcBef>
              <a:spcAft>
                <a:spcPts val="1600"/>
              </a:spcAft>
              <a:buSzPts val="1400"/>
              <a:buNone/>
              <a:defRPr b="1"/>
            </a:lvl9pPr>
          </a:lstStyle>
          <a:p/>
        </p:txBody>
      </p:sp>
      <p:sp>
        <p:nvSpPr>
          <p:cNvPr id="1048725" name="Google Shape;79;p23"/>
          <p:cNvSpPr txBox="1">
            <a:spLocks noGrp="1"/>
          </p:cNvSpPr>
          <p:nvPr>
            <p:ph type="body" idx="2"/>
          </p:nvPr>
        </p:nvSpPr>
        <p:spPr>
          <a:xfrm>
            <a:off x="512875" y="902725"/>
            <a:ext cx="8002500" cy="29928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04" name="Google Shape;80;p23"/>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26" name="Google Shape;81;p23"/>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27" name="Google Shape;82;p2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31" name="Shape 83"/>
        <p:cNvGrpSpPr/>
        <p:nvPr/>
      </p:nvGrpSpPr>
      <p:grpSpPr>
        <a:xfrm>
          <a:off x="0" y="0"/>
          <a:ext cx="0" cy="0"/>
          <a:chOff x="0" y="0"/>
          <a:chExt cx="0" cy="0"/>
        </a:xfrm>
      </p:grpSpPr>
      <p:sp>
        <p:nvSpPr>
          <p:cNvPr id="1048743" name="Google Shape;84;p24"/>
          <p:cNvSpPr txBox="1">
            <a:spLocks noGrp="1"/>
          </p:cNvSpPr>
          <p:nvPr>
            <p:ph type="body" idx="1"/>
          </p:nvPr>
        </p:nvSpPr>
        <p:spPr>
          <a:xfrm>
            <a:off x="512875" y="293121"/>
            <a:ext cx="8002500" cy="4417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06" name="Google Shape;85;p24"/>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44" name="Google Shape;86;p24"/>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45" name="Google Shape;87;p24"/>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37" name="Shape 88"/>
        <p:cNvGrpSpPr/>
        <p:nvPr/>
      </p:nvGrpSpPr>
      <p:grpSpPr>
        <a:xfrm>
          <a:off x="0" y="0"/>
          <a:ext cx="0" cy="0"/>
          <a:chOff x="0" y="0"/>
          <a:chExt cx="0" cy="0"/>
        </a:xfrm>
      </p:grpSpPr>
      <p:sp>
        <p:nvSpPr>
          <p:cNvPr id="1048768" name="Google Shape;89;p25"/>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69" name="Google Shape;90;p25"/>
          <p:cNvSpPr txBox="1">
            <a:spLocks noGrp="1"/>
          </p:cNvSpPr>
          <p:nvPr>
            <p:ph type="body" idx="1"/>
          </p:nvPr>
        </p:nvSpPr>
        <p:spPr>
          <a:xfrm>
            <a:off x="512875" y="1055125"/>
            <a:ext cx="8002500" cy="36033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13" name="Google Shape;91;p25"/>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70" name="Google Shape;92;p25"/>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71" name="Google Shape;93;p2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47" name="Shape 94"/>
        <p:cNvGrpSpPr/>
        <p:nvPr/>
      </p:nvGrpSpPr>
      <p:grpSpPr>
        <a:xfrm>
          <a:off x="0" y="0"/>
          <a:ext cx="0" cy="0"/>
          <a:chOff x="0" y="0"/>
          <a:chExt cx="0" cy="0"/>
        </a:xfrm>
      </p:grpSpPr>
      <p:sp>
        <p:nvSpPr>
          <p:cNvPr id="1048813" name="Google Shape;95;p26"/>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814" name="Google Shape;96;p26"/>
          <p:cNvSpPr txBox="1">
            <a:spLocks noGrp="1"/>
          </p:cNvSpPr>
          <p:nvPr>
            <p:ph type="body" idx="1"/>
          </p:nvPr>
        </p:nvSpPr>
        <p:spPr>
          <a:xfrm>
            <a:off x="512875" y="2890075"/>
            <a:ext cx="8002500" cy="18366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222" name="Google Shape;97;p26"/>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15" name="Google Shape;98;p26"/>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16" name="Google Shape;99;p26"/>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28" name="Shape 100"/>
        <p:cNvGrpSpPr/>
        <p:nvPr/>
      </p:nvGrpSpPr>
      <p:grpSpPr>
        <a:xfrm>
          <a:off x="0" y="0"/>
          <a:ext cx="0" cy="0"/>
          <a:chOff x="0" y="0"/>
          <a:chExt cx="0" cy="0"/>
        </a:xfrm>
      </p:grpSpPr>
      <p:sp>
        <p:nvSpPr>
          <p:cNvPr id="1048739" name="Google Shape;101;p27"/>
          <p:cNvSpPr txBox="1">
            <a:spLocks noGrp="1"/>
          </p:cNvSpPr>
          <p:nvPr>
            <p:ph type="title"/>
          </p:nvPr>
        </p:nvSpPr>
        <p:spPr>
          <a:xfrm>
            <a:off x="311700" y="2150850"/>
            <a:ext cx="8520600" cy="8418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4800"/>
              <a:buNone/>
              <a:defRPr sz="4800"/>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1048740" name="Google Shape;102;p2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0A1852"/>
                </a:solidFill>
                <a:latin typeface="Lato"/>
                <a:ea typeface="Lato"/>
                <a:cs typeface="Lato"/>
                <a:sym typeface="Lato"/>
              </a:rPr>
              <a:t>// </a:t>
            </a:r>
            <a:fld id="{00000000-1234-1234-1234-123412341234}" type="slidenum">
              <a:rPr b="1" cap="none" sz="900" i="0" lang="en" strike="noStrike" u="none">
                <a:solidFill>
                  <a:srgbClr val="0A1852"/>
                </a:solidFill>
                <a:latin typeface="Lato"/>
                <a:ea typeface="Lato"/>
                <a:cs typeface="Lato"/>
                <a:sym typeface="Lato"/>
              </a:rPr>
              <a:t>‹#›</a:t>
            </a:fld>
            <a:endParaRPr b="1" cap="none" sz="900" i="0" strike="noStrike" u="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34" name="Shape 103"/>
        <p:cNvGrpSpPr/>
        <p:nvPr/>
      </p:nvGrpSpPr>
      <p:grpSpPr>
        <a:xfrm>
          <a:off x="0" y="0"/>
          <a:ext cx="0" cy="0"/>
          <a:chOff x="0" y="0"/>
          <a:chExt cx="0" cy="0"/>
        </a:xfrm>
      </p:grpSpPr>
      <p:sp>
        <p:nvSpPr>
          <p:cNvPr id="1048753" name="Google Shape;104;p28"/>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54" name="Google Shape;105;p28"/>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210" name="Google Shape;106;p28"/>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55" name="Google Shape;107;p2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56" name="Google Shape;108;p2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57" name="Google Shape;109;p28"/>
          <p:cNvSpPr txBox="1">
            <a:spLocks noGrp="1"/>
          </p:cNvSpPr>
          <p:nvPr>
            <p:ph type="subTitle" idx="1"/>
          </p:nvPr>
        </p:nvSpPr>
        <p:spPr>
          <a:xfrm>
            <a:off x="503874" y="939925"/>
            <a:ext cx="36030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43" name="Shape 110"/>
        <p:cNvGrpSpPr/>
        <p:nvPr/>
      </p:nvGrpSpPr>
      <p:grpSpPr>
        <a:xfrm>
          <a:off x="0" y="0"/>
          <a:ext cx="0" cy="0"/>
          <a:chOff x="0" y="0"/>
          <a:chExt cx="0" cy="0"/>
        </a:xfrm>
      </p:grpSpPr>
      <p:sp>
        <p:nvSpPr>
          <p:cNvPr id="1048800" name="Google Shape;111;p29"/>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801" name="Google Shape;112;p29"/>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218" name="Google Shape;113;p29"/>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02" name="Google Shape;114;p29"/>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03" name="Google Shape;115;p29"/>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804" name="Google Shape;116;p29"/>
          <p:cNvSpPr txBox="1">
            <a:spLocks noGrp="1"/>
          </p:cNvSpPr>
          <p:nvPr>
            <p:ph type="subTitle" idx="1"/>
          </p:nvPr>
        </p:nvSpPr>
        <p:spPr>
          <a:xfrm>
            <a:off x="503873" y="939925"/>
            <a:ext cx="37650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35" name="Shape 117"/>
        <p:cNvGrpSpPr/>
        <p:nvPr/>
      </p:nvGrpSpPr>
      <p:grpSpPr>
        <a:xfrm>
          <a:off x="0" y="0"/>
          <a:ext cx="0" cy="0"/>
          <a:chOff x="0" y="0"/>
          <a:chExt cx="0" cy="0"/>
        </a:xfrm>
      </p:grpSpPr>
      <p:sp>
        <p:nvSpPr>
          <p:cNvPr id="1048758" name="Google Shape;118;p30"/>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59" name="Google Shape;119;p30"/>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211" name="Google Shape;120;p30"/>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60" name="Google Shape;121;p30"/>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61" name="Google Shape;122;p30"/>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62" name="Google Shape;123;p30"/>
          <p:cNvSpPr txBox="1">
            <a:spLocks noGrp="1"/>
          </p:cNvSpPr>
          <p:nvPr>
            <p:ph type="subTitle" idx="1"/>
          </p:nvPr>
        </p:nvSpPr>
        <p:spPr>
          <a:xfrm>
            <a:off x="503874" y="939925"/>
            <a:ext cx="34821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41" name="Shape 124"/>
        <p:cNvGrpSpPr/>
        <p:nvPr/>
      </p:nvGrpSpPr>
      <p:grpSpPr>
        <a:xfrm>
          <a:off x="0" y="0"/>
          <a:ext cx="0" cy="0"/>
          <a:chOff x="0" y="0"/>
          <a:chExt cx="0" cy="0"/>
        </a:xfrm>
      </p:grpSpPr>
      <p:sp>
        <p:nvSpPr>
          <p:cNvPr id="1048788" name="Google Shape;125;p31"/>
          <p:cNvSpPr/>
          <p:nvPr/>
        </p:nvSpPr>
        <p:spPr>
          <a:xfrm>
            <a:off x="2100" y="-125"/>
            <a:ext cx="9144000" cy="1686900"/>
          </a:xfrm>
          <a:prstGeom prst="rect"/>
          <a:solidFill>
            <a:srgbClr val="1F1F50"/>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89" name="Google Shape;126;p31"/>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solidFill>
                  <a:srgbClr val="FFFFFF"/>
                </a:solidFill>
                <a:latin typeface="Lato"/>
                <a:ea typeface="Lato"/>
                <a:cs typeface="Lato"/>
                <a:sym typeface="Lato"/>
              </a:defRPr>
            </a:lvl1pPr>
            <a:lvl2pPr algn="l" lvl="1">
              <a:lnSpc>
                <a:spcPct val="100000"/>
              </a:lnSpc>
              <a:spcBef>
                <a:spcPts val="0"/>
              </a:spcBef>
              <a:spcAft>
                <a:spcPts val="0"/>
              </a:spcAft>
              <a:buSzPts val="2800"/>
              <a:buNone/>
              <a:defRPr>
                <a:solidFill>
                  <a:srgbClr val="FFFFFF"/>
                </a:solidFill>
                <a:latin typeface="Lato"/>
                <a:ea typeface="Lato"/>
                <a:cs typeface="Lato"/>
                <a:sym typeface="Lato"/>
              </a:defRPr>
            </a:lvl2pPr>
            <a:lvl3pPr algn="l" lvl="2">
              <a:lnSpc>
                <a:spcPct val="100000"/>
              </a:lnSpc>
              <a:spcBef>
                <a:spcPts val="0"/>
              </a:spcBef>
              <a:spcAft>
                <a:spcPts val="0"/>
              </a:spcAft>
              <a:buSzPts val="2800"/>
              <a:buNone/>
              <a:defRPr>
                <a:solidFill>
                  <a:srgbClr val="FFFFFF"/>
                </a:solidFill>
                <a:latin typeface="Lato"/>
                <a:ea typeface="Lato"/>
                <a:cs typeface="Lato"/>
                <a:sym typeface="Lato"/>
              </a:defRPr>
            </a:lvl3pPr>
            <a:lvl4pPr algn="l" lvl="3">
              <a:lnSpc>
                <a:spcPct val="100000"/>
              </a:lnSpc>
              <a:spcBef>
                <a:spcPts val="0"/>
              </a:spcBef>
              <a:spcAft>
                <a:spcPts val="0"/>
              </a:spcAft>
              <a:buSzPts val="2800"/>
              <a:buNone/>
              <a:defRPr>
                <a:solidFill>
                  <a:srgbClr val="FFFFFF"/>
                </a:solidFill>
                <a:latin typeface="Lato"/>
                <a:ea typeface="Lato"/>
                <a:cs typeface="Lato"/>
                <a:sym typeface="Lato"/>
              </a:defRPr>
            </a:lvl4pPr>
            <a:lvl5pPr algn="l" lvl="4">
              <a:lnSpc>
                <a:spcPct val="100000"/>
              </a:lnSpc>
              <a:spcBef>
                <a:spcPts val="0"/>
              </a:spcBef>
              <a:spcAft>
                <a:spcPts val="0"/>
              </a:spcAft>
              <a:buSzPts val="2800"/>
              <a:buNone/>
              <a:defRPr>
                <a:solidFill>
                  <a:srgbClr val="FFFFFF"/>
                </a:solidFill>
                <a:latin typeface="Lato"/>
                <a:ea typeface="Lato"/>
                <a:cs typeface="Lato"/>
                <a:sym typeface="Lato"/>
              </a:defRPr>
            </a:lvl5pPr>
            <a:lvl6pPr algn="l" lvl="5">
              <a:lnSpc>
                <a:spcPct val="100000"/>
              </a:lnSpc>
              <a:spcBef>
                <a:spcPts val="0"/>
              </a:spcBef>
              <a:spcAft>
                <a:spcPts val="0"/>
              </a:spcAft>
              <a:buSzPts val="2800"/>
              <a:buNone/>
              <a:defRPr>
                <a:solidFill>
                  <a:srgbClr val="FFFFFF"/>
                </a:solidFill>
                <a:latin typeface="Lato"/>
                <a:ea typeface="Lato"/>
                <a:cs typeface="Lato"/>
                <a:sym typeface="Lato"/>
              </a:defRPr>
            </a:lvl6pPr>
            <a:lvl7pPr algn="l" lvl="6">
              <a:lnSpc>
                <a:spcPct val="100000"/>
              </a:lnSpc>
              <a:spcBef>
                <a:spcPts val="0"/>
              </a:spcBef>
              <a:spcAft>
                <a:spcPts val="0"/>
              </a:spcAft>
              <a:buSzPts val="2800"/>
              <a:buNone/>
              <a:defRPr>
                <a:solidFill>
                  <a:srgbClr val="FFFFFF"/>
                </a:solidFill>
                <a:latin typeface="Lato"/>
                <a:ea typeface="Lato"/>
                <a:cs typeface="Lato"/>
                <a:sym typeface="Lato"/>
              </a:defRPr>
            </a:lvl7pPr>
            <a:lvl8pPr algn="l" lvl="7">
              <a:lnSpc>
                <a:spcPct val="100000"/>
              </a:lnSpc>
              <a:spcBef>
                <a:spcPts val="0"/>
              </a:spcBef>
              <a:spcAft>
                <a:spcPts val="0"/>
              </a:spcAft>
              <a:buSzPts val="2800"/>
              <a:buNone/>
              <a:defRPr>
                <a:solidFill>
                  <a:srgbClr val="FFFFFF"/>
                </a:solidFill>
                <a:latin typeface="Lato"/>
                <a:ea typeface="Lato"/>
                <a:cs typeface="Lato"/>
                <a:sym typeface="Lato"/>
              </a:defRPr>
            </a:lvl8pPr>
            <a:lvl9pPr algn="l" lvl="8">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2097216" name="Google Shape;127;p31"/>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90" name="Google Shape;128;p31"/>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91" name="Google Shape;129;p3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92" name="Google Shape;130;p31"/>
          <p:cNvSpPr txBox="1">
            <a:spLocks noGrp="1"/>
          </p:cNvSpPr>
          <p:nvPr>
            <p:ph type="subTitle" idx="1"/>
          </p:nvPr>
        </p:nvSpPr>
        <p:spPr>
          <a:xfrm>
            <a:off x="503873" y="939925"/>
            <a:ext cx="36633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defRPr>
                <a:solidFill>
                  <a:srgbClr val="FFFFFF"/>
                </a:solidFill>
              </a:defRPr>
            </a:lvl2pPr>
            <a:lvl3pPr algn="l" lvl="2">
              <a:lnSpc>
                <a:spcPct val="150000"/>
              </a:lnSpc>
              <a:spcBef>
                <a:spcPts val="1600"/>
              </a:spcBef>
              <a:spcAft>
                <a:spcPts val="0"/>
              </a:spcAft>
              <a:buSzPts val="1400"/>
              <a:buNone/>
              <a:defRPr>
                <a:solidFill>
                  <a:srgbClr val="FFFFFF"/>
                </a:solidFill>
              </a:defRPr>
            </a:lvl3pPr>
            <a:lvl4pPr algn="l" lvl="3">
              <a:lnSpc>
                <a:spcPct val="150000"/>
              </a:lnSpc>
              <a:spcBef>
                <a:spcPts val="1600"/>
              </a:spcBef>
              <a:spcAft>
                <a:spcPts val="0"/>
              </a:spcAft>
              <a:buSzPts val="1400"/>
              <a:buNone/>
              <a:defRPr>
                <a:solidFill>
                  <a:srgbClr val="FFFFFF"/>
                </a:solidFill>
              </a:defRPr>
            </a:lvl4pPr>
            <a:lvl5pPr algn="l" lvl="4">
              <a:lnSpc>
                <a:spcPct val="150000"/>
              </a:lnSpc>
              <a:spcBef>
                <a:spcPts val="1600"/>
              </a:spcBef>
              <a:spcAft>
                <a:spcPts val="0"/>
              </a:spcAft>
              <a:buSzPts val="1400"/>
              <a:buNone/>
              <a:defRPr>
                <a:solidFill>
                  <a:srgbClr val="FFFFFF"/>
                </a:solidFill>
              </a:defRPr>
            </a:lvl5pPr>
            <a:lvl6pPr algn="l" lvl="5">
              <a:lnSpc>
                <a:spcPct val="150000"/>
              </a:lnSpc>
              <a:spcBef>
                <a:spcPts val="1600"/>
              </a:spcBef>
              <a:spcAft>
                <a:spcPts val="0"/>
              </a:spcAft>
              <a:buSzPts val="1400"/>
              <a:buNone/>
              <a:defRPr>
                <a:solidFill>
                  <a:srgbClr val="FFFFFF"/>
                </a:solidFill>
              </a:defRPr>
            </a:lvl6pPr>
            <a:lvl7pPr algn="l" lvl="6">
              <a:lnSpc>
                <a:spcPct val="150000"/>
              </a:lnSpc>
              <a:spcBef>
                <a:spcPts val="1600"/>
              </a:spcBef>
              <a:spcAft>
                <a:spcPts val="0"/>
              </a:spcAft>
              <a:buSzPts val="1400"/>
              <a:buNone/>
              <a:defRPr>
                <a:solidFill>
                  <a:srgbClr val="FFFFFF"/>
                </a:solidFill>
              </a:defRPr>
            </a:lvl7pPr>
            <a:lvl8pPr algn="l" lvl="7">
              <a:lnSpc>
                <a:spcPct val="150000"/>
              </a:lnSpc>
              <a:spcBef>
                <a:spcPts val="1600"/>
              </a:spcBef>
              <a:spcAft>
                <a:spcPts val="0"/>
              </a:spcAft>
              <a:buSzPts val="1400"/>
              <a:buNone/>
              <a:defRPr>
                <a:solidFill>
                  <a:srgbClr val="FFFFFF"/>
                </a:solidFill>
              </a:defRPr>
            </a:lvl8pPr>
            <a:lvl9pPr algn="l" lvl="8">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xmlns:r="http://schemas.openxmlformats.org/officeDocument/2006/relationships" r:embed="rId1">
            <a:alphaModFix/>
          </a:blip>
          <a:stretch>
            <a:fillRect/>
          </a:stretch>
        </a:blipFill>
        <a:effectLst/>
      </p:bgPr>
    </p:bg>
    <p:spTree>
      <p:nvGrpSpPr>
        <p:cNvPr id="132" name="Shape 13"/>
        <p:cNvGrpSpPr/>
        <p:nvPr/>
      </p:nvGrpSpPr>
      <p:grpSpPr>
        <a:xfrm>
          <a:off x="0" y="0"/>
          <a:ext cx="0" cy="0"/>
          <a:chOff x="0" y="0"/>
          <a:chExt cx="0" cy="0"/>
        </a:xfrm>
      </p:grpSpPr>
      <p:pic>
        <p:nvPicPr>
          <p:cNvPr id="2097207" name="Google Shape;14;p14"/>
          <p:cNvPicPr preferRelativeResize="0">
            <a:picLocks/>
          </p:cNvPicPr>
          <p:nvPr/>
        </p:nvPicPr>
        <p:blipFill rotWithShape="1">
          <a:blip xmlns:r="http://schemas.openxmlformats.org/officeDocument/2006/relationships" r:embed="rId2">
            <a:alphaModFix/>
          </a:blip>
          <a:srcRect/>
          <a:stretch>
            <a:fillRect/>
          </a:stretch>
        </p:blipFill>
        <p:spPr>
          <a:xfrm>
            <a:off x="0" y="4969025"/>
            <a:ext cx="9144000" cy="174475"/>
          </a:xfrm>
          <a:prstGeom prst="rect"/>
          <a:noFill/>
          <a:ln>
            <a:noFill/>
          </a:ln>
        </p:spPr>
      </p:pic>
      <p:sp>
        <p:nvSpPr>
          <p:cNvPr id="1048746" name="Google Shape;15;p14"/>
          <p:cNvSpPr txBox="1">
            <a:spLocks noGrp="1"/>
          </p:cNvSpPr>
          <p:nvPr>
            <p:ph type="title"/>
          </p:nvPr>
        </p:nvSpPr>
        <p:spPr>
          <a:xfrm>
            <a:off x="338275" y="19169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sz="4800">
                <a:solidFill>
                  <a:srgbClr val="FFFFFF"/>
                </a:solidFill>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747" name="Google Shape;16;p14"/>
          <p:cNvSpPr txBox="1">
            <a:spLocks noGrp="1"/>
          </p:cNvSpPr>
          <p:nvPr>
            <p:ph type="subTitle" idx="1"/>
          </p:nvPr>
        </p:nvSpPr>
        <p:spPr>
          <a:xfrm>
            <a:off x="339712" y="2750625"/>
            <a:ext cx="4559100" cy="377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pic>
        <p:nvPicPr>
          <p:cNvPr id="2097208" name="Google Shape;17;p14"/>
          <p:cNvPicPr preferRelativeResize="0">
            <a:picLocks/>
          </p:cNvPicPr>
          <p:nvPr/>
        </p:nvPicPr>
        <p:blipFill rotWithShape="1">
          <a:blip xmlns:r="http://schemas.openxmlformats.org/officeDocument/2006/relationships" r:embed="rId3">
            <a:alphaModFix/>
          </a:blip>
          <a:srcRect/>
          <a:stretch>
            <a:fillRect/>
          </a:stretch>
        </p:blipFill>
        <p:spPr>
          <a:xfrm>
            <a:off x="653016" y="909925"/>
            <a:ext cx="1260844" cy="315211"/>
          </a:xfrm>
          <a:prstGeom prst="rect"/>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3" name="Shape 131"/>
        <p:cNvGrpSpPr/>
        <p:nvPr/>
      </p:nvGrpSpPr>
      <p:grpSpPr>
        <a:xfrm>
          <a:off x="0" y="0"/>
          <a:ext cx="0" cy="0"/>
          <a:chOff x="0" y="0"/>
          <a:chExt cx="0" cy="0"/>
        </a:xfrm>
      </p:grpSpPr>
      <p:pic>
        <p:nvPicPr>
          <p:cNvPr id="2097209" name="Google Shape;132;p32"/>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48" name="Google Shape;133;p32"/>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49" name="Google Shape;134;p3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50" name="Google Shape;135;p32"/>
          <p:cNvSpPr/>
          <p:nvPr/>
        </p:nvSpPr>
        <p:spPr>
          <a:xfrm>
            <a:off x="2100" y="-125"/>
            <a:ext cx="9144000" cy="1686900"/>
          </a:xfrm>
          <a:prstGeom prst="rect"/>
          <a:solidFill>
            <a:srgbClr val="1F1F50"/>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51" name="Google Shape;136;p32"/>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solidFill>
                  <a:srgbClr val="FFFFFF"/>
                </a:solidFill>
                <a:latin typeface="Lato"/>
                <a:ea typeface="Lato"/>
                <a:cs typeface="Lato"/>
                <a:sym typeface="Lato"/>
              </a:defRPr>
            </a:lvl1pPr>
            <a:lvl2pPr algn="l" lvl="1">
              <a:lnSpc>
                <a:spcPct val="100000"/>
              </a:lnSpc>
              <a:spcBef>
                <a:spcPts val="0"/>
              </a:spcBef>
              <a:spcAft>
                <a:spcPts val="0"/>
              </a:spcAft>
              <a:buSzPts val="2800"/>
              <a:buNone/>
              <a:defRPr>
                <a:solidFill>
                  <a:srgbClr val="FFFFFF"/>
                </a:solidFill>
                <a:latin typeface="Lato"/>
                <a:ea typeface="Lato"/>
                <a:cs typeface="Lato"/>
                <a:sym typeface="Lato"/>
              </a:defRPr>
            </a:lvl2pPr>
            <a:lvl3pPr algn="l" lvl="2">
              <a:lnSpc>
                <a:spcPct val="100000"/>
              </a:lnSpc>
              <a:spcBef>
                <a:spcPts val="0"/>
              </a:spcBef>
              <a:spcAft>
                <a:spcPts val="0"/>
              </a:spcAft>
              <a:buSzPts val="2800"/>
              <a:buNone/>
              <a:defRPr>
                <a:solidFill>
                  <a:srgbClr val="FFFFFF"/>
                </a:solidFill>
                <a:latin typeface="Lato"/>
                <a:ea typeface="Lato"/>
                <a:cs typeface="Lato"/>
                <a:sym typeface="Lato"/>
              </a:defRPr>
            </a:lvl3pPr>
            <a:lvl4pPr algn="l" lvl="3">
              <a:lnSpc>
                <a:spcPct val="100000"/>
              </a:lnSpc>
              <a:spcBef>
                <a:spcPts val="0"/>
              </a:spcBef>
              <a:spcAft>
                <a:spcPts val="0"/>
              </a:spcAft>
              <a:buSzPts val="2800"/>
              <a:buNone/>
              <a:defRPr>
                <a:solidFill>
                  <a:srgbClr val="FFFFFF"/>
                </a:solidFill>
                <a:latin typeface="Lato"/>
                <a:ea typeface="Lato"/>
                <a:cs typeface="Lato"/>
                <a:sym typeface="Lato"/>
              </a:defRPr>
            </a:lvl4pPr>
            <a:lvl5pPr algn="l" lvl="4">
              <a:lnSpc>
                <a:spcPct val="100000"/>
              </a:lnSpc>
              <a:spcBef>
                <a:spcPts val="0"/>
              </a:spcBef>
              <a:spcAft>
                <a:spcPts val="0"/>
              </a:spcAft>
              <a:buSzPts val="2800"/>
              <a:buNone/>
              <a:defRPr>
                <a:solidFill>
                  <a:srgbClr val="FFFFFF"/>
                </a:solidFill>
                <a:latin typeface="Lato"/>
                <a:ea typeface="Lato"/>
                <a:cs typeface="Lato"/>
                <a:sym typeface="Lato"/>
              </a:defRPr>
            </a:lvl5pPr>
            <a:lvl6pPr algn="l" lvl="5">
              <a:lnSpc>
                <a:spcPct val="100000"/>
              </a:lnSpc>
              <a:spcBef>
                <a:spcPts val="0"/>
              </a:spcBef>
              <a:spcAft>
                <a:spcPts val="0"/>
              </a:spcAft>
              <a:buSzPts val="2800"/>
              <a:buNone/>
              <a:defRPr>
                <a:solidFill>
                  <a:srgbClr val="FFFFFF"/>
                </a:solidFill>
                <a:latin typeface="Lato"/>
                <a:ea typeface="Lato"/>
                <a:cs typeface="Lato"/>
                <a:sym typeface="Lato"/>
              </a:defRPr>
            </a:lvl6pPr>
            <a:lvl7pPr algn="l" lvl="6">
              <a:lnSpc>
                <a:spcPct val="100000"/>
              </a:lnSpc>
              <a:spcBef>
                <a:spcPts val="0"/>
              </a:spcBef>
              <a:spcAft>
                <a:spcPts val="0"/>
              </a:spcAft>
              <a:buSzPts val="2800"/>
              <a:buNone/>
              <a:defRPr>
                <a:solidFill>
                  <a:srgbClr val="FFFFFF"/>
                </a:solidFill>
                <a:latin typeface="Lato"/>
                <a:ea typeface="Lato"/>
                <a:cs typeface="Lato"/>
                <a:sym typeface="Lato"/>
              </a:defRPr>
            </a:lvl7pPr>
            <a:lvl8pPr algn="l" lvl="7">
              <a:lnSpc>
                <a:spcPct val="100000"/>
              </a:lnSpc>
              <a:spcBef>
                <a:spcPts val="0"/>
              </a:spcBef>
              <a:spcAft>
                <a:spcPts val="0"/>
              </a:spcAft>
              <a:buSzPts val="2800"/>
              <a:buNone/>
              <a:defRPr>
                <a:solidFill>
                  <a:srgbClr val="FFFFFF"/>
                </a:solidFill>
                <a:latin typeface="Lato"/>
                <a:ea typeface="Lato"/>
                <a:cs typeface="Lato"/>
                <a:sym typeface="Lato"/>
              </a:defRPr>
            </a:lvl8pPr>
            <a:lvl9pPr algn="l" lvl="8">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048752" name="Google Shape;137;p32"/>
          <p:cNvSpPr txBox="1">
            <a:spLocks noGrp="1"/>
          </p:cNvSpPr>
          <p:nvPr>
            <p:ph type="subTitle" idx="1"/>
          </p:nvPr>
        </p:nvSpPr>
        <p:spPr>
          <a:xfrm>
            <a:off x="503874" y="939925"/>
            <a:ext cx="35022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defRPr>
                <a:solidFill>
                  <a:srgbClr val="FFFFFF"/>
                </a:solidFill>
              </a:defRPr>
            </a:lvl2pPr>
            <a:lvl3pPr algn="l" lvl="2">
              <a:lnSpc>
                <a:spcPct val="150000"/>
              </a:lnSpc>
              <a:spcBef>
                <a:spcPts val="1600"/>
              </a:spcBef>
              <a:spcAft>
                <a:spcPts val="0"/>
              </a:spcAft>
              <a:buSzPts val="1400"/>
              <a:buNone/>
              <a:defRPr>
                <a:solidFill>
                  <a:srgbClr val="FFFFFF"/>
                </a:solidFill>
              </a:defRPr>
            </a:lvl3pPr>
            <a:lvl4pPr algn="l" lvl="3">
              <a:lnSpc>
                <a:spcPct val="150000"/>
              </a:lnSpc>
              <a:spcBef>
                <a:spcPts val="1600"/>
              </a:spcBef>
              <a:spcAft>
                <a:spcPts val="0"/>
              </a:spcAft>
              <a:buSzPts val="1400"/>
              <a:buNone/>
              <a:defRPr>
                <a:solidFill>
                  <a:srgbClr val="FFFFFF"/>
                </a:solidFill>
              </a:defRPr>
            </a:lvl4pPr>
            <a:lvl5pPr algn="l" lvl="4">
              <a:lnSpc>
                <a:spcPct val="150000"/>
              </a:lnSpc>
              <a:spcBef>
                <a:spcPts val="1600"/>
              </a:spcBef>
              <a:spcAft>
                <a:spcPts val="0"/>
              </a:spcAft>
              <a:buSzPts val="1400"/>
              <a:buNone/>
              <a:defRPr>
                <a:solidFill>
                  <a:srgbClr val="FFFFFF"/>
                </a:solidFill>
              </a:defRPr>
            </a:lvl5pPr>
            <a:lvl6pPr algn="l" lvl="5">
              <a:lnSpc>
                <a:spcPct val="150000"/>
              </a:lnSpc>
              <a:spcBef>
                <a:spcPts val="1600"/>
              </a:spcBef>
              <a:spcAft>
                <a:spcPts val="0"/>
              </a:spcAft>
              <a:buSzPts val="1400"/>
              <a:buNone/>
              <a:defRPr>
                <a:solidFill>
                  <a:srgbClr val="FFFFFF"/>
                </a:solidFill>
              </a:defRPr>
            </a:lvl6pPr>
            <a:lvl7pPr algn="l" lvl="6">
              <a:lnSpc>
                <a:spcPct val="150000"/>
              </a:lnSpc>
              <a:spcBef>
                <a:spcPts val="1600"/>
              </a:spcBef>
              <a:spcAft>
                <a:spcPts val="0"/>
              </a:spcAft>
              <a:buSzPts val="1400"/>
              <a:buNone/>
              <a:defRPr>
                <a:solidFill>
                  <a:srgbClr val="FFFFFF"/>
                </a:solidFill>
              </a:defRPr>
            </a:lvl7pPr>
            <a:lvl8pPr algn="l" lvl="7">
              <a:lnSpc>
                <a:spcPct val="150000"/>
              </a:lnSpc>
              <a:spcBef>
                <a:spcPts val="1600"/>
              </a:spcBef>
              <a:spcAft>
                <a:spcPts val="0"/>
              </a:spcAft>
              <a:buSzPts val="1400"/>
              <a:buNone/>
              <a:defRPr>
                <a:solidFill>
                  <a:srgbClr val="FFFFFF"/>
                </a:solidFill>
              </a:defRPr>
            </a:lvl8pPr>
            <a:lvl9pPr algn="l" lvl="8">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2097214" name="Google Shape;139;p33"/>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72" name="Google Shape;140;p33"/>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73" name="Google Shape;141;p3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74" name="Google Shape;142;p33"/>
          <p:cNvSpPr/>
          <p:nvPr/>
        </p:nvSpPr>
        <p:spPr>
          <a:xfrm>
            <a:off x="2100" y="-125"/>
            <a:ext cx="9144000" cy="1686900"/>
          </a:xfrm>
          <a:prstGeom prst="rect"/>
          <a:solidFill>
            <a:srgbClr val="1F1F50"/>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75" name="Google Shape;143;p33"/>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solidFill>
                  <a:srgbClr val="FFFFFF"/>
                </a:solidFill>
                <a:latin typeface="Lato"/>
                <a:ea typeface="Lato"/>
                <a:cs typeface="Lato"/>
                <a:sym typeface="Lato"/>
              </a:defRPr>
            </a:lvl1pPr>
            <a:lvl2pPr algn="l" lvl="1">
              <a:lnSpc>
                <a:spcPct val="100000"/>
              </a:lnSpc>
              <a:spcBef>
                <a:spcPts val="0"/>
              </a:spcBef>
              <a:spcAft>
                <a:spcPts val="0"/>
              </a:spcAft>
              <a:buSzPts val="2800"/>
              <a:buNone/>
              <a:defRPr>
                <a:solidFill>
                  <a:srgbClr val="FFFFFF"/>
                </a:solidFill>
                <a:latin typeface="Lato"/>
                <a:ea typeface="Lato"/>
                <a:cs typeface="Lato"/>
                <a:sym typeface="Lato"/>
              </a:defRPr>
            </a:lvl2pPr>
            <a:lvl3pPr algn="l" lvl="2">
              <a:lnSpc>
                <a:spcPct val="100000"/>
              </a:lnSpc>
              <a:spcBef>
                <a:spcPts val="0"/>
              </a:spcBef>
              <a:spcAft>
                <a:spcPts val="0"/>
              </a:spcAft>
              <a:buSzPts val="2800"/>
              <a:buNone/>
              <a:defRPr>
                <a:solidFill>
                  <a:srgbClr val="FFFFFF"/>
                </a:solidFill>
                <a:latin typeface="Lato"/>
                <a:ea typeface="Lato"/>
                <a:cs typeface="Lato"/>
                <a:sym typeface="Lato"/>
              </a:defRPr>
            </a:lvl3pPr>
            <a:lvl4pPr algn="l" lvl="3">
              <a:lnSpc>
                <a:spcPct val="100000"/>
              </a:lnSpc>
              <a:spcBef>
                <a:spcPts val="0"/>
              </a:spcBef>
              <a:spcAft>
                <a:spcPts val="0"/>
              </a:spcAft>
              <a:buSzPts val="2800"/>
              <a:buNone/>
              <a:defRPr>
                <a:solidFill>
                  <a:srgbClr val="FFFFFF"/>
                </a:solidFill>
                <a:latin typeface="Lato"/>
                <a:ea typeface="Lato"/>
                <a:cs typeface="Lato"/>
                <a:sym typeface="Lato"/>
              </a:defRPr>
            </a:lvl4pPr>
            <a:lvl5pPr algn="l" lvl="4">
              <a:lnSpc>
                <a:spcPct val="100000"/>
              </a:lnSpc>
              <a:spcBef>
                <a:spcPts val="0"/>
              </a:spcBef>
              <a:spcAft>
                <a:spcPts val="0"/>
              </a:spcAft>
              <a:buSzPts val="2800"/>
              <a:buNone/>
              <a:defRPr>
                <a:solidFill>
                  <a:srgbClr val="FFFFFF"/>
                </a:solidFill>
                <a:latin typeface="Lato"/>
                <a:ea typeface="Lato"/>
                <a:cs typeface="Lato"/>
                <a:sym typeface="Lato"/>
              </a:defRPr>
            </a:lvl5pPr>
            <a:lvl6pPr algn="l" lvl="5">
              <a:lnSpc>
                <a:spcPct val="100000"/>
              </a:lnSpc>
              <a:spcBef>
                <a:spcPts val="0"/>
              </a:spcBef>
              <a:spcAft>
                <a:spcPts val="0"/>
              </a:spcAft>
              <a:buSzPts val="2800"/>
              <a:buNone/>
              <a:defRPr>
                <a:solidFill>
                  <a:srgbClr val="FFFFFF"/>
                </a:solidFill>
                <a:latin typeface="Lato"/>
                <a:ea typeface="Lato"/>
                <a:cs typeface="Lato"/>
                <a:sym typeface="Lato"/>
              </a:defRPr>
            </a:lvl6pPr>
            <a:lvl7pPr algn="l" lvl="6">
              <a:lnSpc>
                <a:spcPct val="100000"/>
              </a:lnSpc>
              <a:spcBef>
                <a:spcPts val="0"/>
              </a:spcBef>
              <a:spcAft>
                <a:spcPts val="0"/>
              </a:spcAft>
              <a:buSzPts val="2800"/>
              <a:buNone/>
              <a:defRPr>
                <a:solidFill>
                  <a:srgbClr val="FFFFFF"/>
                </a:solidFill>
                <a:latin typeface="Lato"/>
                <a:ea typeface="Lato"/>
                <a:cs typeface="Lato"/>
                <a:sym typeface="Lato"/>
              </a:defRPr>
            </a:lvl7pPr>
            <a:lvl8pPr algn="l" lvl="7">
              <a:lnSpc>
                <a:spcPct val="100000"/>
              </a:lnSpc>
              <a:spcBef>
                <a:spcPts val="0"/>
              </a:spcBef>
              <a:spcAft>
                <a:spcPts val="0"/>
              </a:spcAft>
              <a:buSzPts val="2800"/>
              <a:buNone/>
              <a:defRPr>
                <a:solidFill>
                  <a:srgbClr val="FFFFFF"/>
                </a:solidFill>
                <a:latin typeface="Lato"/>
                <a:ea typeface="Lato"/>
                <a:cs typeface="Lato"/>
                <a:sym typeface="Lato"/>
              </a:defRPr>
            </a:lvl8pPr>
            <a:lvl9pPr algn="l" lvl="8">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048776" name="Google Shape;144;p33"/>
          <p:cNvSpPr txBox="1">
            <a:spLocks noGrp="1"/>
          </p:cNvSpPr>
          <p:nvPr>
            <p:ph type="subTitle" idx="1"/>
          </p:nvPr>
        </p:nvSpPr>
        <p:spPr>
          <a:xfrm>
            <a:off x="503874" y="939925"/>
            <a:ext cx="35829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defRPr>
                <a:solidFill>
                  <a:srgbClr val="FFFFFF"/>
                </a:solidFill>
              </a:defRPr>
            </a:lvl2pPr>
            <a:lvl3pPr algn="l" lvl="2">
              <a:lnSpc>
                <a:spcPct val="150000"/>
              </a:lnSpc>
              <a:spcBef>
                <a:spcPts val="1600"/>
              </a:spcBef>
              <a:spcAft>
                <a:spcPts val="0"/>
              </a:spcAft>
              <a:buSzPts val="1400"/>
              <a:buNone/>
              <a:defRPr>
                <a:solidFill>
                  <a:srgbClr val="FFFFFF"/>
                </a:solidFill>
              </a:defRPr>
            </a:lvl3pPr>
            <a:lvl4pPr algn="l" lvl="3">
              <a:lnSpc>
                <a:spcPct val="150000"/>
              </a:lnSpc>
              <a:spcBef>
                <a:spcPts val="1600"/>
              </a:spcBef>
              <a:spcAft>
                <a:spcPts val="0"/>
              </a:spcAft>
              <a:buSzPts val="1400"/>
              <a:buNone/>
              <a:defRPr>
                <a:solidFill>
                  <a:srgbClr val="FFFFFF"/>
                </a:solidFill>
              </a:defRPr>
            </a:lvl4pPr>
            <a:lvl5pPr algn="l" lvl="4">
              <a:lnSpc>
                <a:spcPct val="150000"/>
              </a:lnSpc>
              <a:spcBef>
                <a:spcPts val="1600"/>
              </a:spcBef>
              <a:spcAft>
                <a:spcPts val="0"/>
              </a:spcAft>
              <a:buSzPts val="1400"/>
              <a:buNone/>
              <a:defRPr>
                <a:solidFill>
                  <a:srgbClr val="FFFFFF"/>
                </a:solidFill>
              </a:defRPr>
            </a:lvl5pPr>
            <a:lvl6pPr algn="l" lvl="5">
              <a:lnSpc>
                <a:spcPct val="150000"/>
              </a:lnSpc>
              <a:spcBef>
                <a:spcPts val="1600"/>
              </a:spcBef>
              <a:spcAft>
                <a:spcPts val="0"/>
              </a:spcAft>
              <a:buSzPts val="1400"/>
              <a:buNone/>
              <a:defRPr>
                <a:solidFill>
                  <a:srgbClr val="FFFFFF"/>
                </a:solidFill>
              </a:defRPr>
            </a:lvl6pPr>
            <a:lvl7pPr algn="l" lvl="6">
              <a:lnSpc>
                <a:spcPct val="150000"/>
              </a:lnSpc>
              <a:spcBef>
                <a:spcPts val="1600"/>
              </a:spcBef>
              <a:spcAft>
                <a:spcPts val="0"/>
              </a:spcAft>
              <a:buSzPts val="1400"/>
              <a:buNone/>
              <a:defRPr>
                <a:solidFill>
                  <a:srgbClr val="FFFFFF"/>
                </a:solidFill>
              </a:defRPr>
            </a:lvl7pPr>
            <a:lvl8pPr algn="l" lvl="7">
              <a:lnSpc>
                <a:spcPct val="150000"/>
              </a:lnSpc>
              <a:spcBef>
                <a:spcPts val="1600"/>
              </a:spcBef>
              <a:spcAft>
                <a:spcPts val="0"/>
              </a:spcAft>
              <a:buSzPts val="1400"/>
              <a:buNone/>
              <a:defRPr>
                <a:solidFill>
                  <a:srgbClr val="FFFFFF"/>
                </a:solidFill>
              </a:defRPr>
            </a:lvl8pPr>
            <a:lvl9pPr algn="l" lvl="8">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39" name="Shape 145"/>
        <p:cNvGrpSpPr/>
        <p:nvPr/>
      </p:nvGrpSpPr>
      <p:grpSpPr>
        <a:xfrm>
          <a:off x="0" y="0"/>
          <a:ext cx="0" cy="0"/>
          <a:chOff x="0" y="0"/>
          <a:chExt cx="0" cy="0"/>
        </a:xfrm>
      </p:grpSpPr>
      <p:sp>
        <p:nvSpPr>
          <p:cNvPr id="1048777" name="Google Shape;146;p34"/>
          <p:cNvSpPr/>
          <p:nvPr/>
        </p:nvSpPr>
        <p:spPr>
          <a:xfrm>
            <a:off x="21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78" name="Google Shape;147;p34"/>
          <p:cNvSpPr txBox="1">
            <a:spLocks noGrp="1"/>
          </p:cNvSpPr>
          <p:nvPr>
            <p:ph type="title"/>
          </p:nvPr>
        </p:nvSpPr>
        <p:spPr>
          <a:xfrm>
            <a:off x="265500" y="11569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779" name="Google Shape;148;p34"/>
          <p:cNvSpPr txBox="1">
            <a:spLocks noGrp="1"/>
          </p:cNvSpPr>
          <p:nvPr>
            <p:ph type="subTitle" idx="1"/>
          </p:nvPr>
        </p:nvSpPr>
        <p:spPr>
          <a:xfrm>
            <a:off x="265500" y="27268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Clr>
                <a:srgbClr val="1F1F50"/>
              </a:buClr>
              <a:buSzPts val="2000"/>
              <a:buNone/>
              <a:defRPr b="1" sz="2000">
                <a:solidFill>
                  <a:srgbClr val="1F1F50"/>
                </a:solidFill>
              </a:defRPr>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780" name="Google Shape;149;p34"/>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81" name="Google Shape;150;p34"/>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82" name="Google Shape;151;p34"/>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4" name="Shape 152"/>
        <p:cNvGrpSpPr/>
        <p:nvPr/>
      </p:nvGrpSpPr>
      <p:grpSpPr>
        <a:xfrm>
          <a:off x="0" y="0"/>
          <a:ext cx="0" cy="0"/>
          <a:chOff x="0" y="0"/>
          <a:chExt cx="0" cy="0"/>
        </a:xfrm>
      </p:grpSpPr>
      <p:sp>
        <p:nvSpPr>
          <p:cNvPr id="1048805" name="Google Shape;153;p35"/>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Clr>
                <a:srgbClr val="1F1F50"/>
              </a:buClr>
              <a:buSzPts val="1800"/>
              <a:buNone/>
              <a:defRPr b="1">
                <a:solidFill>
                  <a:srgbClr val="1F1F50"/>
                </a:solidFill>
              </a:defRPr>
            </a:lvl1pPr>
          </a:lstStyle>
          <a:p/>
        </p:txBody>
      </p:sp>
      <p:pic>
        <p:nvPicPr>
          <p:cNvPr id="2097219" name="Google Shape;154;p35"/>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06" name="Google Shape;155;p35"/>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07" name="Google Shape;156;p3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25" name="Shape 157"/>
        <p:cNvGrpSpPr/>
        <p:nvPr/>
      </p:nvGrpSpPr>
      <p:grpSpPr>
        <a:xfrm>
          <a:off x="0" y="0"/>
          <a:ext cx="0" cy="0"/>
          <a:chOff x="0" y="0"/>
          <a:chExt cx="0" cy="0"/>
        </a:xfrm>
      </p:grpSpPr>
      <p:sp>
        <p:nvSpPr>
          <p:cNvPr id="1048722" name="Google Shape;158;p36"/>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30" name="Shape 159"/>
        <p:cNvGrpSpPr/>
        <p:nvPr/>
      </p:nvGrpSpPr>
      <p:grpSpPr>
        <a:xfrm>
          <a:off x="0" y="0"/>
          <a:ext cx="0" cy="0"/>
          <a:chOff x="0" y="0"/>
          <a:chExt cx="0" cy="0"/>
        </a:xfrm>
      </p:grpSpPr>
      <p:sp>
        <p:nvSpPr>
          <p:cNvPr id="1048742" name="Google Shape;160;p3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141414"/>
                </a:solidFill>
                <a:latin typeface="Lato"/>
                <a:ea typeface="Lato"/>
                <a:cs typeface="Lato"/>
                <a:sym typeface="Lato"/>
              </a:rPr>
              <a:t>// </a:t>
            </a:r>
            <a:fld id="{00000000-1234-1234-1234-123412341234}" type="slidenum">
              <a:rPr b="1" cap="none" sz="900" i="0" lang="en" strike="noStrike" u="none">
                <a:solidFill>
                  <a:srgbClr val="141414"/>
                </a:solidFill>
                <a:latin typeface="Lato"/>
                <a:ea typeface="Lato"/>
                <a:cs typeface="Lato"/>
                <a:sym typeface="Lato"/>
              </a:rPr>
              <a:t>‹#›</a:t>
            </a:fld>
            <a:endParaRPr b="1" cap="none" sz="900" i="0" strike="noStrike" u="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xmlns:r="http://schemas.openxmlformats.org/officeDocument/2006/relationships" r:embed="rId1">
            <a:alphaModFix/>
          </a:blip>
          <a:stretch>
            <a:fillRect/>
          </a:stretch>
        </a:blipFill>
        <a:effectLst/>
      </p:bgPr>
    </p:bg>
    <p:spTree>
      <p:nvGrpSpPr>
        <p:cNvPr id="93" name="Shape 164"/>
        <p:cNvGrpSpPr/>
        <p:nvPr/>
      </p:nvGrpSpPr>
      <p:grpSpPr>
        <a:xfrm>
          <a:off x="0" y="0"/>
          <a:ext cx="0" cy="0"/>
          <a:chOff x="0" y="0"/>
          <a:chExt cx="0" cy="0"/>
        </a:xfrm>
      </p:grpSpPr>
      <p:sp>
        <p:nvSpPr>
          <p:cNvPr id="1048618" name="Google Shape;165;p13"/>
          <p:cNvSpPr txBox="1">
            <a:spLocks noGrp="1"/>
          </p:cNvSpPr>
          <p:nvPr>
            <p:ph type="title"/>
          </p:nvPr>
        </p:nvSpPr>
        <p:spPr>
          <a:xfrm>
            <a:off x="338275" y="19169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sz="4800">
                <a:solidFill>
                  <a:srgbClr val="FFFFFF"/>
                </a:solidFill>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19" name="Google Shape;166;p13"/>
          <p:cNvSpPr txBox="1">
            <a:spLocks noGrp="1"/>
          </p:cNvSpPr>
          <p:nvPr>
            <p:ph type="subTitle" idx="1"/>
          </p:nvPr>
        </p:nvSpPr>
        <p:spPr>
          <a:xfrm>
            <a:off x="339712" y="2750625"/>
            <a:ext cx="4559100" cy="377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pic>
        <p:nvPicPr>
          <p:cNvPr id="2097162" name="Google Shape;167;p13"/>
          <p:cNvPicPr preferRelativeResize="0">
            <a:picLocks/>
          </p:cNvPicPr>
          <p:nvPr/>
        </p:nvPicPr>
        <p:blipFill rotWithShape="1">
          <a:blip xmlns:r="http://schemas.openxmlformats.org/officeDocument/2006/relationships" r:embed="rId2">
            <a:alphaModFix/>
          </a:blip>
          <a:srcRect/>
          <a:stretch>
            <a:fillRect/>
          </a:stretch>
        </p:blipFill>
        <p:spPr>
          <a:xfrm>
            <a:off x="551438" y="509891"/>
            <a:ext cx="1356876" cy="339219"/>
          </a:xfrm>
          <a:prstGeom prst="rect"/>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21" name="Shape 168"/>
        <p:cNvGrpSpPr/>
        <p:nvPr/>
      </p:nvGrpSpPr>
      <p:grpSpPr>
        <a:xfrm>
          <a:off x="0" y="0"/>
          <a:ext cx="0" cy="0"/>
          <a:chOff x="0" y="0"/>
          <a:chExt cx="0" cy="0"/>
        </a:xfrm>
      </p:grpSpPr>
      <p:sp>
        <p:nvSpPr>
          <p:cNvPr id="1048709" name="Google Shape;169;p38"/>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10" name="Google Shape;170;p3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11" name="Google Shape;171;p3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98" name="Google Shape;172;p38"/>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xmlns:r="http://schemas.openxmlformats.org/officeDocument/2006/relationships" r:embed="rId1">
            <a:alphaModFix/>
          </a:blip>
          <a:stretch>
            <a:fillRect/>
          </a:stretch>
        </a:blipFill>
        <a:effectLst/>
      </p:bgPr>
    </p:bg>
    <p:spTree>
      <p:nvGrpSpPr>
        <p:cNvPr id="100" name="Shape 173"/>
        <p:cNvGrpSpPr/>
        <p:nvPr/>
      </p:nvGrpSpPr>
      <p:grpSpPr>
        <a:xfrm>
          <a:off x="0" y="0"/>
          <a:ext cx="0" cy="0"/>
          <a:chOff x="0" y="0"/>
          <a:chExt cx="0" cy="0"/>
        </a:xfrm>
      </p:grpSpPr>
      <p:sp>
        <p:nvSpPr>
          <p:cNvPr id="1048639" name="Google Shape;174;p39"/>
          <p:cNvSpPr txBox="1">
            <a:spLocks noGrp="1"/>
          </p:cNvSpPr>
          <p:nvPr>
            <p:ph type="title"/>
          </p:nvPr>
        </p:nvSpPr>
        <p:spPr>
          <a:xfrm>
            <a:off x="338275" y="26027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600">
                <a:solidFill>
                  <a:srgbClr val="FFFFFF"/>
                </a:solidFill>
                <a:latin typeface="Lato"/>
                <a:ea typeface="Lato"/>
                <a:cs typeface="Lato"/>
                <a:sym typeface="Lato"/>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xmlns:r="http://schemas.openxmlformats.org/officeDocument/2006/relationships" r:embed="rId1">
            <a:alphaModFix/>
          </a:blip>
          <a:stretch>
            <a:fillRect/>
          </a:stretch>
        </a:blipFill>
        <a:effectLst/>
      </p:bgPr>
    </p:bg>
    <p:spTree>
      <p:nvGrpSpPr>
        <p:cNvPr id="109" name="Shape 175"/>
        <p:cNvGrpSpPr/>
        <p:nvPr/>
      </p:nvGrpSpPr>
      <p:grpSpPr>
        <a:xfrm>
          <a:off x="0" y="0"/>
          <a:ext cx="0" cy="0"/>
          <a:chOff x="0" y="0"/>
          <a:chExt cx="0" cy="0"/>
        </a:xfrm>
      </p:grpSpPr>
      <p:sp>
        <p:nvSpPr>
          <p:cNvPr id="1048665" name="Google Shape;176;p40"/>
          <p:cNvSpPr txBox="1">
            <a:spLocks noGrp="1"/>
          </p:cNvSpPr>
          <p:nvPr>
            <p:ph type="title"/>
          </p:nvPr>
        </p:nvSpPr>
        <p:spPr>
          <a:xfrm>
            <a:off x="338275" y="26027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600">
                <a:solidFill>
                  <a:srgbClr val="FFFFFF"/>
                </a:solidFill>
                <a:latin typeface="Lato"/>
                <a:ea typeface="Lato"/>
                <a:cs typeface="Lato"/>
                <a:sym typeface="Lato"/>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66" name="Google Shape;177;p40"/>
          <p:cNvSpPr txBox="1">
            <a:spLocks noGrp="1"/>
          </p:cNvSpPr>
          <p:nvPr>
            <p:ph type="subTitle" idx="1"/>
          </p:nvPr>
        </p:nvSpPr>
        <p:spPr>
          <a:xfrm>
            <a:off x="349777" y="3284025"/>
            <a:ext cx="4559100" cy="377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29" name="Shape 18"/>
        <p:cNvGrpSpPr/>
        <p:nvPr/>
      </p:nvGrpSpPr>
      <p:grpSpPr>
        <a:xfrm>
          <a:off x="0" y="0"/>
          <a:ext cx="0" cy="0"/>
          <a:chOff x="0" y="0"/>
          <a:chExt cx="0" cy="0"/>
        </a:xfrm>
      </p:grpSpPr>
      <p:sp>
        <p:nvSpPr>
          <p:cNvPr id="1048741" name="Google Shape;19;p15"/>
          <p:cNvSpPr txBox="1">
            <a:spLocks noGrp="1"/>
          </p:cNvSpPr>
          <p:nvPr>
            <p:ph type="title"/>
          </p:nvPr>
        </p:nvSpPr>
        <p:spPr>
          <a:xfrm>
            <a:off x="338275" y="2602725"/>
            <a:ext cx="8649300" cy="82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600">
                <a:solidFill>
                  <a:srgbClr val="FFFFFF"/>
                </a:solidFill>
                <a:latin typeface="Lato"/>
                <a:ea typeface="Lato"/>
                <a:cs typeface="Lato"/>
                <a:sym typeface="Lato"/>
              </a:defRPr>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xmlns:r="http://schemas.openxmlformats.org/officeDocument/2006/relationships" r:embed="rId1">
            <a:alphaModFix/>
          </a:blip>
          <a:stretch>
            <a:fillRect/>
          </a:stretch>
        </a:blipFill>
        <a:effectLst/>
      </p:bgPr>
    </p:bg>
    <p:spTree>
      <p:nvGrpSpPr>
        <p:cNvPr id="117" name="Shape 178"/>
        <p:cNvGrpSpPr/>
        <p:nvPr/>
      </p:nvGrpSpPr>
      <p:grpSpPr>
        <a:xfrm>
          <a:off x="0" y="0"/>
          <a:ext cx="0" cy="0"/>
          <a:chOff x="0" y="0"/>
          <a:chExt cx="0" cy="0"/>
        </a:xfrm>
      </p:grpSpPr>
      <p:pic>
        <p:nvPicPr>
          <p:cNvPr id="2097192" name="Google Shape;179;p41"/>
          <p:cNvPicPr preferRelativeResize="0">
            <a:picLocks/>
          </p:cNvPicPr>
          <p:nvPr/>
        </p:nvPicPr>
        <p:blipFill rotWithShape="1">
          <a:blip xmlns:r="http://schemas.openxmlformats.org/officeDocument/2006/relationships" r:embed="rId2">
            <a:alphaModFix/>
          </a:blip>
          <a:srcRect/>
          <a:stretch>
            <a:fillRect/>
          </a:stretch>
        </p:blipFill>
        <p:spPr>
          <a:xfrm>
            <a:off x="3619500" y="2095500"/>
            <a:ext cx="1905000" cy="476250"/>
          </a:xfrm>
          <a:prstGeom prst="rect"/>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18" name="Shape 180"/>
        <p:cNvGrpSpPr/>
        <p:nvPr/>
      </p:nvGrpSpPr>
      <p:grpSpPr>
        <a:xfrm>
          <a:off x="0" y="0"/>
          <a:ext cx="0" cy="0"/>
          <a:chOff x="0" y="0"/>
          <a:chExt cx="0" cy="0"/>
        </a:xfrm>
      </p:grpSpPr>
      <p:sp>
        <p:nvSpPr>
          <p:cNvPr id="1048697" name="Google Shape;181;p42"/>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98" name="Google Shape;182;p4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99" name="Google Shape;183;p42"/>
          <p:cNvSpPr txBox="1">
            <a:spLocks noGrp="1"/>
          </p:cNvSpPr>
          <p:nvPr>
            <p:ph type="title"/>
          </p:nvPr>
        </p:nvSpPr>
        <p:spPr>
          <a:xfrm>
            <a:off x="3720884" y="229550"/>
            <a:ext cx="52836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00" name="Google Shape;184;p42"/>
          <p:cNvSpPr txBox="1">
            <a:spLocks noGrp="1"/>
          </p:cNvSpPr>
          <p:nvPr>
            <p:ph type="subTitle" idx="1"/>
          </p:nvPr>
        </p:nvSpPr>
        <p:spPr>
          <a:xfrm>
            <a:off x="3730147" y="787525"/>
            <a:ext cx="41511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701" name="Google Shape;185;p42"/>
          <p:cNvSpPr txBox="1">
            <a:spLocks noGrp="1"/>
          </p:cNvSpPr>
          <p:nvPr>
            <p:ph type="body" idx="2"/>
          </p:nvPr>
        </p:nvSpPr>
        <p:spPr>
          <a:xfrm>
            <a:off x="3739151" y="1303850"/>
            <a:ext cx="5161500" cy="3394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93" name="Google Shape;186;p42"/>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97" name="Shape 187"/>
        <p:cNvGrpSpPr/>
        <p:nvPr/>
      </p:nvGrpSpPr>
      <p:grpSpPr>
        <a:xfrm>
          <a:off x="0" y="0"/>
          <a:ext cx="0" cy="0"/>
          <a:chOff x="0" y="0"/>
          <a:chExt cx="0" cy="0"/>
        </a:xfrm>
      </p:grpSpPr>
      <p:sp>
        <p:nvSpPr>
          <p:cNvPr id="1048624" name="Google Shape;188;p43"/>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25" name="Google Shape;189;p4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26" name="Google Shape;190;p43"/>
          <p:cNvSpPr txBox="1">
            <a:spLocks noGrp="1"/>
          </p:cNvSpPr>
          <p:nvPr>
            <p:ph type="title"/>
          </p:nvPr>
        </p:nvSpPr>
        <p:spPr>
          <a:xfrm>
            <a:off x="494625" y="229550"/>
            <a:ext cx="4900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27" name="Google Shape;191;p43"/>
          <p:cNvSpPr txBox="1">
            <a:spLocks noGrp="1"/>
          </p:cNvSpPr>
          <p:nvPr>
            <p:ph type="subTitle" idx="1"/>
          </p:nvPr>
        </p:nvSpPr>
        <p:spPr>
          <a:xfrm>
            <a:off x="503875" y="787525"/>
            <a:ext cx="48912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628" name="Google Shape;192;p43"/>
          <p:cNvSpPr txBox="1">
            <a:spLocks noGrp="1"/>
          </p:cNvSpPr>
          <p:nvPr>
            <p:ph type="body" idx="2"/>
          </p:nvPr>
        </p:nvSpPr>
        <p:spPr>
          <a:xfrm>
            <a:off x="512875" y="1456250"/>
            <a:ext cx="4831800" cy="3394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64" name="Google Shape;193;p43"/>
          <p:cNvPicPr preferRelativeResize="0">
            <a:picLocks/>
          </p:cNvPicPr>
          <p:nvPr/>
        </p:nvPicPr>
        <p:blipFill rotWithShape="1">
          <a:blip xmlns:r="http://schemas.openxmlformats.org/officeDocument/2006/relationships" r:embed="rId1">
            <a:alphaModFix/>
          </a:blip>
          <a:srcRect/>
          <a:stretch>
            <a:fillRect/>
          </a:stretch>
        </p:blipFill>
        <p:spPr>
          <a:xfrm>
            <a:off x="756" y="4949090"/>
            <a:ext cx="9143242" cy="201151"/>
          </a:xfrm>
          <a:prstGeom prst="rect"/>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06" name="Shape 194"/>
        <p:cNvGrpSpPr/>
        <p:nvPr/>
      </p:nvGrpSpPr>
      <p:grpSpPr>
        <a:xfrm>
          <a:off x="0" y="0"/>
          <a:ext cx="0" cy="0"/>
          <a:chOff x="0" y="0"/>
          <a:chExt cx="0" cy="0"/>
        </a:xfrm>
      </p:grpSpPr>
      <p:sp>
        <p:nvSpPr>
          <p:cNvPr id="1048652" name="Google Shape;195;p44"/>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53" name="Google Shape;196;p44"/>
          <p:cNvSpPr txBox="1">
            <a:spLocks noGrp="1"/>
          </p:cNvSpPr>
          <p:nvPr>
            <p:ph type="subTitle" idx="1"/>
          </p:nvPr>
        </p:nvSpPr>
        <p:spPr>
          <a:xfrm>
            <a:off x="491800" y="1128750"/>
            <a:ext cx="35532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76" name="Google Shape;197;p44"/>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54" name="Google Shape;198;p44"/>
          <p:cNvSpPr txBox="1">
            <a:spLocks noGrp="1"/>
          </p:cNvSpPr>
          <p:nvPr>
            <p:ph type="body" idx="2"/>
          </p:nvPr>
        </p:nvSpPr>
        <p:spPr>
          <a:xfrm>
            <a:off x="497525" y="1679525"/>
            <a:ext cx="3714000" cy="30411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55" name="Google Shape;199;p44"/>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56" name="Google Shape;200;p44"/>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57" name="Google Shape;201;p44"/>
          <p:cNvSpPr txBox="1">
            <a:spLocks noGrp="1"/>
          </p:cNvSpPr>
          <p:nvPr>
            <p:ph type="subTitle" idx="3"/>
          </p:nvPr>
        </p:nvSpPr>
        <p:spPr>
          <a:xfrm>
            <a:off x="4861650" y="1128750"/>
            <a:ext cx="35532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58" name="Google Shape;202;p44"/>
          <p:cNvSpPr txBox="1">
            <a:spLocks noGrp="1"/>
          </p:cNvSpPr>
          <p:nvPr>
            <p:ph type="body" idx="4"/>
          </p:nvPr>
        </p:nvSpPr>
        <p:spPr>
          <a:xfrm>
            <a:off x="4867375" y="1679525"/>
            <a:ext cx="3714000" cy="30411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77" name="Google Shape;203;p44"/>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16" name="Shape 204"/>
        <p:cNvGrpSpPr/>
        <p:nvPr/>
      </p:nvGrpSpPr>
      <p:grpSpPr>
        <a:xfrm>
          <a:off x="0" y="0"/>
          <a:ext cx="0" cy="0"/>
          <a:chOff x="0" y="0"/>
          <a:chExt cx="0" cy="0"/>
        </a:xfrm>
      </p:grpSpPr>
      <p:sp>
        <p:nvSpPr>
          <p:cNvPr id="1048688" name="Google Shape;205;p45"/>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89" name="Google Shape;206;p45"/>
          <p:cNvSpPr txBox="1">
            <a:spLocks noGrp="1"/>
          </p:cNvSpPr>
          <p:nvPr>
            <p:ph type="subTitle" idx="1"/>
          </p:nvPr>
        </p:nvSpPr>
        <p:spPr>
          <a:xfrm>
            <a:off x="491800"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90" name="Google Shape;207;p45"/>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90" name="Google Shape;208;p45"/>
          <p:cNvSpPr txBox="1">
            <a:spLocks noGrp="1"/>
          </p:cNvSpPr>
          <p:nvPr>
            <p:ph type="body" idx="2"/>
          </p:nvPr>
        </p:nvSpPr>
        <p:spPr>
          <a:xfrm>
            <a:off x="495225"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91" name="Google Shape;209;p45"/>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92" name="Google Shape;210;p4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93" name="Google Shape;211;p45"/>
          <p:cNvSpPr txBox="1">
            <a:spLocks noGrp="1"/>
          </p:cNvSpPr>
          <p:nvPr>
            <p:ph type="subTitle" idx="3"/>
          </p:nvPr>
        </p:nvSpPr>
        <p:spPr>
          <a:xfrm>
            <a:off x="6339775"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94" name="Google Shape;212;p45"/>
          <p:cNvSpPr txBox="1">
            <a:spLocks noGrp="1"/>
          </p:cNvSpPr>
          <p:nvPr>
            <p:ph type="body" idx="4"/>
          </p:nvPr>
        </p:nvSpPr>
        <p:spPr>
          <a:xfrm>
            <a:off x="6343200"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95" name="Google Shape;213;p45"/>
          <p:cNvSpPr txBox="1">
            <a:spLocks noGrp="1"/>
          </p:cNvSpPr>
          <p:nvPr>
            <p:ph type="subTitle" idx="5"/>
          </p:nvPr>
        </p:nvSpPr>
        <p:spPr>
          <a:xfrm>
            <a:off x="3417500"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96" name="Google Shape;214;p45"/>
          <p:cNvSpPr txBox="1">
            <a:spLocks noGrp="1"/>
          </p:cNvSpPr>
          <p:nvPr>
            <p:ph type="body" idx="6"/>
          </p:nvPr>
        </p:nvSpPr>
        <p:spPr>
          <a:xfrm>
            <a:off x="3420925"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91" name="Google Shape;215;p45"/>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13" name="Shape 216"/>
        <p:cNvGrpSpPr/>
        <p:nvPr/>
      </p:nvGrpSpPr>
      <p:grpSpPr>
        <a:xfrm>
          <a:off x="0" y="0"/>
          <a:ext cx="0" cy="0"/>
          <a:chOff x="0" y="0"/>
          <a:chExt cx="0" cy="0"/>
        </a:xfrm>
      </p:grpSpPr>
      <p:sp>
        <p:nvSpPr>
          <p:cNvPr id="1048672" name="Google Shape;217;p46"/>
          <p:cNvSpPr txBox="1">
            <a:spLocks noGrp="1"/>
          </p:cNvSpPr>
          <p:nvPr>
            <p:ph type="subTitle" idx="1"/>
          </p:nvPr>
        </p:nvSpPr>
        <p:spPr>
          <a:xfrm>
            <a:off x="122175" y="2491891"/>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pic>
        <p:nvPicPr>
          <p:cNvPr id="2097185" name="Google Shape;218;p46"/>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73" name="Google Shape;219;p46"/>
          <p:cNvSpPr txBox="1">
            <a:spLocks noGrp="1"/>
          </p:cNvSpPr>
          <p:nvPr>
            <p:ph type="body" idx="2"/>
          </p:nvPr>
        </p:nvSpPr>
        <p:spPr>
          <a:xfrm>
            <a:off x="124300" y="2834552"/>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74" name="Google Shape;220;p46"/>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75" name="Google Shape;221;p46"/>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76" name="Google Shape;222;p46"/>
          <p:cNvSpPr txBox="1">
            <a:spLocks noGrp="1"/>
          </p:cNvSpPr>
          <p:nvPr>
            <p:ph type="subTitle" idx="3"/>
          </p:nvPr>
        </p:nvSpPr>
        <p:spPr>
          <a:xfrm>
            <a:off x="92100" y="2112316"/>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77" name="Google Shape;223;p46"/>
          <p:cNvSpPr txBox="1">
            <a:spLocks noGrp="1"/>
          </p:cNvSpPr>
          <p:nvPr>
            <p:ph type="subTitle" idx="4"/>
          </p:nvPr>
        </p:nvSpPr>
        <p:spPr>
          <a:xfrm>
            <a:off x="3169538" y="2491928"/>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sp>
        <p:nvSpPr>
          <p:cNvPr id="1048678" name="Google Shape;224;p46"/>
          <p:cNvSpPr txBox="1">
            <a:spLocks noGrp="1"/>
          </p:cNvSpPr>
          <p:nvPr>
            <p:ph type="body" idx="5"/>
          </p:nvPr>
        </p:nvSpPr>
        <p:spPr>
          <a:xfrm>
            <a:off x="3171667" y="2834578"/>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79" name="Google Shape;225;p46"/>
          <p:cNvSpPr txBox="1">
            <a:spLocks noGrp="1"/>
          </p:cNvSpPr>
          <p:nvPr>
            <p:ph type="subTitle" idx="6"/>
          </p:nvPr>
        </p:nvSpPr>
        <p:spPr>
          <a:xfrm>
            <a:off x="3139463" y="2112353"/>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680" name="Google Shape;226;p46"/>
          <p:cNvSpPr txBox="1">
            <a:spLocks noGrp="1"/>
          </p:cNvSpPr>
          <p:nvPr>
            <p:ph type="subTitle" idx="7"/>
          </p:nvPr>
        </p:nvSpPr>
        <p:spPr>
          <a:xfrm>
            <a:off x="6246988" y="2471797"/>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sp>
        <p:nvSpPr>
          <p:cNvPr id="1048681" name="Google Shape;227;p46"/>
          <p:cNvSpPr txBox="1">
            <a:spLocks noGrp="1"/>
          </p:cNvSpPr>
          <p:nvPr>
            <p:ph type="body" idx="8"/>
          </p:nvPr>
        </p:nvSpPr>
        <p:spPr>
          <a:xfrm>
            <a:off x="6249121" y="2820575"/>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682" name="Google Shape;228;p46"/>
          <p:cNvSpPr txBox="1">
            <a:spLocks noGrp="1"/>
          </p:cNvSpPr>
          <p:nvPr>
            <p:ph type="subTitle" idx="9"/>
          </p:nvPr>
        </p:nvSpPr>
        <p:spPr>
          <a:xfrm>
            <a:off x="6216913" y="2092222"/>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86" name="Google Shape;229;p46"/>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20" name="Shape 230"/>
        <p:cNvGrpSpPr/>
        <p:nvPr/>
      </p:nvGrpSpPr>
      <p:grpSpPr>
        <a:xfrm>
          <a:off x="0" y="0"/>
          <a:ext cx="0" cy="0"/>
          <a:chOff x="0" y="0"/>
          <a:chExt cx="0" cy="0"/>
        </a:xfrm>
      </p:grpSpPr>
      <p:sp>
        <p:nvSpPr>
          <p:cNvPr id="1048704" name="Google Shape;231;p47"/>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05" name="Google Shape;232;p47"/>
          <p:cNvSpPr txBox="1">
            <a:spLocks noGrp="1"/>
          </p:cNvSpPr>
          <p:nvPr>
            <p:ph type="subTitle" idx="1"/>
          </p:nvPr>
        </p:nvSpPr>
        <p:spPr>
          <a:xfrm>
            <a:off x="503872" y="787525"/>
            <a:ext cx="38847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706" name="Google Shape;233;p47"/>
          <p:cNvSpPr txBox="1">
            <a:spLocks noGrp="1"/>
          </p:cNvSpPr>
          <p:nvPr>
            <p:ph type="body" idx="2"/>
          </p:nvPr>
        </p:nvSpPr>
        <p:spPr>
          <a:xfrm>
            <a:off x="512875" y="1380050"/>
            <a:ext cx="8093100" cy="32943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96" name="Google Shape;234;p47"/>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07" name="Google Shape;235;p47"/>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08" name="Google Shape;236;p4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97" name="Google Shape;237;p47"/>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98" name="Shape 238"/>
        <p:cNvGrpSpPr/>
        <p:nvPr/>
      </p:nvGrpSpPr>
      <p:grpSpPr>
        <a:xfrm>
          <a:off x="0" y="0"/>
          <a:ext cx="0" cy="0"/>
          <a:chOff x="0" y="0"/>
          <a:chExt cx="0" cy="0"/>
        </a:xfrm>
      </p:grpSpPr>
      <p:sp>
        <p:nvSpPr>
          <p:cNvPr id="1048629" name="Google Shape;239;p48"/>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30" name="Google Shape;240;p48"/>
          <p:cNvSpPr txBox="1">
            <a:spLocks noGrp="1"/>
          </p:cNvSpPr>
          <p:nvPr>
            <p:ph type="subTitle" idx="1"/>
          </p:nvPr>
        </p:nvSpPr>
        <p:spPr>
          <a:xfrm>
            <a:off x="503876" y="4245750"/>
            <a:ext cx="53844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000">
                <a:solidFill>
                  <a:srgbClr val="1F1F50"/>
                </a:solidFill>
              </a:defRPr>
            </a:lvl1pPr>
            <a:lvl2pPr algn="l" lvl="1">
              <a:lnSpc>
                <a:spcPct val="150000"/>
              </a:lnSpc>
              <a:spcBef>
                <a:spcPts val="1600"/>
              </a:spcBef>
              <a:spcAft>
                <a:spcPts val="0"/>
              </a:spcAft>
              <a:buSzPts val="1400"/>
              <a:buNone/>
              <a:defRPr b="1"/>
            </a:lvl2pPr>
            <a:lvl3pPr algn="l" lvl="2">
              <a:lnSpc>
                <a:spcPct val="150000"/>
              </a:lnSpc>
              <a:spcBef>
                <a:spcPts val="1600"/>
              </a:spcBef>
              <a:spcAft>
                <a:spcPts val="0"/>
              </a:spcAft>
              <a:buSzPts val="1400"/>
              <a:buNone/>
              <a:defRPr b="1"/>
            </a:lvl3pPr>
            <a:lvl4pPr algn="l" lvl="3">
              <a:lnSpc>
                <a:spcPct val="150000"/>
              </a:lnSpc>
              <a:spcBef>
                <a:spcPts val="1600"/>
              </a:spcBef>
              <a:spcAft>
                <a:spcPts val="0"/>
              </a:spcAft>
              <a:buSzPts val="1400"/>
              <a:buNone/>
              <a:defRPr b="1"/>
            </a:lvl4pPr>
            <a:lvl5pPr algn="l" lvl="4">
              <a:lnSpc>
                <a:spcPct val="150000"/>
              </a:lnSpc>
              <a:spcBef>
                <a:spcPts val="1600"/>
              </a:spcBef>
              <a:spcAft>
                <a:spcPts val="0"/>
              </a:spcAft>
              <a:buSzPts val="1400"/>
              <a:buNone/>
              <a:defRPr b="1"/>
            </a:lvl5pPr>
            <a:lvl6pPr algn="l" lvl="5">
              <a:lnSpc>
                <a:spcPct val="150000"/>
              </a:lnSpc>
              <a:spcBef>
                <a:spcPts val="1600"/>
              </a:spcBef>
              <a:spcAft>
                <a:spcPts val="0"/>
              </a:spcAft>
              <a:buSzPts val="1400"/>
              <a:buNone/>
              <a:defRPr b="1"/>
            </a:lvl6pPr>
            <a:lvl7pPr algn="l" lvl="6">
              <a:lnSpc>
                <a:spcPct val="150000"/>
              </a:lnSpc>
              <a:spcBef>
                <a:spcPts val="1600"/>
              </a:spcBef>
              <a:spcAft>
                <a:spcPts val="0"/>
              </a:spcAft>
              <a:buSzPts val="1400"/>
              <a:buNone/>
              <a:defRPr b="1"/>
            </a:lvl7pPr>
            <a:lvl8pPr algn="l" lvl="7">
              <a:lnSpc>
                <a:spcPct val="150000"/>
              </a:lnSpc>
              <a:spcBef>
                <a:spcPts val="1600"/>
              </a:spcBef>
              <a:spcAft>
                <a:spcPts val="0"/>
              </a:spcAft>
              <a:buSzPts val="1400"/>
              <a:buNone/>
              <a:defRPr b="1"/>
            </a:lvl8pPr>
            <a:lvl9pPr algn="l" lvl="8">
              <a:lnSpc>
                <a:spcPct val="150000"/>
              </a:lnSpc>
              <a:spcBef>
                <a:spcPts val="1600"/>
              </a:spcBef>
              <a:spcAft>
                <a:spcPts val="1600"/>
              </a:spcAft>
              <a:buSzPts val="1400"/>
              <a:buNone/>
              <a:defRPr b="1"/>
            </a:lvl9pPr>
          </a:lstStyle>
          <a:p/>
        </p:txBody>
      </p:sp>
      <p:sp>
        <p:nvSpPr>
          <p:cNvPr id="1048631" name="Google Shape;241;p48"/>
          <p:cNvSpPr txBox="1">
            <a:spLocks noGrp="1"/>
          </p:cNvSpPr>
          <p:nvPr>
            <p:ph type="body" idx="2"/>
          </p:nvPr>
        </p:nvSpPr>
        <p:spPr>
          <a:xfrm>
            <a:off x="512875" y="902725"/>
            <a:ext cx="8002500" cy="29928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65" name="Google Shape;242;p48"/>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32" name="Google Shape;243;p4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33" name="Google Shape;244;p4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66" name="Google Shape;245;p48"/>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05" name="Shape 246"/>
        <p:cNvGrpSpPr/>
        <p:nvPr/>
      </p:nvGrpSpPr>
      <p:grpSpPr>
        <a:xfrm>
          <a:off x="0" y="0"/>
          <a:ext cx="0" cy="0"/>
          <a:chOff x="0" y="0"/>
          <a:chExt cx="0" cy="0"/>
        </a:xfrm>
      </p:grpSpPr>
      <p:sp>
        <p:nvSpPr>
          <p:cNvPr id="1048649" name="Google Shape;247;p49"/>
          <p:cNvSpPr txBox="1">
            <a:spLocks noGrp="1"/>
          </p:cNvSpPr>
          <p:nvPr>
            <p:ph type="body" idx="1"/>
          </p:nvPr>
        </p:nvSpPr>
        <p:spPr>
          <a:xfrm>
            <a:off x="512875" y="293121"/>
            <a:ext cx="8002500" cy="4417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74" name="Google Shape;248;p49"/>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50" name="Google Shape;249;p49"/>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51" name="Google Shape;250;p49"/>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75" name="Google Shape;251;p49"/>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14" name="Shape 252"/>
        <p:cNvGrpSpPr/>
        <p:nvPr/>
      </p:nvGrpSpPr>
      <p:grpSpPr>
        <a:xfrm>
          <a:off x="0" y="0"/>
          <a:ext cx="0" cy="0"/>
          <a:chOff x="0" y="0"/>
          <a:chExt cx="0" cy="0"/>
        </a:xfrm>
      </p:grpSpPr>
      <p:sp>
        <p:nvSpPr>
          <p:cNvPr id="1048683" name="Google Shape;253;p50"/>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684" name="Google Shape;254;p50"/>
          <p:cNvSpPr txBox="1">
            <a:spLocks noGrp="1"/>
          </p:cNvSpPr>
          <p:nvPr>
            <p:ph type="body" idx="1"/>
          </p:nvPr>
        </p:nvSpPr>
        <p:spPr>
          <a:xfrm>
            <a:off x="512875" y="1055125"/>
            <a:ext cx="8002500" cy="36033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87" name="Google Shape;255;p50"/>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85" name="Google Shape;256;p50"/>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86" name="Google Shape;257;p50"/>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88" name="Google Shape;258;p50"/>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46" name="Shape 20"/>
        <p:cNvGrpSpPr/>
        <p:nvPr/>
      </p:nvGrpSpPr>
      <p:grpSpPr>
        <a:xfrm>
          <a:off x="0" y="0"/>
          <a:ext cx="0" cy="0"/>
          <a:chOff x="0" y="0"/>
          <a:chExt cx="0" cy="0"/>
        </a:xfrm>
      </p:grpSpPr>
      <p:pic>
        <p:nvPicPr>
          <p:cNvPr id="2097221" name="Google Shape;21;p16"/>
          <p:cNvPicPr preferRelativeResize="0">
            <a:picLocks/>
          </p:cNvPicPr>
          <p:nvPr/>
        </p:nvPicPr>
        <p:blipFill rotWithShape="1">
          <a:blip xmlns:r="http://schemas.openxmlformats.org/officeDocument/2006/relationships" r:embed="rId1">
            <a:alphaModFix/>
          </a:blip>
          <a:srcRect/>
          <a:stretch>
            <a:fillRect/>
          </a:stretch>
        </p:blipFill>
        <p:spPr>
          <a:xfrm>
            <a:off x="3619500" y="2333625"/>
            <a:ext cx="1905000" cy="476250"/>
          </a:xfrm>
          <a:prstGeom prst="rect"/>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22" name="Shape 259"/>
        <p:cNvGrpSpPr/>
        <p:nvPr/>
      </p:nvGrpSpPr>
      <p:grpSpPr>
        <a:xfrm>
          <a:off x="0" y="0"/>
          <a:ext cx="0" cy="0"/>
          <a:chOff x="0" y="0"/>
          <a:chExt cx="0" cy="0"/>
        </a:xfrm>
      </p:grpSpPr>
      <p:sp>
        <p:nvSpPr>
          <p:cNvPr id="1048712" name="Google Shape;260;p51"/>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13" name="Google Shape;261;p51"/>
          <p:cNvSpPr txBox="1">
            <a:spLocks noGrp="1"/>
          </p:cNvSpPr>
          <p:nvPr>
            <p:ph type="body" idx="1"/>
          </p:nvPr>
        </p:nvSpPr>
        <p:spPr>
          <a:xfrm>
            <a:off x="512875" y="2890075"/>
            <a:ext cx="8002500" cy="18366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pic>
        <p:nvPicPr>
          <p:cNvPr id="2097199" name="Google Shape;262;p51"/>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14" name="Google Shape;263;p51"/>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15" name="Google Shape;264;p5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200" name="Google Shape;265;p51"/>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02" name="Shape 266"/>
        <p:cNvGrpSpPr/>
        <p:nvPr/>
      </p:nvGrpSpPr>
      <p:grpSpPr>
        <a:xfrm>
          <a:off x="0" y="0"/>
          <a:ext cx="0" cy="0"/>
          <a:chOff x="0" y="0"/>
          <a:chExt cx="0" cy="0"/>
        </a:xfrm>
      </p:grpSpPr>
      <p:sp>
        <p:nvSpPr>
          <p:cNvPr id="1048641" name="Google Shape;267;p52"/>
          <p:cNvSpPr txBox="1">
            <a:spLocks noGrp="1"/>
          </p:cNvSpPr>
          <p:nvPr>
            <p:ph type="title"/>
          </p:nvPr>
        </p:nvSpPr>
        <p:spPr>
          <a:xfrm>
            <a:off x="311700" y="2150850"/>
            <a:ext cx="8520600" cy="8418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4800"/>
              <a:buNone/>
              <a:defRPr sz="4800"/>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1048642" name="Google Shape;268;p5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0A1852"/>
                </a:solidFill>
                <a:latin typeface="Lato"/>
                <a:ea typeface="Lato"/>
                <a:cs typeface="Lato"/>
                <a:sym typeface="Lato"/>
              </a:rPr>
              <a:t>// </a:t>
            </a:r>
            <a:fld id="{00000000-1234-1234-1234-123412341234}" type="slidenum">
              <a:rPr b="1" cap="none" sz="900" i="0" lang="en" strike="noStrike" u="none">
                <a:solidFill>
                  <a:srgbClr val="0A1852"/>
                </a:solidFill>
                <a:latin typeface="Lato"/>
                <a:ea typeface="Lato"/>
                <a:cs typeface="Lato"/>
                <a:sym typeface="Lato"/>
              </a:rPr>
              <a:t>‹#›</a:t>
            </a:fld>
            <a:endParaRPr b="1" cap="none" sz="900" i="0" strike="noStrike" u="none">
              <a:solidFill>
                <a:srgbClr val="0A1852"/>
              </a:solidFill>
              <a:latin typeface="Lato"/>
              <a:ea typeface="Lato"/>
              <a:cs typeface="Lato"/>
              <a:sym typeface="Lato"/>
            </a:endParaRPr>
          </a:p>
        </p:txBody>
      </p:sp>
      <p:pic>
        <p:nvPicPr>
          <p:cNvPr id="2097170" name="Google Shape;269;p52"/>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10" name="Shape 270"/>
        <p:cNvGrpSpPr/>
        <p:nvPr/>
      </p:nvGrpSpPr>
      <p:grpSpPr>
        <a:xfrm>
          <a:off x="0" y="0"/>
          <a:ext cx="0" cy="0"/>
          <a:chOff x="0" y="0"/>
          <a:chExt cx="0" cy="0"/>
        </a:xfrm>
      </p:grpSpPr>
      <p:sp>
        <p:nvSpPr>
          <p:cNvPr id="1048667" name="Google Shape;271;p53"/>
          <p:cNvSpPr txBox="1">
            <a:spLocks noGrp="1"/>
          </p:cNvSpPr>
          <p:nvPr>
            <p:ph type="title"/>
          </p:nvPr>
        </p:nvSpPr>
        <p:spPr>
          <a:xfrm>
            <a:off x="311700" y="2150850"/>
            <a:ext cx="8520600" cy="8418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lt1"/>
              </a:buClr>
              <a:buSzPts val="4800"/>
              <a:buNone/>
              <a:defRPr sz="4800">
                <a:solidFill>
                  <a:schemeClr val="lt1"/>
                </a:solidFill>
              </a:defRPr>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1048668" name="Google Shape;272;p5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pic>
        <p:nvPicPr>
          <p:cNvPr id="2097181" name="Google Shape;273;p53"/>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11" name="Shape 274"/>
        <p:cNvGrpSpPr/>
        <p:nvPr/>
      </p:nvGrpSpPr>
      <p:grpSpPr>
        <a:xfrm>
          <a:off x="0" y="0"/>
          <a:ext cx="0" cy="0"/>
          <a:chOff x="0" y="0"/>
          <a:chExt cx="0" cy="0"/>
        </a:xfrm>
      </p:grpSpPr>
      <p:pic>
        <p:nvPicPr>
          <p:cNvPr id="2097182" name="Google Shape;275;p54"/>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24" name="Shape 276"/>
        <p:cNvGrpSpPr/>
        <p:nvPr/>
      </p:nvGrpSpPr>
      <p:grpSpPr>
        <a:xfrm>
          <a:off x="0" y="0"/>
          <a:ext cx="0" cy="0"/>
          <a:chOff x="0" y="0"/>
          <a:chExt cx="0" cy="0"/>
        </a:xfrm>
      </p:grpSpPr>
      <p:sp>
        <p:nvSpPr>
          <p:cNvPr id="1048717" name="Google Shape;277;p55"/>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18" name="Google Shape;278;p55"/>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202" name="Google Shape;279;p55"/>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19" name="Google Shape;280;p55"/>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20" name="Google Shape;281;p5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21" name="Google Shape;282;p55"/>
          <p:cNvSpPr txBox="1">
            <a:spLocks noGrp="1"/>
          </p:cNvSpPr>
          <p:nvPr>
            <p:ph type="subTitle" idx="1"/>
          </p:nvPr>
        </p:nvSpPr>
        <p:spPr>
          <a:xfrm>
            <a:off x="503874" y="939925"/>
            <a:ext cx="36030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pic>
        <p:nvPicPr>
          <p:cNvPr id="2097203" name="Google Shape;283;p55"/>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99" name="Shape 284"/>
        <p:cNvGrpSpPr/>
        <p:nvPr/>
      </p:nvGrpSpPr>
      <p:grpSpPr>
        <a:xfrm>
          <a:off x="0" y="0"/>
          <a:ext cx="0" cy="0"/>
          <a:chOff x="0" y="0"/>
          <a:chExt cx="0" cy="0"/>
        </a:xfrm>
      </p:grpSpPr>
      <p:sp>
        <p:nvSpPr>
          <p:cNvPr id="1048634" name="Google Shape;285;p56"/>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35" name="Google Shape;286;p56"/>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167" name="Google Shape;287;p56"/>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36" name="Google Shape;288;p56"/>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37" name="Google Shape;289;p56"/>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38" name="Google Shape;290;p56"/>
          <p:cNvSpPr txBox="1">
            <a:spLocks noGrp="1"/>
          </p:cNvSpPr>
          <p:nvPr>
            <p:ph type="subTitle" idx="1"/>
          </p:nvPr>
        </p:nvSpPr>
        <p:spPr>
          <a:xfrm>
            <a:off x="503873" y="939925"/>
            <a:ext cx="37650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68" name="Google Shape;291;p56"/>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07" name="Shape 292"/>
        <p:cNvGrpSpPr/>
        <p:nvPr/>
      </p:nvGrpSpPr>
      <p:grpSpPr>
        <a:xfrm>
          <a:off x="0" y="0"/>
          <a:ext cx="0" cy="0"/>
          <a:chOff x="0" y="0"/>
          <a:chExt cx="0" cy="0"/>
        </a:xfrm>
      </p:grpSpPr>
      <p:sp>
        <p:nvSpPr>
          <p:cNvPr id="1048659" name="Google Shape;293;p57"/>
          <p:cNvSpPr/>
          <p:nvPr/>
        </p:nvSpPr>
        <p:spPr>
          <a:xfrm>
            <a:off x="2100" y="-125"/>
            <a:ext cx="9144000" cy="16869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0" name="Google Shape;294;p57"/>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pic>
        <p:nvPicPr>
          <p:cNvPr id="2097178" name="Google Shape;295;p57"/>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61" name="Google Shape;296;p57"/>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62" name="Google Shape;297;p5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63" name="Google Shape;298;p57"/>
          <p:cNvSpPr txBox="1">
            <a:spLocks noGrp="1"/>
          </p:cNvSpPr>
          <p:nvPr>
            <p:ph type="subTitle" idx="1"/>
          </p:nvPr>
        </p:nvSpPr>
        <p:spPr>
          <a:xfrm>
            <a:off x="503874" y="939925"/>
            <a:ext cx="34821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179" name="Google Shape;299;p57"/>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04" name="Shape 300"/>
        <p:cNvGrpSpPr/>
        <p:nvPr/>
      </p:nvGrpSpPr>
      <p:grpSpPr>
        <a:xfrm>
          <a:off x="0" y="0"/>
          <a:ext cx="0" cy="0"/>
          <a:chOff x="0" y="0"/>
          <a:chExt cx="0" cy="0"/>
        </a:xfrm>
      </p:grpSpPr>
      <p:pic>
        <p:nvPicPr>
          <p:cNvPr id="2097172" name="Google Shape;301;p58"/>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44" name="Google Shape;302;p5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45" name="Google Shape;303;p5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646" name="Google Shape;304;p58"/>
          <p:cNvSpPr/>
          <p:nvPr/>
        </p:nvSpPr>
        <p:spPr>
          <a:xfrm>
            <a:off x="2100" y="-125"/>
            <a:ext cx="9144000" cy="1686900"/>
          </a:xfrm>
          <a:prstGeom prst="rect"/>
          <a:solidFill>
            <a:srgbClr val="1F1F50"/>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47" name="Google Shape;305;p58"/>
          <p:cNvSpPr txBox="1">
            <a:spLocks noGrp="1"/>
          </p:cNvSpPr>
          <p:nvPr>
            <p:ph type="title"/>
          </p:nvPr>
        </p:nvSpPr>
        <p:spPr>
          <a:xfrm>
            <a:off x="494617" y="3819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solidFill>
                  <a:srgbClr val="FFFFFF"/>
                </a:solidFill>
                <a:latin typeface="Lato"/>
                <a:ea typeface="Lato"/>
                <a:cs typeface="Lato"/>
                <a:sym typeface="Lato"/>
              </a:defRPr>
            </a:lvl1pPr>
            <a:lvl2pPr algn="l" lvl="1">
              <a:lnSpc>
                <a:spcPct val="100000"/>
              </a:lnSpc>
              <a:spcBef>
                <a:spcPts val="0"/>
              </a:spcBef>
              <a:spcAft>
                <a:spcPts val="0"/>
              </a:spcAft>
              <a:buSzPts val="2800"/>
              <a:buNone/>
              <a:defRPr>
                <a:solidFill>
                  <a:srgbClr val="FFFFFF"/>
                </a:solidFill>
                <a:latin typeface="Lato"/>
                <a:ea typeface="Lato"/>
                <a:cs typeface="Lato"/>
                <a:sym typeface="Lato"/>
              </a:defRPr>
            </a:lvl2pPr>
            <a:lvl3pPr algn="l" lvl="2">
              <a:lnSpc>
                <a:spcPct val="100000"/>
              </a:lnSpc>
              <a:spcBef>
                <a:spcPts val="0"/>
              </a:spcBef>
              <a:spcAft>
                <a:spcPts val="0"/>
              </a:spcAft>
              <a:buSzPts val="2800"/>
              <a:buNone/>
              <a:defRPr>
                <a:solidFill>
                  <a:srgbClr val="FFFFFF"/>
                </a:solidFill>
                <a:latin typeface="Lato"/>
                <a:ea typeface="Lato"/>
                <a:cs typeface="Lato"/>
                <a:sym typeface="Lato"/>
              </a:defRPr>
            </a:lvl3pPr>
            <a:lvl4pPr algn="l" lvl="3">
              <a:lnSpc>
                <a:spcPct val="100000"/>
              </a:lnSpc>
              <a:spcBef>
                <a:spcPts val="0"/>
              </a:spcBef>
              <a:spcAft>
                <a:spcPts val="0"/>
              </a:spcAft>
              <a:buSzPts val="2800"/>
              <a:buNone/>
              <a:defRPr>
                <a:solidFill>
                  <a:srgbClr val="FFFFFF"/>
                </a:solidFill>
                <a:latin typeface="Lato"/>
                <a:ea typeface="Lato"/>
                <a:cs typeface="Lato"/>
                <a:sym typeface="Lato"/>
              </a:defRPr>
            </a:lvl4pPr>
            <a:lvl5pPr algn="l" lvl="4">
              <a:lnSpc>
                <a:spcPct val="100000"/>
              </a:lnSpc>
              <a:spcBef>
                <a:spcPts val="0"/>
              </a:spcBef>
              <a:spcAft>
                <a:spcPts val="0"/>
              </a:spcAft>
              <a:buSzPts val="2800"/>
              <a:buNone/>
              <a:defRPr>
                <a:solidFill>
                  <a:srgbClr val="FFFFFF"/>
                </a:solidFill>
                <a:latin typeface="Lato"/>
                <a:ea typeface="Lato"/>
                <a:cs typeface="Lato"/>
                <a:sym typeface="Lato"/>
              </a:defRPr>
            </a:lvl5pPr>
            <a:lvl6pPr algn="l" lvl="5">
              <a:lnSpc>
                <a:spcPct val="100000"/>
              </a:lnSpc>
              <a:spcBef>
                <a:spcPts val="0"/>
              </a:spcBef>
              <a:spcAft>
                <a:spcPts val="0"/>
              </a:spcAft>
              <a:buSzPts val="2800"/>
              <a:buNone/>
              <a:defRPr>
                <a:solidFill>
                  <a:srgbClr val="FFFFFF"/>
                </a:solidFill>
                <a:latin typeface="Lato"/>
                <a:ea typeface="Lato"/>
                <a:cs typeface="Lato"/>
                <a:sym typeface="Lato"/>
              </a:defRPr>
            </a:lvl6pPr>
            <a:lvl7pPr algn="l" lvl="6">
              <a:lnSpc>
                <a:spcPct val="100000"/>
              </a:lnSpc>
              <a:spcBef>
                <a:spcPts val="0"/>
              </a:spcBef>
              <a:spcAft>
                <a:spcPts val="0"/>
              </a:spcAft>
              <a:buSzPts val="2800"/>
              <a:buNone/>
              <a:defRPr>
                <a:solidFill>
                  <a:srgbClr val="FFFFFF"/>
                </a:solidFill>
                <a:latin typeface="Lato"/>
                <a:ea typeface="Lato"/>
                <a:cs typeface="Lato"/>
                <a:sym typeface="Lato"/>
              </a:defRPr>
            </a:lvl7pPr>
            <a:lvl8pPr algn="l" lvl="7">
              <a:lnSpc>
                <a:spcPct val="100000"/>
              </a:lnSpc>
              <a:spcBef>
                <a:spcPts val="0"/>
              </a:spcBef>
              <a:spcAft>
                <a:spcPts val="0"/>
              </a:spcAft>
              <a:buSzPts val="2800"/>
              <a:buNone/>
              <a:defRPr>
                <a:solidFill>
                  <a:srgbClr val="FFFFFF"/>
                </a:solidFill>
                <a:latin typeface="Lato"/>
                <a:ea typeface="Lato"/>
                <a:cs typeface="Lato"/>
                <a:sym typeface="Lato"/>
              </a:defRPr>
            </a:lvl8pPr>
            <a:lvl9pPr algn="l" lvl="8">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048648" name="Google Shape;306;p58"/>
          <p:cNvSpPr txBox="1">
            <a:spLocks noGrp="1"/>
          </p:cNvSpPr>
          <p:nvPr>
            <p:ph type="subTitle" idx="1"/>
          </p:nvPr>
        </p:nvSpPr>
        <p:spPr>
          <a:xfrm>
            <a:off x="503874" y="939925"/>
            <a:ext cx="35829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FFFFFF"/>
                </a:solidFill>
              </a:defRPr>
            </a:lvl1pPr>
            <a:lvl2pPr algn="l" lvl="1">
              <a:lnSpc>
                <a:spcPct val="150000"/>
              </a:lnSpc>
              <a:spcBef>
                <a:spcPts val="1600"/>
              </a:spcBef>
              <a:spcAft>
                <a:spcPts val="0"/>
              </a:spcAft>
              <a:buSzPts val="1400"/>
              <a:buNone/>
              <a:defRPr>
                <a:solidFill>
                  <a:srgbClr val="FFFFFF"/>
                </a:solidFill>
              </a:defRPr>
            </a:lvl2pPr>
            <a:lvl3pPr algn="l" lvl="2">
              <a:lnSpc>
                <a:spcPct val="150000"/>
              </a:lnSpc>
              <a:spcBef>
                <a:spcPts val="1600"/>
              </a:spcBef>
              <a:spcAft>
                <a:spcPts val="0"/>
              </a:spcAft>
              <a:buSzPts val="1400"/>
              <a:buNone/>
              <a:defRPr>
                <a:solidFill>
                  <a:srgbClr val="FFFFFF"/>
                </a:solidFill>
              </a:defRPr>
            </a:lvl3pPr>
            <a:lvl4pPr algn="l" lvl="3">
              <a:lnSpc>
                <a:spcPct val="150000"/>
              </a:lnSpc>
              <a:spcBef>
                <a:spcPts val="1600"/>
              </a:spcBef>
              <a:spcAft>
                <a:spcPts val="0"/>
              </a:spcAft>
              <a:buSzPts val="1400"/>
              <a:buNone/>
              <a:defRPr>
                <a:solidFill>
                  <a:srgbClr val="FFFFFF"/>
                </a:solidFill>
              </a:defRPr>
            </a:lvl4pPr>
            <a:lvl5pPr algn="l" lvl="4">
              <a:lnSpc>
                <a:spcPct val="150000"/>
              </a:lnSpc>
              <a:spcBef>
                <a:spcPts val="1600"/>
              </a:spcBef>
              <a:spcAft>
                <a:spcPts val="0"/>
              </a:spcAft>
              <a:buSzPts val="1400"/>
              <a:buNone/>
              <a:defRPr>
                <a:solidFill>
                  <a:srgbClr val="FFFFFF"/>
                </a:solidFill>
              </a:defRPr>
            </a:lvl5pPr>
            <a:lvl6pPr algn="l" lvl="5">
              <a:lnSpc>
                <a:spcPct val="150000"/>
              </a:lnSpc>
              <a:spcBef>
                <a:spcPts val="1600"/>
              </a:spcBef>
              <a:spcAft>
                <a:spcPts val="0"/>
              </a:spcAft>
              <a:buSzPts val="1400"/>
              <a:buNone/>
              <a:defRPr>
                <a:solidFill>
                  <a:srgbClr val="FFFFFF"/>
                </a:solidFill>
              </a:defRPr>
            </a:lvl6pPr>
            <a:lvl7pPr algn="l" lvl="6">
              <a:lnSpc>
                <a:spcPct val="150000"/>
              </a:lnSpc>
              <a:spcBef>
                <a:spcPts val="1600"/>
              </a:spcBef>
              <a:spcAft>
                <a:spcPts val="0"/>
              </a:spcAft>
              <a:buSzPts val="1400"/>
              <a:buNone/>
              <a:defRPr>
                <a:solidFill>
                  <a:srgbClr val="FFFFFF"/>
                </a:solidFill>
              </a:defRPr>
            </a:lvl7pPr>
            <a:lvl8pPr algn="l" lvl="7">
              <a:lnSpc>
                <a:spcPct val="150000"/>
              </a:lnSpc>
              <a:spcBef>
                <a:spcPts val="1600"/>
              </a:spcBef>
              <a:spcAft>
                <a:spcPts val="0"/>
              </a:spcAft>
              <a:buSzPts val="1400"/>
              <a:buNone/>
              <a:defRPr>
                <a:solidFill>
                  <a:srgbClr val="FFFFFF"/>
                </a:solidFill>
              </a:defRPr>
            </a:lvl8pPr>
            <a:lvl9pPr algn="l" lvl="8">
              <a:lnSpc>
                <a:spcPct val="150000"/>
              </a:lnSpc>
              <a:spcBef>
                <a:spcPts val="1600"/>
              </a:spcBef>
              <a:spcAft>
                <a:spcPts val="1600"/>
              </a:spcAft>
              <a:buSzPts val="1400"/>
              <a:buNone/>
              <a:defRPr>
                <a:solidFill>
                  <a:srgbClr val="FFFFFF"/>
                </a:solidFill>
              </a:defRPr>
            </a:lvl9pPr>
          </a:lstStyle>
          <a:p/>
        </p:txBody>
      </p:sp>
      <p:pic>
        <p:nvPicPr>
          <p:cNvPr id="2097173" name="Google Shape;307;p58"/>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2" name="Shape 308"/>
        <p:cNvGrpSpPr/>
        <p:nvPr/>
      </p:nvGrpSpPr>
      <p:grpSpPr>
        <a:xfrm>
          <a:off x="0" y="0"/>
          <a:ext cx="0" cy="0"/>
          <a:chOff x="0" y="0"/>
          <a:chExt cx="0" cy="0"/>
        </a:xfrm>
      </p:grpSpPr>
      <p:sp>
        <p:nvSpPr>
          <p:cNvPr id="1048669" name="Google Shape;309;p59"/>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Clr>
                <a:srgbClr val="1F1F50"/>
              </a:buClr>
              <a:buSzPts val="1800"/>
              <a:buNone/>
              <a:defRPr b="1">
                <a:solidFill>
                  <a:srgbClr val="1F1F50"/>
                </a:solidFill>
              </a:defRPr>
            </a:lvl1pPr>
          </a:lstStyle>
          <a:p/>
        </p:txBody>
      </p:sp>
      <p:pic>
        <p:nvPicPr>
          <p:cNvPr id="2097183" name="Google Shape;310;p59"/>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670" name="Google Shape;311;p59"/>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671" name="Google Shape;312;p59"/>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84" name="Google Shape;313;p59"/>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19" name="Shape 314"/>
        <p:cNvGrpSpPr/>
        <p:nvPr/>
      </p:nvGrpSpPr>
      <p:grpSpPr>
        <a:xfrm>
          <a:off x="0" y="0"/>
          <a:ext cx="0" cy="0"/>
          <a:chOff x="0" y="0"/>
          <a:chExt cx="0" cy="0"/>
        </a:xfrm>
      </p:grpSpPr>
      <p:pic>
        <p:nvPicPr>
          <p:cNvPr id="2097194" name="Google Shape;315;p60"/>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02" name="Google Shape;316;p60"/>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03" name="Google Shape;317;p60"/>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pic>
        <p:nvPicPr>
          <p:cNvPr id="2097195" name="Google Shape;318;p60"/>
          <p:cNvPicPr preferRelativeResize="0">
            <a:picLocks/>
          </p:cNvPicPr>
          <p:nvPr/>
        </p:nvPicPr>
        <p:blipFill rotWithShape="1">
          <a:blip xmlns:r="http://schemas.openxmlformats.org/officeDocument/2006/relationships" r:embed="rId2">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40" name="Shape 22"/>
        <p:cNvGrpSpPr/>
        <p:nvPr/>
      </p:nvGrpSpPr>
      <p:grpSpPr>
        <a:xfrm>
          <a:off x="0" y="0"/>
          <a:ext cx="0" cy="0"/>
          <a:chOff x="0" y="0"/>
          <a:chExt cx="0" cy="0"/>
        </a:xfrm>
      </p:grpSpPr>
      <p:pic>
        <p:nvPicPr>
          <p:cNvPr id="2097215" name="Google Shape;23;p17"/>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83" name="Google Shape;24;p17"/>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84" name="Google Shape;25;p17"/>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85" name="Google Shape;26;p17"/>
          <p:cNvSpPr txBox="1">
            <a:spLocks noGrp="1"/>
          </p:cNvSpPr>
          <p:nvPr>
            <p:ph type="title"/>
          </p:nvPr>
        </p:nvSpPr>
        <p:spPr>
          <a:xfrm>
            <a:off x="3720884" y="229550"/>
            <a:ext cx="52836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86" name="Google Shape;27;p17"/>
          <p:cNvSpPr txBox="1">
            <a:spLocks noGrp="1"/>
          </p:cNvSpPr>
          <p:nvPr>
            <p:ph type="subTitle" idx="1"/>
          </p:nvPr>
        </p:nvSpPr>
        <p:spPr>
          <a:xfrm>
            <a:off x="3730147" y="787525"/>
            <a:ext cx="41511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787" name="Google Shape;28;p17"/>
          <p:cNvSpPr txBox="1">
            <a:spLocks noGrp="1"/>
          </p:cNvSpPr>
          <p:nvPr>
            <p:ph type="body" idx="2"/>
          </p:nvPr>
        </p:nvSpPr>
        <p:spPr>
          <a:xfrm>
            <a:off x="3739151" y="1303850"/>
            <a:ext cx="5161500" cy="3394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03" name="Shape 319"/>
        <p:cNvGrpSpPr/>
        <p:nvPr/>
      </p:nvGrpSpPr>
      <p:grpSpPr>
        <a:xfrm>
          <a:off x="0" y="0"/>
          <a:ext cx="0" cy="0"/>
          <a:chOff x="0" y="0"/>
          <a:chExt cx="0" cy="0"/>
        </a:xfrm>
      </p:grpSpPr>
      <p:sp>
        <p:nvSpPr>
          <p:cNvPr id="1048643" name="Google Shape;320;p6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pic>
        <p:nvPicPr>
          <p:cNvPr id="2097171" name="Google Shape;321;p61"/>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08" name="Shape 322"/>
        <p:cNvGrpSpPr/>
        <p:nvPr/>
      </p:nvGrpSpPr>
      <p:grpSpPr>
        <a:xfrm>
          <a:off x="0" y="0"/>
          <a:ext cx="0" cy="0"/>
          <a:chOff x="0" y="0"/>
          <a:chExt cx="0" cy="0"/>
        </a:xfrm>
      </p:grpSpPr>
      <p:sp>
        <p:nvSpPr>
          <p:cNvPr id="1048664" name="Google Shape;323;p62"/>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pic>
        <p:nvPicPr>
          <p:cNvPr id="2097180" name="Google Shape;324;p62"/>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15" name="Shape 325"/>
        <p:cNvGrpSpPr/>
        <p:nvPr/>
      </p:nvGrpSpPr>
      <p:grpSpPr>
        <a:xfrm>
          <a:off x="0" y="0"/>
          <a:ext cx="0" cy="0"/>
          <a:chOff x="0" y="0"/>
          <a:chExt cx="0" cy="0"/>
        </a:xfrm>
      </p:grpSpPr>
      <p:sp>
        <p:nvSpPr>
          <p:cNvPr id="1048687" name="Google Shape;326;p63"/>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141414"/>
                </a:solidFill>
                <a:latin typeface="Lato"/>
                <a:ea typeface="Lato"/>
                <a:cs typeface="Lato"/>
                <a:sym typeface="Lato"/>
              </a:rPr>
              <a:t>// </a:t>
            </a:r>
            <a:fld id="{00000000-1234-1234-1234-123412341234}" type="slidenum">
              <a:rPr b="1" cap="none" sz="900" i="0" lang="en" strike="noStrike" u="none">
                <a:solidFill>
                  <a:srgbClr val="141414"/>
                </a:solidFill>
                <a:latin typeface="Lato"/>
                <a:ea typeface="Lato"/>
                <a:cs typeface="Lato"/>
                <a:sym typeface="Lato"/>
              </a:rPr>
              <a:t>‹#›</a:t>
            </a:fld>
            <a:endParaRPr b="1" cap="none" sz="900" i="0" strike="noStrike" u="none">
              <a:solidFill>
                <a:srgbClr val="141414"/>
              </a:solidFill>
              <a:latin typeface="Lato"/>
              <a:ea typeface="Lato"/>
              <a:cs typeface="Lato"/>
              <a:sym typeface="Lato"/>
            </a:endParaRPr>
          </a:p>
        </p:txBody>
      </p:sp>
      <p:pic>
        <p:nvPicPr>
          <p:cNvPr id="2097189" name="Google Shape;327;p63"/>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23" name="Shape 328"/>
        <p:cNvGrpSpPr/>
        <p:nvPr/>
      </p:nvGrpSpPr>
      <p:grpSpPr>
        <a:xfrm>
          <a:off x="0" y="0"/>
          <a:ext cx="0" cy="0"/>
          <a:chOff x="0" y="0"/>
          <a:chExt cx="0" cy="0"/>
        </a:xfrm>
      </p:grpSpPr>
      <p:sp>
        <p:nvSpPr>
          <p:cNvPr id="1048716" name="Google Shape;329;p64"/>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FFFFFF"/>
                </a:solidFill>
                <a:latin typeface="Lato"/>
                <a:ea typeface="Lato"/>
                <a:cs typeface="Lato"/>
                <a:sym typeface="Lato"/>
              </a:rPr>
              <a:t>// </a:t>
            </a:r>
            <a:fld id="{00000000-1234-1234-1234-123412341234}" type="slidenum">
              <a:rPr b="1" cap="none" sz="900" i="0" lang="en" strike="noStrike" u="none">
                <a:solidFill>
                  <a:srgbClr val="FFFFFF"/>
                </a:solidFill>
                <a:latin typeface="Lato"/>
                <a:ea typeface="Lato"/>
                <a:cs typeface="Lato"/>
                <a:sym typeface="Lato"/>
              </a:rPr>
              <a:t>‹#›</a:t>
            </a:fld>
            <a:endParaRPr b="1" cap="none" sz="900" i="0" strike="noStrike" u="none">
              <a:solidFill>
                <a:srgbClr val="FFFFFF"/>
              </a:solidFill>
              <a:latin typeface="Lato"/>
              <a:ea typeface="Lato"/>
              <a:cs typeface="Lato"/>
              <a:sym typeface="Lato"/>
            </a:endParaRPr>
          </a:p>
        </p:txBody>
      </p:sp>
      <p:pic>
        <p:nvPicPr>
          <p:cNvPr id="2097201" name="Google Shape;330;p64"/>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01" name="Shape 331"/>
        <p:cNvGrpSpPr/>
        <p:nvPr/>
      </p:nvGrpSpPr>
      <p:grpSpPr>
        <a:xfrm>
          <a:off x="0" y="0"/>
          <a:ext cx="0" cy="0"/>
          <a:chOff x="0" y="0"/>
          <a:chExt cx="0" cy="0"/>
        </a:xfrm>
      </p:grpSpPr>
      <p:sp>
        <p:nvSpPr>
          <p:cNvPr id="1048640" name="Google Shape;332;p65"/>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1" cap="none" sz="900" i="0" lang="en" strike="noStrike" u="none">
                <a:solidFill>
                  <a:srgbClr val="141414"/>
                </a:solidFill>
                <a:latin typeface="Lato"/>
                <a:ea typeface="Lato"/>
                <a:cs typeface="Lato"/>
                <a:sym typeface="Lato"/>
              </a:rPr>
              <a:t>// </a:t>
            </a:r>
            <a:fld id="{00000000-1234-1234-1234-123412341234}" type="slidenum">
              <a:rPr b="1" cap="none" sz="900" i="0" lang="en" strike="noStrike" u="none">
                <a:solidFill>
                  <a:srgbClr val="141414"/>
                </a:solidFill>
                <a:latin typeface="Lato"/>
                <a:ea typeface="Lato"/>
                <a:cs typeface="Lato"/>
                <a:sym typeface="Lato"/>
              </a:rPr>
              <a:t>‹#›</a:t>
            </a:fld>
            <a:endParaRPr b="1" cap="none" sz="900" i="0" strike="noStrike" u="none">
              <a:solidFill>
                <a:srgbClr val="141414"/>
              </a:solidFill>
              <a:latin typeface="Lato"/>
              <a:ea typeface="Lato"/>
              <a:cs typeface="Lato"/>
              <a:sym typeface="Lato"/>
            </a:endParaRPr>
          </a:p>
        </p:txBody>
      </p:sp>
      <p:pic>
        <p:nvPicPr>
          <p:cNvPr id="2097169" name="Google Shape;333;p65"/>
          <p:cNvPicPr preferRelativeResize="0">
            <a:picLocks/>
          </p:cNvPicPr>
          <p:nvPr/>
        </p:nvPicPr>
        <p:blipFill rotWithShape="1">
          <a:blip xmlns:r="http://schemas.openxmlformats.org/officeDocument/2006/relationships" r:embed="rId1">
            <a:alphaModFix/>
          </a:blip>
          <a:srcRect/>
          <a:stretch>
            <a:fillRect/>
          </a:stretch>
        </p:blipFill>
        <p:spPr>
          <a:xfrm>
            <a:off x="756" y="4938457"/>
            <a:ext cx="9143242" cy="201151"/>
          </a:xfrm>
          <a:prstGeom prst="rect"/>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36" name="Shape 29"/>
        <p:cNvGrpSpPr/>
        <p:nvPr/>
      </p:nvGrpSpPr>
      <p:grpSpPr>
        <a:xfrm>
          <a:off x="0" y="0"/>
          <a:ext cx="0" cy="0"/>
          <a:chOff x="0" y="0"/>
          <a:chExt cx="0" cy="0"/>
        </a:xfrm>
      </p:grpSpPr>
      <p:pic>
        <p:nvPicPr>
          <p:cNvPr id="2097212" name="Google Shape;30;p18"/>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63" name="Google Shape;31;p18"/>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64" name="Google Shape;32;p18"/>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65" name="Google Shape;33;p18"/>
          <p:cNvSpPr txBox="1">
            <a:spLocks noGrp="1"/>
          </p:cNvSpPr>
          <p:nvPr>
            <p:ph type="title"/>
          </p:nvPr>
        </p:nvSpPr>
        <p:spPr>
          <a:xfrm>
            <a:off x="494625" y="229550"/>
            <a:ext cx="4900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66" name="Google Shape;34;p18"/>
          <p:cNvSpPr txBox="1">
            <a:spLocks noGrp="1"/>
          </p:cNvSpPr>
          <p:nvPr>
            <p:ph type="subTitle" idx="1"/>
          </p:nvPr>
        </p:nvSpPr>
        <p:spPr>
          <a:xfrm>
            <a:off x="503875" y="787525"/>
            <a:ext cx="4891200" cy="3507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lvl2pPr>
            <a:lvl3pPr algn="l" lvl="2">
              <a:lnSpc>
                <a:spcPct val="150000"/>
              </a:lnSpc>
              <a:spcBef>
                <a:spcPts val="1600"/>
              </a:spcBef>
              <a:spcAft>
                <a:spcPts val="0"/>
              </a:spcAft>
              <a:buSzPts val="1400"/>
              <a:buNone/>
            </a:lvl3pPr>
            <a:lvl4pPr algn="l" lvl="3">
              <a:lnSpc>
                <a:spcPct val="150000"/>
              </a:lnSpc>
              <a:spcBef>
                <a:spcPts val="1600"/>
              </a:spcBef>
              <a:spcAft>
                <a:spcPts val="0"/>
              </a:spcAft>
              <a:buSzPts val="1400"/>
              <a:buNone/>
            </a:lvl4pPr>
            <a:lvl5pPr algn="l" lvl="4">
              <a:lnSpc>
                <a:spcPct val="150000"/>
              </a:lnSpc>
              <a:spcBef>
                <a:spcPts val="1600"/>
              </a:spcBef>
              <a:spcAft>
                <a:spcPts val="0"/>
              </a:spcAft>
              <a:buSzPts val="1400"/>
              <a:buNone/>
            </a:lvl5pPr>
            <a:lvl6pPr algn="l" lvl="5">
              <a:lnSpc>
                <a:spcPct val="150000"/>
              </a:lnSpc>
              <a:spcBef>
                <a:spcPts val="1600"/>
              </a:spcBef>
              <a:spcAft>
                <a:spcPts val="0"/>
              </a:spcAft>
              <a:buSzPts val="1400"/>
              <a:buNone/>
            </a:lvl6pPr>
            <a:lvl7pPr algn="l" lvl="6">
              <a:lnSpc>
                <a:spcPct val="150000"/>
              </a:lnSpc>
              <a:spcBef>
                <a:spcPts val="1600"/>
              </a:spcBef>
              <a:spcAft>
                <a:spcPts val="0"/>
              </a:spcAft>
              <a:buSzPts val="1400"/>
              <a:buNone/>
            </a:lvl7pPr>
            <a:lvl8pPr algn="l" lvl="7">
              <a:lnSpc>
                <a:spcPct val="150000"/>
              </a:lnSpc>
              <a:spcBef>
                <a:spcPts val="1600"/>
              </a:spcBef>
              <a:spcAft>
                <a:spcPts val="0"/>
              </a:spcAft>
              <a:buSzPts val="1400"/>
              <a:buNone/>
            </a:lvl8pPr>
            <a:lvl9pPr algn="l" lvl="8">
              <a:lnSpc>
                <a:spcPct val="150000"/>
              </a:lnSpc>
              <a:spcBef>
                <a:spcPts val="1600"/>
              </a:spcBef>
              <a:spcAft>
                <a:spcPts val="1600"/>
              </a:spcAft>
              <a:buSzPts val="1400"/>
              <a:buNone/>
            </a:lvl9pPr>
          </a:lstStyle>
          <a:p/>
        </p:txBody>
      </p:sp>
      <p:sp>
        <p:nvSpPr>
          <p:cNvPr id="1048767" name="Google Shape;35;p18"/>
          <p:cNvSpPr txBox="1">
            <a:spLocks noGrp="1"/>
          </p:cNvSpPr>
          <p:nvPr>
            <p:ph type="body" idx="2"/>
          </p:nvPr>
        </p:nvSpPr>
        <p:spPr>
          <a:xfrm>
            <a:off x="512875" y="1456250"/>
            <a:ext cx="4831800" cy="33945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42" name="Shape 36"/>
        <p:cNvGrpSpPr/>
        <p:nvPr/>
      </p:nvGrpSpPr>
      <p:grpSpPr>
        <a:xfrm>
          <a:off x="0" y="0"/>
          <a:ext cx="0" cy="0"/>
          <a:chOff x="0" y="0"/>
          <a:chExt cx="0" cy="0"/>
        </a:xfrm>
      </p:grpSpPr>
      <p:sp>
        <p:nvSpPr>
          <p:cNvPr id="1048793" name="Google Shape;37;p19"/>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794" name="Google Shape;38;p19"/>
          <p:cNvSpPr txBox="1">
            <a:spLocks noGrp="1"/>
          </p:cNvSpPr>
          <p:nvPr>
            <p:ph type="subTitle" idx="1"/>
          </p:nvPr>
        </p:nvSpPr>
        <p:spPr>
          <a:xfrm>
            <a:off x="491800" y="1128750"/>
            <a:ext cx="35532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217" name="Google Shape;39;p19"/>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95" name="Google Shape;40;p19"/>
          <p:cNvSpPr txBox="1">
            <a:spLocks noGrp="1"/>
          </p:cNvSpPr>
          <p:nvPr>
            <p:ph type="body" idx="2"/>
          </p:nvPr>
        </p:nvSpPr>
        <p:spPr>
          <a:xfrm>
            <a:off x="497525" y="1679525"/>
            <a:ext cx="3714000" cy="30411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96" name="Google Shape;41;p19"/>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97" name="Google Shape;42;p19"/>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98" name="Google Shape;43;p19"/>
          <p:cNvSpPr txBox="1">
            <a:spLocks noGrp="1"/>
          </p:cNvSpPr>
          <p:nvPr>
            <p:ph type="subTitle" idx="3"/>
          </p:nvPr>
        </p:nvSpPr>
        <p:spPr>
          <a:xfrm>
            <a:off x="4861650" y="1128750"/>
            <a:ext cx="35532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799" name="Google Shape;44;p19"/>
          <p:cNvSpPr txBox="1">
            <a:spLocks noGrp="1"/>
          </p:cNvSpPr>
          <p:nvPr>
            <p:ph type="body" idx="4"/>
          </p:nvPr>
        </p:nvSpPr>
        <p:spPr>
          <a:xfrm>
            <a:off x="4867375" y="1679525"/>
            <a:ext cx="3714000" cy="30411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48" name="Shape 45"/>
        <p:cNvGrpSpPr/>
        <p:nvPr/>
      </p:nvGrpSpPr>
      <p:grpSpPr>
        <a:xfrm>
          <a:off x="0" y="0"/>
          <a:ext cx="0" cy="0"/>
          <a:chOff x="0" y="0"/>
          <a:chExt cx="0" cy="0"/>
        </a:xfrm>
      </p:grpSpPr>
      <p:sp>
        <p:nvSpPr>
          <p:cNvPr id="1048817" name="Google Shape;46;p20"/>
          <p:cNvSpPr txBox="1">
            <a:spLocks noGrp="1"/>
          </p:cNvSpPr>
          <p:nvPr>
            <p:ph type="title"/>
          </p:nvPr>
        </p:nvSpPr>
        <p:spPr>
          <a:xfrm>
            <a:off x="494617" y="229550"/>
            <a:ext cx="5647500" cy="576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defRPr b="1" sz="3000">
                <a:latin typeface="Lato"/>
                <a:ea typeface="Lato"/>
                <a:cs typeface="Lato"/>
                <a:sym typeface="Lato"/>
              </a:defRPr>
            </a:lvl1pPr>
            <a:lvl2pPr algn="l" lvl="1">
              <a:lnSpc>
                <a:spcPct val="100000"/>
              </a:lnSpc>
              <a:spcBef>
                <a:spcPts val="0"/>
              </a:spcBef>
              <a:spcAft>
                <a:spcPts val="0"/>
              </a:spcAft>
              <a:buSzPts val="2800"/>
              <a:buNone/>
              <a:defRPr>
                <a:latin typeface="Lato"/>
                <a:ea typeface="Lato"/>
                <a:cs typeface="Lato"/>
                <a:sym typeface="Lato"/>
              </a:defRPr>
            </a:lvl2pPr>
            <a:lvl3pPr algn="l" lvl="2">
              <a:lnSpc>
                <a:spcPct val="100000"/>
              </a:lnSpc>
              <a:spcBef>
                <a:spcPts val="0"/>
              </a:spcBef>
              <a:spcAft>
                <a:spcPts val="0"/>
              </a:spcAft>
              <a:buSzPts val="2800"/>
              <a:buNone/>
              <a:defRPr>
                <a:latin typeface="Lato"/>
                <a:ea typeface="Lato"/>
                <a:cs typeface="Lato"/>
                <a:sym typeface="Lato"/>
              </a:defRPr>
            </a:lvl3pPr>
            <a:lvl4pPr algn="l" lvl="3">
              <a:lnSpc>
                <a:spcPct val="100000"/>
              </a:lnSpc>
              <a:spcBef>
                <a:spcPts val="0"/>
              </a:spcBef>
              <a:spcAft>
                <a:spcPts val="0"/>
              </a:spcAft>
              <a:buSzPts val="2800"/>
              <a:buNone/>
              <a:defRPr>
                <a:latin typeface="Lato"/>
                <a:ea typeface="Lato"/>
                <a:cs typeface="Lato"/>
                <a:sym typeface="Lato"/>
              </a:defRPr>
            </a:lvl4pPr>
            <a:lvl5pPr algn="l" lvl="4">
              <a:lnSpc>
                <a:spcPct val="100000"/>
              </a:lnSpc>
              <a:spcBef>
                <a:spcPts val="0"/>
              </a:spcBef>
              <a:spcAft>
                <a:spcPts val="0"/>
              </a:spcAft>
              <a:buSzPts val="2800"/>
              <a:buNone/>
              <a:defRPr>
                <a:latin typeface="Lato"/>
                <a:ea typeface="Lato"/>
                <a:cs typeface="Lato"/>
                <a:sym typeface="Lato"/>
              </a:defRPr>
            </a:lvl5pPr>
            <a:lvl6pPr algn="l" lvl="5">
              <a:lnSpc>
                <a:spcPct val="100000"/>
              </a:lnSpc>
              <a:spcBef>
                <a:spcPts val="0"/>
              </a:spcBef>
              <a:spcAft>
                <a:spcPts val="0"/>
              </a:spcAft>
              <a:buSzPts val="2800"/>
              <a:buNone/>
              <a:defRPr>
                <a:latin typeface="Lato"/>
                <a:ea typeface="Lato"/>
                <a:cs typeface="Lato"/>
                <a:sym typeface="Lato"/>
              </a:defRPr>
            </a:lvl6pPr>
            <a:lvl7pPr algn="l" lvl="6">
              <a:lnSpc>
                <a:spcPct val="100000"/>
              </a:lnSpc>
              <a:spcBef>
                <a:spcPts val="0"/>
              </a:spcBef>
              <a:spcAft>
                <a:spcPts val="0"/>
              </a:spcAft>
              <a:buSzPts val="2800"/>
              <a:buNone/>
              <a:defRPr>
                <a:latin typeface="Lato"/>
                <a:ea typeface="Lato"/>
                <a:cs typeface="Lato"/>
                <a:sym typeface="Lato"/>
              </a:defRPr>
            </a:lvl7pPr>
            <a:lvl8pPr algn="l" lvl="7">
              <a:lnSpc>
                <a:spcPct val="100000"/>
              </a:lnSpc>
              <a:spcBef>
                <a:spcPts val="0"/>
              </a:spcBef>
              <a:spcAft>
                <a:spcPts val="0"/>
              </a:spcAft>
              <a:buSzPts val="2800"/>
              <a:buNone/>
              <a:defRPr>
                <a:latin typeface="Lato"/>
                <a:ea typeface="Lato"/>
                <a:cs typeface="Lato"/>
                <a:sym typeface="Lato"/>
              </a:defRPr>
            </a:lvl8pPr>
            <a:lvl9pPr algn="l" lvl="8">
              <a:lnSpc>
                <a:spcPct val="100000"/>
              </a:lnSpc>
              <a:spcBef>
                <a:spcPts val="0"/>
              </a:spcBef>
              <a:spcAft>
                <a:spcPts val="0"/>
              </a:spcAft>
              <a:buSzPts val="2800"/>
              <a:buNone/>
              <a:defRPr>
                <a:latin typeface="Lato"/>
                <a:ea typeface="Lato"/>
                <a:cs typeface="Lato"/>
                <a:sym typeface="Lato"/>
              </a:defRPr>
            </a:lvl9pPr>
          </a:lstStyle>
          <a:p/>
        </p:txBody>
      </p:sp>
      <p:sp>
        <p:nvSpPr>
          <p:cNvPr id="1048818" name="Google Shape;47;p20"/>
          <p:cNvSpPr txBox="1">
            <a:spLocks noGrp="1"/>
          </p:cNvSpPr>
          <p:nvPr>
            <p:ph type="subTitle" idx="1"/>
          </p:nvPr>
        </p:nvSpPr>
        <p:spPr>
          <a:xfrm>
            <a:off x="491800"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pic>
        <p:nvPicPr>
          <p:cNvPr id="2097223" name="Google Shape;48;p20"/>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819" name="Google Shape;49;p20"/>
          <p:cNvSpPr txBox="1">
            <a:spLocks noGrp="1"/>
          </p:cNvSpPr>
          <p:nvPr>
            <p:ph type="body" idx="2"/>
          </p:nvPr>
        </p:nvSpPr>
        <p:spPr>
          <a:xfrm>
            <a:off x="495225"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820" name="Google Shape;50;p20"/>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821" name="Google Shape;51;p20"/>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822" name="Google Shape;52;p20"/>
          <p:cNvSpPr txBox="1">
            <a:spLocks noGrp="1"/>
          </p:cNvSpPr>
          <p:nvPr>
            <p:ph type="subTitle" idx="3"/>
          </p:nvPr>
        </p:nvSpPr>
        <p:spPr>
          <a:xfrm>
            <a:off x="6339775"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823" name="Google Shape;53;p20"/>
          <p:cNvSpPr txBox="1">
            <a:spLocks noGrp="1"/>
          </p:cNvSpPr>
          <p:nvPr>
            <p:ph type="body" idx="4"/>
          </p:nvPr>
        </p:nvSpPr>
        <p:spPr>
          <a:xfrm>
            <a:off x="6343200"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824" name="Google Shape;54;p20"/>
          <p:cNvSpPr txBox="1">
            <a:spLocks noGrp="1"/>
          </p:cNvSpPr>
          <p:nvPr>
            <p:ph type="subTitle" idx="5"/>
          </p:nvPr>
        </p:nvSpPr>
        <p:spPr>
          <a:xfrm>
            <a:off x="3417500" y="1128750"/>
            <a:ext cx="23967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825" name="Google Shape;55;p20"/>
          <p:cNvSpPr txBox="1">
            <a:spLocks noGrp="1"/>
          </p:cNvSpPr>
          <p:nvPr>
            <p:ph type="body" idx="6"/>
          </p:nvPr>
        </p:nvSpPr>
        <p:spPr>
          <a:xfrm>
            <a:off x="3420925" y="1661725"/>
            <a:ext cx="2393700" cy="31014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27" name="Shape 56"/>
        <p:cNvGrpSpPr/>
        <p:nvPr/>
      </p:nvGrpSpPr>
      <p:grpSpPr>
        <a:xfrm>
          <a:off x="0" y="0"/>
          <a:ext cx="0" cy="0"/>
          <a:chOff x="0" y="0"/>
          <a:chExt cx="0" cy="0"/>
        </a:xfrm>
      </p:grpSpPr>
      <p:sp>
        <p:nvSpPr>
          <p:cNvPr id="1048728" name="Google Shape;57;p21"/>
          <p:cNvSpPr txBox="1">
            <a:spLocks noGrp="1"/>
          </p:cNvSpPr>
          <p:nvPr>
            <p:ph type="subTitle" idx="1"/>
          </p:nvPr>
        </p:nvSpPr>
        <p:spPr>
          <a:xfrm>
            <a:off x="122175" y="2491891"/>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pic>
        <p:nvPicPr>
          <p:cNvPr id="2097205" name="Google Shape;58;p21"/>
          <p:cNvPicPr preferRelativeResize="0">
            <a:picLocks/>
          </p:cNvPicPr>
          <p:nvPr/>
        </p:nvPicPr>
        <p:blipFill rotWithShape="1">
          <a:blip xmlns:r="http://schemas.openxmlformats.org/officeDocument/2006/relationships" r:embed="rId1">
            <a:alphaModFix/>
          </a:blip>
          <a:srcRect/>
          <a:stretch>
            <a:fillRect/>
          </a:stretch>
        </p:blipFill>
        <p:spPr>
          <a:xfrm>
            <a:off x="53125" y="4989200"/>
            <a:ext cx="946500" cy="109775"/>
          </a:xfrm>
          <a:prstGeom prst="rect"/>
          <a:noFill/>
          <a:ln>
            <a:noFill/>
          </a:ln>
        </p:spPr>
      </p:pic>
      <p:sp>
        <p:nvSpPr>
          <p:cNvPr id="1048729" name="Google Shape;59;p21"/>
          <p:cNvSpPr txBox="1">
            <a:spLocks noGrp="1"/>
          </p:cNvSpPr>
          <p:nvPr>
            <p:ph type="body" idx="2"/>
          </p:nvPr>
        </p:nvSpPr>
        <p:spPr>
          <a:xfrm>
            <a:off x="124300" y="2834552"/>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30" name="Google Shape;60;p21"/>
          <p:cNvSpPr txBox="1"/>
          <p:nvPr/>
        </p:nvSpPr>
        <p:spPr>
          <a:xfrm>
            <a:off x="4338600" y="4900075"/>
            <a:ext cx="466800" cy="1989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//01</a:t>
            </a:r>
            <a:endParaRPr b="0" cap="none" sz="1400" i="0" strike="noStrike" u="none">
              <a:solidFill>
                <a:srgbClr val="FFFFFF"/>
              </a:solidFill>
              <a:latin typeface="Arial"/>
              <a:ea typeface="Arial"/>
              <a:cs typeface="Arial"/>
              <a:sym typeface="Arial"/>
            </a:endParaRPr>
          </a:p>
        </p:txBody>
      </p:sp>
      <p:sp>
        <p:nvSpPr>
          <p:cNvPr id="1048731" name="Google Shape;61;p21"/>
          <p:cNvSpPr txBox="1"/>
          <p:nvPr/>
        </p:nvSpPr>
        <p:spPr>
          <a:xfrm>
            <a:off x="4268895" y="4859442"/>
            <a:ext cx="548700" cy="393600"/>
          </a:xfrm>
          <a:prstGeom prst="rect"/>
          <a:noFill/>
          <a:ln>
            <a:noFill/>
          </a:ln>
        </p:spPr>
        <p:txBody>
          <a:bodyPr anchor="ctr"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900"/>
              <a:buFont typeface="Arial"/>
              <a:buNone/>
            </a:pPr>
            <a:r>
              <a:rPr b="0" cap="none" sz="900" i="0" lang="en" strike="noStrike" u="none">
                <a:solidFill>
                  <a:srgbClr val="FFFFFF"/>
                </a:solidFill>
                <a:latin typeface="Lato"/>
                <a:ea typeface="Lato"/>
                <a:cs typeface="Lato"/>
                <a:sym typeface="Lato"/>
              </a:rPr>
              <a:t>// </a:t>
            </a:r>
            <a:fld id="{00000000-1234-1234-1234-123412341234}" type="slidenum">
              <a:rPr b="0" cap="none" sz="900" i="0" lang="en" strike="noStrike" u="none">
                <a:solidFill>
                  <a:srgbClr val="FFFFFF"/>
                </a:solidFill>
                <a:latin typeface="Lato"/>
                <a:ea typeface="Lato"/>
                <a:cs typeface="Lato"/>
                <a:sym typeface="Lato"/>
              </a:rPr>
              <a:t>‹#›</a:t>
            </a:fld>
            <a:endParaRPr b="0" cap="none" sz="900" i="0" strike="noStrike" u="none">
              <a:solidFill>
                <a:srgbClr val="FFFFFF"/>
              </a:solidFill>
              <a:latin typeface="Lato"/>
              <a:ea typeface="Lato"/>
              <a:cs typeface="Lato"/>
              <a:sym typeface="Lato"/>
            </a:endParaRPr>
          </a:p>
        </p:txBody>
      </p:sp>
      <p:sp>
        <p:nvSpPr>
          <p:cNvPr id="1048732" name="Google Shape;62;p21"/>
          <p:cNvSpPr txBox="1">
            <a:spLocks noGrp="1"/>
          </p:cNvSpPr>
          <p:nvPr>
            <p:ph type="subTitle" idx="3"/>
          </p:nvPr>
        </p:nvSpPr>
        <p:spPr>
          <a:xfrm>
            <a:off x="92100" y="2112316"/>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733" name="Google Shape;63;p21"/>
          <p:cNvSpPr txBox="1">
            <a:spLocks noGrp="1"/>
          </p:cNvSpPr>
          <p:nvPr>
            <p:ph type="subTitle" idx="4"/>
          </p:nvPr>
        </p:nvSpPr>
        <p:spPr>
          <a:xfrm>
            <a:off x="3169538" y="2491928"/>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sp>
        <p:nvSpPr>
          <p:cNvPr id="1048734" name="Google Shape;64;p21"/>
          <p:cNvSpPr txBox="1">
            <a:spLocks noGrp="1"/>
          </p:cNvSpPr>
          <p:nvPr>
            <p:ph type="body" idx="5"/>
          </p:nvPr>
        </p:nvSpPr>
        <p:spPr>
          <a:xfrm>
            <a:off x="3171667" y="2834578"/>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35" name="Google Shape;65;p21"/>
          <p:cNvSpPr txBox="1">
            <a:spLocks noGrp="1"/>
          </p:cNvSpPr>
          <p:nvPr>
            <p:ph type="subTitle" idx="6"/>
          </p:nvPr>
        </p:nvSpPr>
        <p:spPr>
          <a:xfrm>
            <a:off x="3139463" y="2112353"/>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
        <p:nvSpPr>
          <p:cNvPr id="1048736" name="Google Shape;66;p21"/>
          <p:cNvSpPr txBox="1">
            <a:spLocks noGrp="1"/>
          </p:cNvSpPr>
          <p:nvPr>
            <p:ph type="subTitle" idx="7"/>
          </p:nvPr>
        </p:nvSpPr>
        <p:spPr>
          <a:xfrm>
            <a:off x="6246988" y="2471797"/>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1600">
                <a:solidFill>
                  <a:srgbClr val="0A1852"/>
                </a:solidFill>
              </a:defRPr>
            </a:lvl1pPr>
            <a:lvl2pPr algn="l" lvl="1">
              <a:lnSpc>
                <a:spcPct val="150000"/>
              </a:lnSpc>
              <a:spcBef>
                <a:spcPts val="1600"/>
              </a:spcBef>
              <a:spcAft>
                <a:spcPts val="0"/>
              </a:spcAft>
              <a:buSzPts val="1400"/>
              <a:buNone/>
              <a:defRPr sz="1600">
                <a:solidFill>
                  <a:srgbClr val="0A1852"/>
                </a:solidFill>
              </a:defRPr>
            </a:lvl2pPr>
            <a:lvl3pPr algn="l" lvl="2">
              <a:lnSpc>
                <a:spcPct val="150000"/>
              </a:lnSpc>
              <a:spcBef>
                <a:spcPts val="1600"/>
              </a:spcBef>
              <a:spcAft>
                <a:spcPts val="0"/>
              </a:spcAft>
              <a:buSzPts val="1400"/>
              <a:buNone/>
              <a:defRPr sz="1600">
                <a:solidFill>
                  <a:srgbClr val="0A1852"/>
                </a:solidFill>
              </a:defRPr>
            </a:lvl3pPr>
            <a:lvl4pPr algn="l" lvl="3">
              <a:lnSpc>
                <a:spcPct val="150000"/>
              </a:lnSpc>
              <a:spcBef>
                <a:spcPts val="1600"/>
              </a:spcBef>
              <a:spcAft>
                <a:spcPts val="0"/>
              </a:spcAft>
              <a:buSzPts val="1400"/>
              <a:buNone/>
              <a:defRPr sz="1600">
                <a:solidFill>
                  <a:srgbClr val="0A1852"/>
                </a:solidFill>
              </a:defRPr>
            </a:lvl4pPr>
            <a:lvl5pPr algn="l" lvl="4">
              <a:lnSpc>
                <a:spcPct val="150000"/>
              </a:lnSpc>
              <a:spcBef>
                <a:spcPts val="1600"/>
              </a:spcBef>
              <a:spcAft>
                <a:spcPts val="0"/>
              </a:spcAft>
              <a:buSzPts val="1400"/>
              <a:buNone/>
              <a:defRPr sz="1600">
                <a:solidFill>
                  <a:srgbClr val="0A1852"/>
                </a:solidFill>
              </a:defRPr>
            </a:lvl5pPr>
            <a:lvl6pPr algn="l" lvl="5">
              <a:lnSpc>
                <a:spcPct val="150000"/>
              </a:lnSpc>
              <a:spcBef>
                <a:spcPts val="1600"/>
              </a:spcBef>
              <a:spcAft>
                <a:spcPts val="0"/>
              </a:spcAft>
              <a:buSzPts val="1400"/>
              <a:buNone/>
              <a:defRPr sz="1600">
                <a:solidFill>
                  <a:srgbClr val="0A1852"/>
                </a:solidFill>
              </a:defRPr>
            </a:lvl6pPr>
            <a:lvl7pPr algn="l" lvl="6">
              <a:lnSpc>
                <a:spcPct val="150000"/>
              </a:lnSpc>
              <a:spcBef>
                <a:spcPts val="1600"/>
              </a:spcBef>
              <a:spcAft>
                <a:spcPts val="0"/>
              </a:spcAft>
              <a:buSzPts val="1400"/>
              <a:buNone/>
              <a:defRPr sz="1600">
                <a:solidFill>
                  <a:srgbClr val="0A1852"/>
                </a:solidFill>
              </a:defRPr>
            </a:lvl7pPr>
            <a:lvl8pPr algn="l" lvl="7">
              <a:lnSpc>
                <a:spcPct val="150000"/>
              </a:lnSpc>
              <a:spcBef>
                <a:spcPts val="1600"/>
              </a:spcBef>
              <a:spcAft>
                <a:spcPts val="0"/>
              </a:spcAft>
              <a:buSzPts val="1400"/>
              <a:buNone/>
              <a:defRPr sz="1600">
                <a:solidFill>
                  <a:srgbClr val="0A1852"/>
                </a:solidFill>
              </a:defRPr>
            </a:lvl8pPr>
            <a:lvl9pPr algn="l" lvl="8">
              <a:lnSpc>
                <a:spcPct val="150000"/>
              </a:lnSpc>
              <a:spcBef>
                <a:spcPts val="1600"/>
              </a:spcBef>
              <a:spcAft>
                <a:spcPts val="1600"/>
              </a:spcAft>
              <a:buSzPts val="1400"/>
              <a:buNone/>
              <a:defRPr sz="1600">
                <a:solidFill>
                  <a:srgbClr val="0A1852"/>
                </a:solidFill>
              </a:defRPr>
            </a:lvl9pPr>
          </a:lstStyle>
          <a:p/>
        </p:txBody>
      </p:sp>
      <p:sp>
        <p:nvSpPr>
          <p:cNvPr id="1048737" name="Google Shape;67;p21"/>
          <p:cNvSpPr txBox="1">
            <a:spLocks noGrp="1"/>
          </p:cNvSpPr>
          <p:nvPr>
            <p:ph type="body" idx="8"/>
          </p:nvPr>
        </p:nvSpPr>
        <p:spPr>
          <a:xfrm>
            <a:off x="6249121" y="2820575"/>
            <a:ext cx="2802900" cy="1982700"/>
          </a:xfrm>
          <a:prstGeom prst="rect"/>
          <a:noFill/>
          <a:ln>
            <a:noFill/>
          </a:ln>
        </p:spPr>
        <p:txBody>
          <a:bodyPr anchor="t" anchorCtr="0" bIns="91425" lIns="91425" rIns="91425" spcFirstLastPara="1" tIns="91425" wrap="square">
            <a:noAutofit/>
          </a:bodyPr>
          <a:lstStyle>
            <a:lvl1pPr algn="l" indent="-317500" lvl="0" marL="457200">
              <a:lnSpc>
                <a:spcPct val="150000"/>
              </a:lnSpc>
              <a:spcBef>
                <a:spcPts val="0"/>
              </a:spcBef>
              <a:spcAft>
                <a:spcPts val="0"/>
              </a:spcAft>
              <a:buSzPts val="1400"/>
              <a:buChar char="●"/>
              <a:defRPr sz="1400"/>
            </a:lvl1pPr>
            <a:lvl2pPr algn="l" indent="-317500" lvl="1" marL="914400">
              <a:lnSpc>
                <a:spcPct val="150000"/>
              </a:lnSpc>
              <a:spcBef>
                <a:spcPts val="1600"/>
              </a:spcBef>
              <a:spcAft>
                <a:spcPts val="0"/>
              </a:spcAft>
              <a:buSzPts val="1400"/>
              <a:buChar char="○"/>
            </a:lvl2pPr>
            <a:lvl3pPr algn="l" indent="-317500" lvl="2" marL="1371600">
              <a:lnSpc>
                <a:spcPct val="150000"/>
              </a:lnSpc>
              <a:spcBef>
                <a:spcPts val="1600"/>
              </a:spcBef>
              <a:spcAft>
                <a:spcPts val="0"/>
              </a:spcAft>
              <a:buSzPts val="1400"/>
              <a:buChar char="■"/>
            </a:lvl3pPr>
            <a:lvl4pPr algn="l" indent="-317500" lvl="3" marL="1828800">
              <a:lnSpc>
                <a:spcPct val="150000"/>
              </a:lnSpc>
              <a:spcBef>
                <a:spcPts val="1600"/>
              </a:spcBef>
              <a:spcAft>
                <a:spcPts val="0"/>
              </a:spcAft>
              <a:buSzPts val="1400"/>
              <a:buChar char="●"/>
            </a:lvl4pPr>
            <a:lvl5pPr algn="l" indent="-317500" lvl="4" marL="2286000">
              <a:lnSpc>
                <a:spcPct val="150000"/>
              </a:lnSpc>
              <a:spcBef>
                <a:spcPts val="1600"/>
              </a:spcBef>
              <a:spcAft>
                <a:spcPts val="0"/>
              </a:spcAft>
              <a:buSzPts val="1400"/>
              <a:buChar char="○"/>
            </a:lvl5pPr>
            <a:lvl6pPr algn="l" indent="-317500" lvl="5" marL="2743200">
              <a:lnSpc>
                <a:spcPct val="150000"/>
              </a:lnSpc>
              <a:spcBef>
                <a:spcPts val="1600"/>
              </a:spcBef>
              <a:spcAft>
                <a:spcPts val="0"/>
              </a:spcAft>
              <a:buSzPts val="1400"/>
              <a:buChar char="■"/>
            </a:lvl6pPr>
            <a:lvl7pPr algn="l" indent="-317500" lvl="6" marL="3200400">
              <a:lnSpc>
                <a:spcPct val="150000"/>
              </a:lnSpc>
              <a:spcBef>
                <a:spcPts val="1600"/>
              </a:spcBef>
              <a:spcAft>
                <a:spcPts val="0"/>
              </a:spcAft>
              <a:buSzPts val="1400"/>
              <a:buChar char="●"/>
            </a:lvl7pPr>
            <a:lvl8pPr algn="l" indent="-317500" lvl="7" marL="3657600">
              <a:lnSpc>
                <a:spcPct val="150000"/>
              </a:lnSpc>
              <a:spcBef>
                <a:spcPts val="1600"/>
              </a:spcBef>
              <a:spcAft>
                <a:spcPts val="0"/>
              </a:spcAft>
              <a:buSzPts val="1400"/>
              <a:buChar char="○"/>
            </a:lvl8pPr>
            <a:lvl9pPr algn="l" indent="-317500" lvl="8" marL="4114800">
              <a:lnSpc>
                <a:spcPct val="150000"/>
              </a:lnSpc>
              <a:spcBef>
                <a:spcPts val="1600"/>
              </a:spcBef>
              <a:spcAft>
                <a:spcPts val="1600"/>
              </a:spcAft>
              <a:buSzPts val="1400"/>
              <a:buChar char="■"/>
            </a:lvl9pPr>
          </a:lstStyle>
          <a:p/>
        </p:txBody>
      </p:sp>
      <p:sp>
        <p:nvSpPr>
          <p:cNvPr id="1048738" name="Google Shape;68;p21"/>
          <p:cNvSpPr txBox="1">
            <a:spLocks noGrp="1"/>
          </p:cNvSpPr>
          <p:nvPr>
            <p:ph type="subTitle" idx="9"/>
          </p:nvPr>
        </p:nvSpPr>
        <p:spPr>
          <a:xfrm>
            <a:off x="6216913" y="2092222"/>
            <a:ext cx="2835000" cy="442800"/>
          </a:xfrm>
          <a:prstGeom prst="rect"/>
          <a:noFill/>
          <a:ln>
            <a:noFill/>
          </a:ln>
        </p:spPr>
        <p:txBody>
          <a:bodyPr anchor="t" anchorCtr="0" bIns="91425" lIns="91425" rIns="91425" spcFirstLastPara="1" tIns="91425" wrap="square">
            <a:noAutofit/>
          </a:bodyPr>
          <a:lstStyle>
            <a:lvl1pPr algn="l" lvl="0">
              <a:lnSpc>
                <a:spcPct val="150000"/>
              </a:lnSpc>
              <a:spcBef>
                <a:spcPts val="0"/>
              </a:spcBef>
              <a:spcAft>
                <a:spcPts val="0"/>
              </a:spcAft>
              <a:buSzPts val="1800"/>
              <a:buNone/>
              <a:defRPr b="1" sz="2400">
                <a:solidFill>
                  <a:srgbClr val="1F1F50"/>
                </a:solidFill>
              </a:defRPr>
            </a:lvl1pPr>
            <a:lvl2pPr algn="l" lvl="1">
              <a:lnSpc>
                <a:spcPct val="150000"/>
              </a:lnSpc>
              <a:spcBef>
                <a:spcPts val="1600"/>
              </a:spcBef>
              <a:spcAft>
                <a:spcPts val="0"/>
              </a:spcAft>
              <a:buSzPts val="1400"/>
              <a:buNone/>
              <a:defRPr>
                <a:solidFill>
                  <a:srgbClr val="1F1F50"/>
                </a:solidFill>
              </a:defRPr>
            </a:lvl2pPr>
            <a:lvl3pPr algn="l" lvl="2">
              <a:lnSpc>
                <a:spcPct val="150000"/>
              </a:lnSpc>
              <a:spcBef>
                <a:spcPts val="1600"/>
              </a:spcBef>
              <a:spcAft>
                <a:spcPts val="0"/>
              </a:spcAft>
              <a:buSzPts val="1400"/>
              <a:buNone/>
              <a:defRPr>
                <a:solidFill>
                  <a:srgbClr val="1F1F50"/>
                </a:solidFill>
              </a:defRPr>
            </a:lvl3pPr>
            <a:lvl4pPr algn="l" lvl="3">
              <a:lnSpc>
                <a:spcPct val="150000"/>
              </a:lnSpc>
              <a:spcBef>
                <a:spcPts val="1600"/>
              </a:spcBef>
              <a:spcAft>
                <a:spcPts val="0"/>
              </a:spcAft>
              <a:buSzPts val="1400"/>
              <a:buNone/>
              <a:defRPr>
                <a:solidFill>
                  <a:srgbClr val="1F1F50"/>
                </a:solidFill>
              </a:defRPr>
            </a:lvl4pPr>
            <a:lvl5pPr algn="l" lvl="4">
              <a:lnSpc>
                <a:spcPct val="150000"/>
              </a:lnSpc>
              <a:spcBef>
                <a:spcPts val="1600"/>
              </a:spcBef>
              <a:spcAft>
                <a:spcPts val="0"/>
              </a:spcAft>
              <a:buSzPts val="1400"/>
              <a:buNone/>
              <a:defRPr>
                <a:solidFill>
                  <a:srgbClr val="1F1F50"/>
                </a:solidFill>
              </a:defRPr>
            </a:lvl5pPr>
            <a:lvl6pPr algn="l" lvl="5">
              <a:lnSpc>
                <a:spcPct val="150000"/>
              </a:lnSpc>
              <a:spcBef>
                <a:spcPts val="1600"/>
              </a:spcBef>
              <a:spcAft>
                <a:spcPts val="0"/>
              </a:spcAft>
              <a:buSzPts val="1400"/>
              <a:buNone/>
              <a:defRPr>
                <a:solidFill>
                  <a:srgbClr val="1F1F50"/>
                </a:solidFill>
              </a:defRPr>
            </a:lvl6pPr>
            <a:lvl7pPr algn="l" lvl="6">
              <a:lnSpc>
                <a:spcPct val="150000"/>
              </a:lnSpc>
              <a:spcBef>
                <a:spcPts val="1600"/>
              </a:spcBef>
              <a:spcAft>
                <a:spcPts val="0"/>
              </a:spcAft>
              <a:buSzPts val="1400"/>
              <a:buNone/>
              <a:defRPr>
                <a:solidFill>
                  <a:srgbClr val="1F1F50"/>
                </a:solidFill>
              </a:defRPr>
            </a:lvl7pPr>
            <a:lvl8pPr algn="l" lvl="7">
              <a:lnSpc>
                <a:spcPct val="150000"/>
              </a:lnSpc>
              <a:spcBef>
                <a:spcPts val="1600"/>
              </a:spcBef>
              <a:spcAft>
                <a:spcPts val="0"/>
              </a:spcAft>
              <a:buSzPts val="1400"/>
              <a:buNone/>
              <a:defRPr>
                <a:solidFill>
                  <a:srgbClr val="1F1F50"/>
                </a:solidFill>
              </a:defRPr>
            </a:lvl8pPr>
            <a:lvl9pPr algn="l" lvl="8">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20" Type="http://schemas.openxmlformats.org/officeDocument/2006/relationships/slideLayout" Target="../slideLayouts/slideLayout45.xml"/><Relationship Id="rId21" Type="http://schemas.openxmlformats.org/officeDocument/2006/relationships/slideLayout" Target="../slideLayouts/slideLayout46.xml"/><Relationship Id="rId22" Type="http://schemas.openxmlformats.org/officeDocument/2006/relationships/slideLayout" Target="../slideLayouts/slideLayout47.xml"/><Relationship Id="rId23" Type="http://schemas.openxmlformats.org/officeDocument/2006/relationships/slideLayout" Target="../slideLayouts/slideLayout48.xml"/><Relationship Id="rId24" Type="http://schemas.openxmlformats.org/officeDocument/2006/relationships/slideLayout" Target="../slideLayouts/slideLayout49.xml"/><Relationship Id="rId25" Type="http://schemas.openxmlformats.org/officeDocument/2006/relationships/slideLayout" Target="../slideLayouts/slideLayout50.xml"/><Relationship Id="rId26" Type="http://schemas.openxmlformats.org/officeDocument/2006/relationships/slideLayout" Target="../slideLayouts/slideLayout51.xml"/><Relationship Id="rId27" Type="http://schemas.openxmlformats.org/officeDocument/2006/relationships/slideLayout" Target="../slideLayouts/slideLayout52.xml"/><Relationship Id="rId28" Type="http://schemas.openxmlformats.org/officeDocument/2006/relationships/slideLayout" Target="../slideLayouts/slideLayout53.xml"/><Relationship Id="rId29" Type="http://schemas.openxmlformats.org/officeDocument/2006/relationships/slideLayout" Target="../slideLayouts/slideLayout54.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Google Shape;6;p10"/>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1F1F50"/>
              </a:buClr>
              <a:buSzPts val="2800"/>
              <a:buFont typeface="Lato Black"/>
              <a:buNone/>
              <a:defRPr b="0" cap="none" sz="2800" i="0" strike="noStrike" u="none">
                <a:solidFill>
                  <a:srgbClr val="1F1F50"/>
                </a:solidFill>
                <a:latin typeface="Lato Black"/>
                <a:ea typeface="Lato Black"/>
                <a:cs typeface="Lato Black"/>
                <a:sym typeface="Lato Black"/>
              </a:defRPr>
            </a:lvl1pPr>
            <a:lvl2pPr algn="l" lvl="1"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9pPr>
          </a:lstStyle>
          <a:p/>
        </p:txBody>
      </p:sp>
      <p:sp>
        <p:nvSpPr>
          <p:cNvPr id="1048577" name="Google Shape;7;p10"/>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marR="0" rtl="0">
              <a:lnSpc>
                <a:spcPct val="150000"/>
              </a:lnSpc>
              <a:spcBef>
                <a:spcPts val="0"/>
              </a:spcBef>
              <a:spcAft>
                <a:spcPts val="0"/>
              </a:spcAft>
              <a:buClr>
                <a:schemeClr val="dk1"/>
              </a:buClr>
              <a:buSzPts val="1800"/>
              <a:buFont typeface="Lato"/>
              <a:buChar char="●"/>
              <a:defRPr b="0" cap="none" sz="1800" i="0" strike="noStrike" u="none">
                <a:solidFill>
                  <a:schemeClr val="dk1"/>
                </a:solidFill>
                <a:latin typeface="Lato"/>
                <a:ea typeface="Lato"/>
                <a:cs typeface="Lato"/>
                <a:sym typeface="Lato"/>
              </a:defRPr>
            </a:lvl1pPr>
            <a:lvl2pPr algn="l" indent="-317500" lvl="1" marL="9144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2pPr>
            <a:lvl3pPr algn="l" indent="-317500" lvl="2" marL="13716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3pPr>
            <a:lvl4pPr algn="l" indent="-317500" lvl="3" marL="18288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4pPr>
            <a:lvl5pPr algn="l" indent="-317500" lvl="4" marL="22860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5pPr>
            <a:lvl6pPr algn="l" indent="-317500" lvl="5" marL="27432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6pPr>
            <a:lvl7pPr algn="l" indent="-317500" lvl="6" marL="32004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7pPr>
            <a:lvl8pPr algn="l" indent="-317500" lvl="7" marL="36576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8pPr>
            <a:lvl9pPr algn="l" indent="-317500" lvl="8" marL="4114800" marR="0" rtl="0">
              <a:lnSpc>
                <a:spcPct val="150000"/>
              </a:lnSpc>
              <a:spcBef>
                <a:spcPts val="1600"/>
              </a:spcBef>
              <a:spcAft>
                <a:spcPts val="1600"/>
              </a:spcAft>
              <a:buClr>
                <a:schemeClr val="dk1"/>
              </a:buClr>
              <a:buSzPts val="1400"/>
              <a:buFont typeface="Lato"/>
              <a:buChar char="■"/>
              <a:defRPr b="0" cap="none" sz="1400" i="0" strike="noStrike" u="non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63" name="Shape 161"/>
        <p:cNvGrpSpPr/>
        <p:nvPr/>
      </p:nvGrpSpPr>
      <p:grpSpPr>
        <a:xfrm>
          <a:off x="0" y="0"/>
          <a:ext cx="0" cy="0"/>
          <a:chOff x="0" y="0"/>
          <a:chExt cx="0" cy="0"/>
        </a:xfrm>
      </p:grpSpPr>
      <p:sp>
        <p:nvSpPr>
          <p:cNvPr id="1048616" name="Google Shape;162;p12"/>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1F1F50"/>
              </a:buClr>
              <a:buSzPts val="2800"/>
              <a:buFont typeface="Lato Black"/>
              <a:buNone/>
              <a:defRPr b="0" cap="none" sz="2800" i="0" strike="noStrike" u="none">
                <a:solidFill>
                  <a:srgbClr val="1F1F50"/>
                </a:solidFill>
                <a:latin typeface="Lato Black"/>
                <a:ea typeface="Lato Black"/>
                <a:cs typeface="Lato Black"/>
                <a:sym typeface="Lato Black"/>
              </a:defRPr>
            </a:lvl1pPr>
            <a:lvl2pPr algn="l" lvl="1"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9pPr>
          </a:lstStyle>
          <a:p/>
        </p:txBody>
      </p:sp>
      <p:sp>
        <p:nvSpPr>
          <p:cNvPr id="1048617" name="Google Shape;163;p12"/>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marR="0" rtl="0">
              <a:lnSpc>
                <a:spcPct val="150000"/>
              </a:lnSpc>
              <a:spcBef>
                <a:spcPts val="0"/>
              </a:spcBef>
              <a:spcAft>
                <a:spcPts val="0"/>
              </a:spcAft>
              <a:buClr>
                <a:schemeClr val="dk1"/>
              </a:buClr>
              <a:buSzPts val="1800"/>
              <a:buFont typeface="Lato"/>
              <a:buChar char="●"/>
              <a:defRPr b="0" cap="none" sz="1800" i="0" strike="noStrike" u="none">
                <a:solidFill>
                  <a:schemeClr val="dk1"/>
                </a:solidFill>
                <a:latin typeface="Lato"/>
                <a:ea typeface="Lato"/>
                <a:cs typeface="Lato"/>
                <a:sym typeface="Lato"/>
              </a:defRPr>
            </a:lvl1pPr>
            <a:lvl2pPr algn="l" indent="-317500" lvl="1" marL="9144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2pPr>
            <a:lvl3pPr algn="l" indent="-317500" lvl="2" marL="13716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3pPr>
            <a:lvl4pPr algn="l" indent="-317500" lvl="3" marL="18288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4pPr>
            <a:lvl5pPr algn="l" indent="-317500" lvl="4" marL="22860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5pPr>
            <a:lvl6pPr algn="l" indent="-317500" lvl="5" marL="27432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6pPr>
            <a:lvl7pPr algn="l" indent="-317500" lvl="6" marL="32004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7pPr>
            <a:lvl8pPr algn="l" indent="-317500" lvl="7" marL="3657600" marR="0" rtl="0">
              <a:lnSpc>
                <a:spcPct val="150000"/>
              </a:lnSpc>
              <a:spcBef>
                <a:spcPts val="1600"/>
              </a:spcBef>
              <a:spcAft>
                <a:spcPts val="0"/>
              </a:spcAft>
              <a:buClr>
                <a:schemeClr val="dk1"/>
              </a:buClr>
              <a:buSzPts val="1400"/>
              <a:buFont typeface="Lato"/>
              <a:buChar char="○"/>
              <a:defRPr b="0" cap="none" sz="1400" i="0" strike="noStrike" u="none">
                <a:solidFill>
                  <a:schemeClr val="dk1"/>
                </a:solidFill>
                <a:latin typeface="Lato"/>
                <a:ea typeface="Lato"/>
                <a:cs typeface="Lato"/>
                <a:sym typeface="Lato"/>
              </a:defRPr>
            </a:lvl8pPr>
            <a:lvl9pPr algn="l" indent="-317500" lvl="8" marL="4114800" marR="0" rtl="0">
              <a:lnSpc>
                <a:spcPct val="150000"/>
              </a:lnSpc>
              <a:spcBef>
                <a:spcPts val="1600"/>
              </a:spcBef>
              <a:spcAft>
                <a:spcPts val="1600"/>
              </a:spcAft>
              <a:buClr>
                <a:schemeClr val="dk1"/>
              </a:buClr>
              <a:buSzPts val="1400"/>
              <a:buFont typeface="Lato"/>
              <a:buChar char="■"/>
              <a:defRPr b="0" cap="none" sz="1400" i="0" strike="noStrike" u="non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6.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Shape 346"/>
        <p:cNvGrpSpPr/>
        <p:nvPr/>
      </p:nvGrpSpPr>
      <p:grpSpPr>
        <a:xfrm>
          <a:off x="0" y="0"/>
          <a:ext cx="0" cy="0"/>
          <a:chOff x="0" y="0"/>
          <a:chExt cx="0" cy="0"/>
        </a:xfrm>
      </p:grpSpPr>
      <p:sp>
        <p:nvSpPr>
          <p:cNvPr id="1048581" name="Google Shape;347;p2"/>
          <p:cNvSpPr txBox="1">
            <a:spLocks noGrp="1"/>
          </p:cNvSpPr>
          <p:nvPr>
            <p:ph type="title"/>
          </p:nvPr>
        </p:nvSpPr>
        <p:spPr>
          <a:xfrm>
            <a:off x="1971903" y="100154"/>
            <a:ext cx="8280000" cy="576000"/>
          </a:xfrm>
          <a:prstGeom prst="rect"/>
          <a:noFill/>
          <a:ln>
            <a:noFill/>
          </a:ln>
        </p:spPr>
        <p:txBody>
          <a:bodyPr anchor="t" anchorCtr="0" bIns="91425" lIns="91425" rIns="91425" spcFirstLastPara="1" tIns="91425" wrap="square">
            <a:noAutofit/>
          </a:bodyPr>
          <a:p>
            <a:r>
              <a:rPr b="0" dirty="0" sz="4000" lang="en"/>
              <a:t>PLEDGE TO PROGRESS</a:t>
            </a:r>
            <a:br>
              <a:rPr b="0" dirty="0" sz="4000" lang="en"/>
            </a:br>
            <a:r>
              <a:rPr dirty="0" sz="4000" lang="en"/>
              <a:t>Sustainability Hackathon </a:t>
            </a:r>
            <a:endParaRPr dirty="0" sz="4000" lang="en-US"/>
          </a:p>
        </p:txBody>
      </p:sp>
      <p:sp>
        <p:nvSpPr>
          <p:cNvPr id="1048582" name="Google Shape;348;p2"/>
          <p:cNvSpPr txBox="1"/>
          <p:nvPr/>
        </p:nvSpPr>
        <p:spPr>
          <a:xfrm>
            <a:off x="-3574390" y="3103026"/>
            <a:ext cx="8238600" cy="34143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dirty="0" sz="1400" i="0" lang="en" strike="noStrike" u="none">
              <a:solidFill>
                <a:srgbClr val="222222"/>
              </a:solidFill>
              <a:highlight>
                <a:srgbClr val="FFFFFF"/>
              </a:highlight>
              <a:latin typeface="Lato"/>
              <a:ea typeface="Lato"/>
              <a:cs typeface="Lato"/>
            </a:endParaRPr>
          </a:p>
        </p:txBody>
      </p:sp>
      <p:sp>
        <p:nvSpPr>
          <p:cNvPr id="1048583" name="TextBox 2"/>
          <p:cNvSpPr txBox="1"/>
          <p:nvPr/>
        </p:nvSpPr>
        <p:spPr>
          <a:xfrm>
            <a:off x="170470" y="2335520"/>
            <a:ext cx="8391295" cy="33426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endParaRPr dirty="0" lang="en-US"/>
          </a:p>
          <a:p>
            <a:r>
              <a:rPr dirty="0" lang="en-US"/>
              <a:t>Your Team Name :</a:t>
            </a:r>
            <a:r>
              <a:rPr dirty="0" lang="en-US"/>
              <a:t> Virtual</a:t>
            </a:r>
            <a:r>
              <a:rPr dirty="0" lang="en-US"/>
              <a:t> </a:t>
            </a:r>
            <a:r>
              <a:rPr dirty="0" lang="en-US"/>
              <a:t> </a:t>
            </a:r>
            <a:r>
              <a:rPr dirty="0" lang="en-US"/>
              <a:t> </a:t>
            </a:r>
            <a:r>
              <a:rPr dirty="0" lang="en-US"/>
              <a:t>A</a:t>
            </a:r>
            <a:r>
              <a:rPr dirty="0" lang="en-US"/>
              <a:t>u</a:t>
            </a:r>
            <a:r>
              <a:rPr dirty="0" lang="en-US"/>
              <a:t>d</a:t>
            </a:r>
            <a:r>
              <a:rPr dirty="0" lang="en-US"/>
              <a:t>i</a:t>
            </a:r>
            <a:r>
              <a:rPr dirty="0" lang="en-US"/>
              <a:t>t</a:t>
            </a:r>
            <a:r>
              <a:rPr dirty="0" lang="en-US"/>
              <a:t>i</a:t>
            </a:r>
            <a:r>
              <a:rPr dirty="0" lang="en-US"/>
              <a:t>n</a:t>
            </a:r>
            <a:r>
              <a:rPr dirty="0" lang="en-US"/>
              <a:t>g</a:t>
            </a:r>
            <a:endParaRPr altLang="en-US" lang="zh-CN"/>
          </a:p>
          <a:p>
            <a:r>
              <a:rPr dirty="0" lang="en-US"/>
              <a:t>Your team bio :</a:t>
            </a:r>
          </a:p>
          <a:p>
            <a:r>
              <a:rPr lang="en-US"/>
              <a:t>My mission is to help reduce energy waste in homes and buildings by developing innovative tools and technologies that make energy auditing faster, more accurate, and more accessible.</a:t>
            </a:r>
            <a:endParaRPr lang="en-US"/>
          </a:p>
          <a:p>
            <a:r>
              <a:rPr lang="en-US"/>
              <a:t>With decades of combined experience in the energy and technology sectors, our team has a deep understanding of the challenges facing homeowners, building managers, and energy auditors. I believe that virtual energy auditing is a game-changer that has the potential to revolutionize the way we approach energy efficiency, and  Im committed to pushing the boundaries of what is possible in this field.</a:t>
            </a:r>
            <a:endParaRPr lang="en-US"/>
          </a:p>
          <a:p>
            <a:r>
              <a:rPr lang="en-US"/>
              <a:t>I  dedicated to creating tools that are user-friendly, accessible, and effective. My goal is to empower individuals and organizations to take control of their energy usage, reduce their environmental footprint, and save money on their energy bills.</a:t>
            </a:r>
            <a:endParaRPr lang="en-US"/>
          </a:p>
          <a:p>
            <a:endParaRPr dirty="0" lang="en-US"/>
          </a:p>
          <a:p>
            <a:endParaRPr dirty="0" lang="en-US"/>
          </a:p>
          <a:p>
            <a:endParaRPr dirty="0" lang="en-US"/>
          </a:p>
          <a:p>
            <a:r>
              <a:rPr dirty="0" lang="en-US"/>
              <a:t>Date :</a:t>
            </a:r>
            <a:r>
              <a:rPr dirty="0" lang="en-US"/>
              <a:t>1</a:t>
            </a:r>
            <a:r>
              <a:rPr dirty="0" lang="en-US"/>
              <a:t>9</a:t>
            </a:r>
            <a:r>
              <a:rPr dirty="0" lang="en-US"/>
              <a:t>/</a:t>
            </a:r>
            <a:r>
              <a:rPr dirty="0" lang="en-US"/>
              <a:t>0</a:t>
            </a:r>
            <a:r>
              <a:rPr dirty="0" lang="en-US"/>
              <a:t>4</a:t>
            </a:r>
            <a:r>
              <a:rPr dirty="0" lang="en-US"/>
              <a:t>/</a:t>
            </a:r>
            <a:r>
              <a:rPr dirty="0" lang="en-US"/>
              <a:t>2</a:t>
            </a:r>
            <a:r>
              <a:rPr dirty="0" lang="en-US"/>
              <a:t>0</a:t>
            </a:r>
            <a:r>
              <a:rPr dirty="0" lang="en-US"/>
              <a:t>2</a:t>
            </a:r>
            <a:r>
              <a:rPr dirty="0" lang="en-US"/>
              <a:t>3</a:t>
            </a:r>
            <a:endParaRPr altLang="en-US" lang="zh-CN"/>
          </a:p>
        </p:txBody>
      </p:sp>
      <p:pic>
        <p:nvPicPr>
          <p:cNvPr id="2097153"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pic>
        <p:nvPicPr>
          <p:cNvPr id="2097154" name="Picture 5"/>
          <p:cNvPicPr>
            <a:picLocks noChangeAspect="1"/>
          </p:cNvPicPr>
          <p:nvPr/>
        </p:nvPicPr>
        <p:blipFill>
          <a:blip xmlns:r="http://schemas.openxmlformats.org/officeDocument/2006/relationships" r:embed="rId2"/>
          <a:stretch>
            <a:fillRect/>
          </a:stretch>
        </p:blipFill>
        <p:spPr>
          <a:xfrm>
            <a:off x="4060885" y="1910571"/>
            <a:ext cx="2057400" cy="438150"/>
          </a:xfrm>
          <a:prstGeom prst="rect"/>
        </p:spPr>
      </p:pic>
      <p:sp>
        <p:nvSpPr>
          <p:cNvPr id="1048584" name="Google Shape;348;p2"/>
          <p:cNvSpPr txBox="1"/>
          <p:nvPr/>
        </p:nvSpPr>
        <p:spPr>
          <a:xfrm>
            <a:off x="4383479" y="1496355"/>
            <a:ext cx="1359035" cy="384273"/>
          </a:xfrm>
          <a:prstGeom prst="rect"/>
          <a:noFill/>
          <a:ln>
            <a:noFill/>
          </a:ln>
        </p:spPr>
        <p:txBody>
          <a:bodyPr anchor="t" anchorCtr="0" bIns="91425" lIns="91425" rIns="91425" spcFirstLastPara="1" tIns="91425" wrap="square">
            <a:noAutofit/>
          </a:bodyPr>
          <a:p>
            <a:r>
              <a:rPr dirty="0" lang="en">
                <a:highlight>
                  <a:srgbClr val="FFFFFF"/>
                </a:highlight>
                <a:ea typeface="Lato"/>
              </a:rPr>
              <a:t>Sponsored By</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Shape 346"/>
        <p:cNvGrpSpPr/>
        <p:nvPr/>
      </p:nvGrpSpPr>
      <p:grpSpPr>
        <a:xfrm>
          <a:off x="0" y="0"/>
          <a:ext cx="0" cy="0"/>
          <a:chOff x="0" y="0"/>
          <a:chExt cx="0" cy="0"/>
        </a:xfrm>
      </p:grpSpPr>
      <p:sp>
        <p:nvSpPr>
          <p:cNvPr id="1048587" name="Google Shape;347;p2"/>
          <p:cNvSpPr txBox="1">
            <a:spLocks noGrp="1"/>
          </p:cNvSpPr>
          <p:nvPr>
            <p:ph type="title"/>
          </p:nvPr>
        </p:nvSpPr>
        <p:spPr>
          <a:xfrm>
            <a:off x="4946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t>Problem Statement?</a:t>
            </a:r>
            <a:endParaRPr sz="2000"/>
          </a:p>
        </p:txBody>
      </p:sp>
      <p:sp>
        <p:nvSpPr>
          <p:cNvPr id="1048588" name="Google Shape;348;p2"/>
          <p:cNvSpPr txBox="1"/>
          <p:nvPr/>
        </p:nvSpPr>
        <p:spPr>
          <a:xfrm>
            <a:off x="512375" y="1151300"/>
            <a:ext cx="8238600" cy="34143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Why did you decide to solve this Problem statement?</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There is a need for a more efficient, cost-effective, and sustainable method to conduct energy audits of homes and buildings. Traditional energy audits can be time-consuming, expensive, and require travel to and from the site, leading to increased carbon emissions. There is also a lack of accessibility for homeowners who may not have the resources or knowledge to conduct an energy audit. Virtual energy auditing using augmented reality or virtual reality technology can provide a solution to these pain points.</a:t>
            </a:r>
            <a:endParaRPr b="0" cap="none" sz="1400" i="0" strike="noStrike" u="none">
              <a:solidFill>
                <a:srgbClr val="000000"/>
              </a:solidFill>
              <a:latin typeface="Lato"/>
              <a:ea typeface="Lato"/>
              <a:cs typeface="Lato"/>
              <a:sym typeface="Lato"/>
            </a:endParaRPr>
          </a:p>
        </p:txBody>
      </p:sp>
      <p:pic>
        <p:nvPicPr>
          <p:cNvPr id="2097155"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Shape 352"/>
        <p:cNvGrpSpPr/>
        <p:nvPr/>
      </p:nvGrpSpPr>
      <p:grpSpPr>
        <a:xfrm>
          <a:off x="0" y="0"/>
          <a:ext cx="0" cy="0"/>
          <a:chOff x="0" y="0"/>
          <a:chExt cx="0" cy="0"/>
        </a:xfrm>
      </p:grpSpPr>
      <p:sp>
        <p:nvSpPr>
          <p:cNvPr id="1048591" name="Google Shape;353;p3"/>
          <p:cNvSpPr txBox="1">
            <a:spLocks noGrp="1"/>
          </p:cNvSpPr>
          <p:nvPr>
            <p:ph type="title"/>
          </p:nvPr>
        </p:nvSpPr>
        <p:spPr>
          <a:xfrm>
            <a:off x="4946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solidFill>
                  <a:srgbClr val="222222"/>
                </a:solidFill>
                <a:highlight>
                  <a:srgbClr val="FFFFFF"/>
                </a:highlight>
              </a:rPr>
              <a:t>User Segment &amp; Pain Points</a:t>
            </a:r>
            <a:endParaRPr sz="2000"/>
          </a:p>
        </p:txBody>
      </p:sp>
      <p:sp>
        <p:nvSpPr>
          <p:cNvPr id="1048592" name="Google Shape;354;p3"/>
          <p:cNvSpPr txBox="1"/>
          <p:nvPr/>
        </p:nvSpPr>
        <p:spPr>
          <a:xfrm>
            <a:off x="188329" y="779754"/>
            <a:ext cx="8238600" cy="3414300"/>
          </a:xfrm>
          <a:prstGeom prst="rect"/>
          <a:noFill/>
          <a:ln>
            <a:noFill/>
          </a:ln>
        </p:spPr>
        <p:txBody>
          <a:bodyPr anchor="t" anchorCtr="0" bIns="91425" lIns="91425" rIns="91425" spcFirstLastPara="1" tIns="91425" wrap="square">
            <a:noAutofit/>
          </a:bodyPr>
          <a:p>
            <a:pPr algn="l" indent="0" lvl="0" marL="0" marR="0" rtl="0">
              <a:lnSpc>
                <a:spcPct val="115000"/>
              </a:lnSpc>
              <a:spcBef>
                <a:spcPts val="100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Which user /advertiser segment would be early adopter of your product &amp; why?</a:t>
            </a:r>
            <a:endParaRPr b="0" cap="none" sz="1400" i="0" strike="noStrike" u="none">
              <a:solidFill>
                <a:srgbClr val="222222"/>
              </a:solidFill>
              <a:highlight>
                <a:srgbClr val="FFFFFF"/>
              </a:highlight>
              <a:latin typeface="Lato"/>
              <a:ea typeface="Lato"/>
              <a:cs typeface="Lato"/>
              <a:sym typeface="Lato"/>
            </a:endParaRPr>
          </a:p>
          <a:p>
            <a:pPr algn="l" indent="0" lvl="0" marL="0" marR="0" rtl="0">
              <a:lnSpc>
                <a:spcPct val="115000"/>
              </a:lnSpc>
              <a:spcBef>
                <a:spcPts val="1000"/>
              </a:spcBef>
              <a:spcAft>
                <a:spcPts val="0"/>
              </a:spcAft>
              <a:buClr>
                <a:srgbClr val="000000"/>
              </a:buClr>
              <a:buSzPts val="1400"/>
              <a:buFont typeface="Arial"/>
              <a:buNone/>
            </a:pPr>
            <a:r>
              <a:rPr b="1" cap="none" sz="1400" i="0" lang="en-US" strike="noStrike" u="none">
                <a:solidFill>
                  <a:srgbClr val="222222"/>
                </a:solidFill>
                <a:highlight>
                  <a:srgbClr val="FFFFFF"/>
                </a:highlight>
                <a:latin typeface="Lato"/>
                <a:ea typeface="Lato"/>
                <a:cs typeface="Lato"/>
                <a:sym typeface="Lato"/>
              </a:rPr>
              <a:t>User Segments:</a:t>
            </a:r>
            <a:r>
              <a:rPr b="0" cap="none" sz="1400" i="0" lang="en-US" strike="noStrike" u="none">
                <a:solidFill>
                  <a:srgbClr val="222222"/>
                </a:solidFill>
                <a:highlight>
                  <a:srgbClr val="FFFFFF"/>
                </a:highlight>
                <a:latin typeface="Lato"/>
                <a:ea typeface="Lato"/>
                <a:cs typeface="Lato"/>
                <a:sym typeface="Lato"/>
              </a:rPr>
              <a:t>T</a:t>
            </a:r>
            <a:r>
              <a:rPr b="0" cap="none" sz="1400" i="0" lang="en-US" strike="noStrike" u="none">
                <a:solidFill>
                  <a:srgbClr val="222222"/>
                </a:solidFill>
                <a:highlight>
                  <a:srgbClr val="FFFFFF"/>
                </a:highlight>
                <a:latin typeface="Lato"/>
                <a:ea typeface="Lato"/>
                <a:cs typeface="Lato"/>
                <a:sym typeface="Lato"/>
              </a:rPr>
              <a:t>he primary users of virtual energy auditing are homeowners, building owners, property managers, and energy auditors. Homeowners and building owners who are concerned about their energy usage and want to reduce their energy bills would benefit from this technology. Property managers who oversee large buildings and facilities can use virtual energy auditing to identify areas of energy waste and prioritize energy-efficient improvements. Energy auditors who conduct energy audits for a living can also benefit from virtual energy auditing by increasing the efficiency and accuracy of their work.</a:t>
            </a:r>
            <a:endParaRPr b="0" cap="none" sz="1400" i="0" strike="noStrike" u="none">
              <a:solidFill>
                <a:srgbClr val="222222"/>
              </a:solidFill>
              <a:highlight>
                <a:srgbClr val="FFFFFF"/>
              </a:highlight>
              <a:latin typeface="Lato"/>
              <a:ea typeface="Lato"/>
              <a:cs typeface="Lato"/>
              <a:sym typeface="Lato"/>
            </a:endParaRPr>
          </a:p>
          <a:p>
            <a:pPr algn="l" indent="0" lvl="0" marL="0" marR="0" rtl="0">
              <a:lnSpc>
                <a:spcPct val="115000"/>
              </a:lnSpc>
              <a:spcBef>
                <a:spcPts val="1000"/>
              </a:spcBef>
              <a:spcAft>
                <a:spcPts val="0"/>
              </a:spcAft>
              <a:buClr>
                <a:srgbClr val="000000"/>
              </a:buClr>
              <a:buSzPts val="1400"/>
              <a:buFont typeface="Arial"/>
              <a:buNone/>
            </a:pPr>
            <a:r>
              <a:rPr b="1" cap="none" sz="1400" i="0" lang="en-US" strike="noStrike" u="none">
                <a:solidFill>
                  <a:srgbClr val="222222"/>
                </a:solidFill>
                <a:highlight>
                  <a:srgbClr val="FFFFFF"/>
                </a:highlight>
                <a:latin typeface="Lato"/>
                <a:ea typeface="Lato"/>
                <a:cs typeface="Lato"/>
                <a:sym typeface="Lato"/>
              </a:rPr>
              <a:t>Pain Points:</a:t>
            </a:r>
            <a:r>
              <a:rPr b="0" cap="none" sz="1400" i="0" lang="en-US" strike="noStrike" u="none">
                <a:solidFill>
                  <a:srgbClr val="222222"/>
                </a:solidFill>
                <a:highlight>
                  <a:srgbClr val="FFFFFF"/>
                </a:highlight>
                <a:latin typeface="Lato"/>
                <a:ea typeface="Lato"/>
                <a:cs typeface="Lato"/>
                <a:sym typeface="Lato"/>
              </a:rPr>
              <a:t>T</a:t>
            </a:r>
            <a:r>
              <a:rPr b="0" cap="none" sz="1400" i="0" lang="en-US" strike="noStrike" u="none">
                <a:solidFill>
                  <a:srgbClr val="222222"/>
                </a:solidFill>
                <a:highlight>
                  <a:srgbClr val="FFFFFF"/>
                </a:highlight>
                <a:latin typeface="Lato"/>
                <a:ea typeface="Lato"/>
                <a:cs typeface="Lato"/>
                <a:sym typeface="Lato"/>
              </a:rPr>
              <a:t>r</a:t>
            </a:r>
            <a:r>
              <a:rPr b="0" cap="none" sz="1400" i="0" lang="en-US" strike="noStrike" u="none">
                <a:solidFill>
                  <a:srgbClr val="222222"/>
                </a:solidFill>
                <a:highlight>
                  <a:srgbClr val="FFFFFF"/>
                </a:highlight>
                <a:latin typeface="Lato"/>
                <a:ea typeface="Lato"/>
                <a:cs typeface="Lato"/>
                <a:sym typeface="Lato"/>
              </a:rPr>
              <a:t>aditional energy audits are time-consuming, expensive, and require travel to and from the site, leading to increased carbon </a:t>
            </a:r>
            <a:r>
              <a:rPr b="0" cap="none" sz="1400" i="0" lang="en-US" strike="noStrike" u="none">
                <a:solidFill>
                  <a:srgbClr val="222222"/>
                </a:solidFill>
                <a:highlight>
                  <a:srgbClr val="FFFFFF"/>
                </a:highlight>
                <a:latin typeface="Lato"/>
                <a:ea typeface="Lato"/>
                <a:cs typeface="Lato"/>
                <a:sym typeface="Lato"/>
              </a:rPr>
              <a:t>emissions.H</a:t>
            </a:r>
            <a:r>
              <a:rPr b="0" cap="none" sz="1400" i="0" lang="en-US" strike="noStrike" u="none">
                <a:solidFill>
                  <a:srgbClr val="222222"/>
                </a:solidFill>
                <a:highlight>
                  <a:srgbClr val="FFFFFF"/>
                </a:highlight>
                <a:latin typeface="Lato"/>
                <a:ea typeface="Lato"/>
                <a:cs typeface="Lato"/>
                <a:sym typeface="Lato"/>
              </a:rPr>
              <a:t>o</a:t>
            </a:r>
            <a:r>
              <a:rPr b="0" cap="none" sz="1400" i="0" lang="en-US" strike="noStrike" u="none">
                <a:solidFill>
                  <a:srgbClr val="222222"/>
                </a:solidFill>
                <a:highlight>
                  <a:srgbClr val="FFFFFF"/>
                </a:highlight>
                <a:latin typeface="Lato"/>
                <a:ea typeface="Lato"/>
                <a:cs typeface="Lato"/>
                <a:sym typeface="Lato"/>
              </a:rPr>
              <a:t>meowners</a:t>
            </a:r>
            <a:r>
              <a:rPr b="0" cap="none" sz="1400" i="0" lang="en-US" strike="noStrike" u="none">
                <a:solidFill>
                  <a:srgbClr val="222222"/>
                </a:solidFill>
                <a:highlight>
                  <a:srgbClr val="FFFFFF"/>
                </a:highlight>
                <a:latin typeface="Lato"/>
                <a:ea typeface="Lato"/>
                <a:cs typeface="Lato"/>
                <a:sym typeface="Lato"/>
              </a:rPr>
              <a:t> and building owners may not have the resources or knowledge to conduct an energy audit.</a:t>
            </a:r>
            <a:r>
              <a:rPr b="0" cap="none" sz="1400" i="0" lang="en-US" strike="noStrike" u="none">
                <a:solidFill>
                  <a:srgbClr val="222222"/>
                </a:solidFill>
                <a:highlight>
                  <a:srgbClr val="FFFFFF"/>
                </a:highlight>
                <a:latin typeface="Lato"/>
                <a:ea typeface="Lato"/>
                <a:cs typeface="Lato"/>
                <a:sym typeface="Lato"/>
              </a:rPr>
              <a:t>Traditional energy audits may not be accessible to people with disabilities or those who live in remote </a:t>
            </a:r>
            <a:r>
              <a:rPr b="0" cap="none" sz="1400" i="0" lang="en-US" strike="noStrike" u="none">
                <a:solidFill>
                  <a:srgbClr val="222222"/>
                </a:solidFill>
                <a:highlight>
                  <a:srgbClr val="FFFFFF"/>
                </a:highlight>
                <a:latin typeface="Lato"/>
                <a:ea typeface="Lato"/>
                <a:cs typeface="Lato"/>
                <a:sym typeface="Lato"/>
              </a:rPr>
              <a:t>areas.Energy</a:t>
            </a:r>
            <a:r>
              <a:rPr b="0" cap="none" sz="1400" i="0" lang="en-US" strike="noStrike" u="none">
                <a:solidFill>
                  <a:srgbClr val="222222"/>
                </a:solidFill>
                <a:highlight>
                  <a:srgbClr val="FFFFFF"/>
                </a:highlight>
                <a:latin typeface="Lato"/>
                <a:ea typeface="Lato"/>
                <a:cs typeface="Lato"/>
                <a:sym typeface="Lato"/>
              </a:rPr>
              <a:t> auditors may face challenges in identifying all areas of energy waste and suggesting energy-efficient improvements.</a:t>
            </a:r>
            <a:r>
              <a:rPr b="0" cap="none" sz="1400" i="0" lang="en-US" strike="noStrike" u="none">
                <a:solidFill>
                  <a:srgbClr val="222222"/>
                </a:solidFill>
                <a:highlight>
                  <a:srgbClr val="FFFFFF"/>
                </a:highlight>
                <a:latin typeface="Lato"/>
                <a:ea typeface="Lato"/>
                <a:cs typeface="Lato"/>
                <a:sym typeface="Lato"/>
              </a:rPr>
              <a:t>Lack of awareness and education on energy efficiency measures among homeowners and building owners.</a:t>
            </a:r>
            <a:endParaRPr b="0" cap="none" sz="1400" i="0" strike="noStrike" u="none">
              <a:solidFill>
                <a:srgbClr val="222222"/>
              </a:solidFill>
              <a:highlight>
                <a:srgbClr val="FFFFFF"/>
              </a:highlight>
              <a:latin typeface="Lato"/>
              <a:ea typeface="Lato"/>
              <a:cs typeface="Lato"/>
              <a:sym typeface="Lato"/>
            </a:endParaRPr>
          </a:p>
        </p:txBody>
      </p:sp>
      <p:pic>
        <p:nvPicPr>
          <p:cNvPr id="2097156"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Shape 358"/>
        <p:cNvGrpSpPr/>
        <p:nvPr/>
      </p:nvGrpSpPr>
      <p:grpSpPr>
        <a:xfrm>
          <a:off x="0" y="0"/>
          <a:ext cx="0" cy="0"/>
          <a:chOff x="0" y="0"/>
          <a:chExt cx="0" cy="0"/>
        </a:xfrm>
      </p:grpSpPr>
      <p:sp>
        <p:nvSpPr>
          <p:cNvPr id="1048595" name="Google Shape;359;p4"/>
          <p:cNvSpPr txBox="1"/>
          <p:nvPr/>
        </p:nvSpPr>
        <p:spPr>
          <a:xfrm>
            <a:off x="436175" y="1227500"/>
            <a:ext cx="8238600" cy="3414300"/>
          </a:xfrm>
          <a:prstGeom prst="rect"/>
          <a:noFill/>
          <a:ln>
            <a:noFill/>
          </a:ln>
        </p:spPr>
        <p:txBody>
          <a:bodyPr anchor="t" anchorCtr="0" bIns="91425" lIns="91425" rIns="91425" spcFirstLastPara="1" tIns="91425" wrap="square">
            <a:noAutofit/>
          </a:bodyPr>
          <a:p>
            <a:pPr algn="l" indent="0" lvl="0" marL="0" marR="0" rtl="0">
              <a:lnSpc>
                <a:spcPct val="115000"/>
              </a:lnSpc>
              <a:spcBef>
                <a:spcPts val="1000"/>
              </a:spcBef>
              <a:spcAft>
                <a:spcPts val="100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What are the alternatives/competitive products for the problem you are solving?</a:t>
            </a:r>
            <a:endParaRPr b="0" cap="none" sz="14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A</a:t>
            </a:r>
            <a:r>
              <a:rPr b="0" cap="none" sz="1400" i="0" lang="en-US" strike="noStrike" u="none">
                <a:solidFill>
                  <a:srgbClr val="222222"/>
                </a:solidFill>
                <a:highlight>
                  <a:srgbClr val="FFFFFF"/>
                </a:highlight>
                <a:latin typeface="Lato"/>
                <a:ea typeface="Lato"/>
                <a:cs typeface="Lato"/>
                <a:sym typeface="Lato"/>
              </a:rPr>
              <a:t>ccess to a compatible device (e.g., smartphone, tablet, or computer) with an AR or VR application installed.</a:t>
            </a:r>
            <a:endParaRPr b="0" cap="none" sz="14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A 360-degree camera or similar technology for capturing images of the home or building.</a:t>
            </a:r>
            <a:endParaRPr b="0" cap="none" sz="1400" i="0" strike="noStrike" u="none">
              <a:solidFill>
                <a:srgbClr val="000000"/>
              </a:solidFill>
              <a:latin typeface="Lato"/>
              <a:ea typeface="Lato"/>
              <a:cs typeface="Lato"/>
              <a:sym typeface="Lato"/>
            </a:endParaRPr>
          </a:p>
          <a:p>
            <a:pPr algn="l" indent="0" lvl="0" marL="0" marR="0" rtl="0">
              <a:lnSpc>
                <a:spcPct val="115000"/>
              </a:lnSpc>
              <a:spcBef>
                <a:spcPts val="1000"/>
              </a:spcBef>
              <a:spcAft>
                <a:spcPts val="1000"/>
              </a:spcAft>
              <a:buClr>
                <a:srgbClr val="000000"/>
              </a:buClr>
              <a:buSzPts val="1400"/>
              <a:buFont typeface="Arial"/>
              <a:buNone/>
            </a:pPr>
            <a:r>
              <a:rPr b="0" cap="none" sz="1400" i="0" lang="en-US" strike="noStrike" u="none">
                <a:solidFill>
                  <a:srgbClr val="222222"/>
                </a:solidFill>
                <a:highlight>
                  <a:srgbClr val="FFFFFF"/>
                </a:highlight>
                <a:latin typeface="Lato"/>
                <a:ea typeface="Lato"/>
                <a:cs typeface="Lato"/>
                <a:sym typeface="Lato"/>
              </a:rPr>
              <a:t>Energy monitoring and analysis tools such as thermal imaging cameras, software tools for analyzing energy usage data, and cost data for energy-efficient improvements.</a:t>
            </a:r>
            <a:endParaRPr b="0" cap="none" sz="1400" i="0" strike="noStrike" u="none">
              <a:solidFill>
                <a:srgbClr val="000000"/>
              </a:solidFill>
              <a:latin typeface="Lato"/>
              <a:ea typeface="Lato"/>
              <a:cs typeface="Lato"/>
              <a:sym typeface="Lato"/>
            </a:endParaRPr>
          </a:p>
        </p:txBody>
      </p:sp>
      <p:sp>
        <p:nvSpPr>
          <p:cNvPr id="1048596" name="Google Shape;360;p4"/>
          <p:cNvSpPr txBox="1">
            <a:spLocks noGrp="1"/>
          </p:cNvSpPr>
          <p:nvPr>
            <p:ph type="title"/>
          </p:nvPr>
        </p:nvSpPr>
        <p:spPr>
          <a:xfrm>
            <a:off x="3422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t>Pre-Requisite</a:t>
            </a:r>
            <a:endParaRPr sz="2000"/>
          </a:p>
        </p:txBody>
      </p:sp>
      <p:pic>
        <p:nvPicPr>
          <p:cNvPr id="2097157"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Shape 364"/>
        <p:cNvGrpSpPr/>
        <p:nvPr/>
      </p:nvGrpSpPr>
      <p:grpSpPr>
        <a:xfrm>
          <a:off x="0" y="0"/>
          <a:ext cx="0" cy="0"/>
          <a:chOff x="0" y="0"/>
          <a:chExt cx="0" cy="0"/>
        </a:xfrm>
      </p:grpSpPr>
      <p:sp>
        <p:nvSpPr>
          <p:cNvPr id="1048599" name="Google Shape;365;p5"/>
          <p:cNvSpPr txBox="1">
            <a:spLocks noGrp="1"/>
          </p:cNvSpPr>
          <p:nvPr>
            <p:ph type="title"/>
          </p:nvPr>
        </p:nvSpPr>
        <p:spPr>
          <a:xfrm>
            <a:off x="4" y="81860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dirty="0" sz="2000" lang="en">
                <a:solidFill>
                  <a:srgbClr val="4A4548"/>
                </a:solidFill>
                <a:highlight>
                  <a:srgbClr val="FFFFFF"/>
                </a:highlight>
              </a:rPr>
              <a:t>Tools or resources</a:t>
            </a:r>
            <a:endParaRPr dirty="0" sz="2000"/>
          </a:p>
        </p:txBody>
      </p:sp>
      <p:sp>
        <p:nvSpPr>
          <p:cNvPr id="1048600" name="Google Shape;366;p5"/>
          <p:cNvSpPr txBox="1">
            <a:spLocks noGrp="1"/>
          </p:cNvSpPr>
          <p:nvPr>
            <p:ph type="title"/>
          </p:nvPr>
        </p:nvSpPr>
        <p:spPr>
          <a:xfrm>
            <a:off x="4" y="2019825"/>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br>
              <a:rPr b="0" sz="1400" lang="en-US">
                <a:solidFill>
                  <a:srgbClr val="4A4548"/>
                </a:solidFill>
                <a:highlight>
                  <a:srgbClr val="FFFFFF"/>
                </a:highlight>
              </a:rPr>
            </a:br>
            <a:br>
              <a:rPr b="0" sz="1400" lang="en-US">
                <a:solidFill>
                  <a:srgbClr val="4A4548"/>
                </a:solidFill>
                <a:highlight>
                  <a:srgbClr val="FFFFFF"/>
                </a:highlight>
              </a:rPr>
            </a:br>
            <a:r>
              <a:rPr b="0" sz="1400" lang="en-US">
                <a:solidFill>
                  <a:srgbClr val="4A4548"/>
                </a:solidFill>
                <a:highlight>
                  <a:srgbClr val="FFFFFF"/>
                </a:highlight>
              </a:rPr>
              <a:t>A</a:t>
            </a:r>
            <a:r>
              <a:rPr b="0" sz="1400" lang="en-US">
                <a:solidFill>
                  <a:srgbClr val="4A4548"/>
                </a:solidFill>
                <a:highlight>
                  <a:srgbClr val="FFFFFF"/>
                </a:highlight>
              </a:rPr>
              <a:t>R or VR software development kits (SDKs) such as Unity or Unreal Engine.</a:t>
            </a:r>
            <a:br>
              <a:rPr b="0" sz="1400" lang="en-US">
                <a:solidFill>
                  <a:srgbClr val="4A4548"/>
                </a:solidFill>
                <a:highlight>
                  <a:srgbClr val="FFFFFF"/>
                </a:highlight>
              </a:rPr>
            </a:br>
            <a:r>
              <a:rPr b="0" sz="1400" lang="en-US">
                <a:solidFill>
                  <a:srgbClr val="4A4548"/>
                </a:solidFill>
                <a:highlight>
                  <a:srgbClr val="FFFFFF"/>
                </a:highlight>
              </a:rPr>
              <a:t>360-degree cameras such as the Ricoh Theta or the GoPro Fusion.</a:t>
            </a:r>
            <a:br>
              <a:rPr b="0" sz="1400" lang="en-US">
                <a:solidFill>
                  <a:srgbClr val="4A4548"/>
                </a:solidFill>
                <a:highlight>
                  <a:srgbClr val="FFFFFF"/>
                </a:highlight>
              </a:rPr>
            </a:br>
            <a:r>
              <a:rPr b="0" sz="1400" lang="en-US">
                <a:solidFill>
                  <a:srgbClr val="4A4548"/>
                </a:solidFill>
                <a:highlight>
                  <a:srgbClr val="FFFFFF"/>
                </a:highlight>
              </a:rPr>
              <a:t>Energy monitoring and analysis tools such as FLIR thermal imaging cameras or Wattvision energy monitoring systems.</a:t>
            </a:r>
            <a:br>
              <a:rPr b="0" sz="1400" lang="en-US">
                <a:solidFill>
                  <a:srgbClr val="4A4548"/>
                </a:solidFill>
                <a:highlight>
                  <a:srgbClr val="FFFFFF"/>
                </a:highlight>
              </a:rPr>
            </a:br>
            <a:r>
              <a:rPr b="0" sz="1400" lang="en-US">
                <a:solidFill>
                  <a:srgbClr val="4A4548"/>
                </a:solidFill>
                <a:highlight>
                  <a:srgbClr val="FFFFFF"/>
                </a:highlight>
              </a:rPr>
              <a:t>Cloud-based data storage and analysis tools such as Microsoft Azure or Amazon Web Services.</a:t>
            </a:r>
            <a:endParaRPr sz="1400"/>
          </a:p>
        </p:txBody>
      </p:sp>
      <p:pic>
        <p:nvPicPr>
          <p:cNvPr id="2097158"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Shape 370"/>
        <p:cNvGrpSpPr/>
        <p:nvPr/>
      </p:nvGrpSpPr>
      <p:grpSpPr>
        <a:xfrm>
          <a:off x="0" y="0"/>
          <a:ext cx="0" cy="0"/>
          <a:chOff x="0" y="0"/>
          <a:chExt cx="0" cy="0"/>
        </a:xfrm>
      </p:grpSpPr>
      <p:sp>
        <p:nvSpPr>
          <p:cNvPr id="1048603" name="Google Shape;371;p6"/>
          <p:cNvSpPr txBox="1">
            <a:spLocks noGrp="1"/>
          </p:cNvSpPr>
          <p:nvPr>
            <p:ph type="title"/>
          </p:nvPr>
        </p:nvSpPr>
        <p:spPr>
          <a:xfrm>
            <a:off x="4946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t>Any Supporting Functional Documents</a:t>
            </a:r>
            <a:endParaRPr sz="2000"/>
          </a:p>
        </p:txBody>
      </p:sp>
      <p:sp>
        <p:nvSpPr>
          <p:cNvPr id="1048604" name="Google Shape;372;p6"/>
          <p:cNvSpPr txBox="1"/>
          <p:nvPr/>
        </p:nvSpPr>
        <p:spPr>
          <a:xfrm>
            <a:off x="512375" y="1151300"/>
            <a:ext cx="8238600" cy="34143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Present your solution, talk about methodology, architecture &amp; scalability</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1" cap="none" sz="1200" i="0" lang="en-US" strike="noStrike" u="none">
                <a:solidFill>
                  <a:srgbClr val="000000"/>
                </a:solidFill>
                <a:latin typeface="Lato"/>
                <a:ea typeface="Lato"/>
                <a:cs typeface="Lato"/>
                <a:sym typeface="Lato"/>
              </a:rPr>
              <a:t>Supporting Functional Documents:</a:t>
            </a:r>
            <a:endParaRPr b="1"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endParaRPr b="1"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200" i="0" lang="en-US" strike="noStrike" u="none">
                <a:solidFill>
                  <a:srgbClr val="000000"/>
                </a:solidFill>
                <a:latin typeface="Lato"/>
                <a:ea typeface="Lato"/>
                <a:cs typeface="Lato"/>
                <a:sym typeface="Lato"/>
              </a:rPr>
              <a:t>User requirements document outlining the key features and functionality of the virtual energy auditing tool.</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200" i="0" lang="en-US" strike="noStrike" u="none">
                <a:solidFill>
                  <a:srgbClr val="000000"/>
                </a:solidFill>
                <a:latin typeface="Lato"/>
                <a:ea typeface="Lato"/>
                <a:cs typeface="Lato"/>
                <a:sym typeface="Lato"/>
              </a:rPr>
              <a:t>System architecture document outlining the technical details of the tool and how it integrates with other technologies.</a:t>
            </a:r>
            <a:r>
              <a:rPr b="0" cap="none" sz="1200" i="0" lang="en-US" strike="noStrike" u="none">
                <a:solidFill>
                  <a:srgbClr val="000000"/>
                </a:solidFill>
                <a:latin typeface="Lato"/>
                <a:ea typeface="Lato"/>
                <a:cs typeface="Lato"/>
                <a:sym typeface="Lato"/>
              </a:rPr>
              <a:t>Testing and validation plan outlining the procedures for testing the tool's functionality and performance.</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200" i="0" lang="en-US" strike="noStrike" u="none">
                <a:solidFill>
                  <a:srgbClr val="000000"/>
                </a:solidFill>
                <a:latin typeface="Lato"/>
                <a:ea typeface="Lato"/>
                <a:cs typeface="Lato"/>
                <a:sym typeface="Lato"/>
              </a:rPr>
              <a:t>User manual outlining how to use the virtual energy auditing tool and interpret the results.</a:t>
            </a:r>
            <a:endParaRPr b="0" cap="none" sz="1400" i="0" strike="noStrike" u="none">
              <a:solidFill>
                <a:srgbClr val="000000"/>
              </a:solidFill>
              <a:latin typeface="Lato"/>
              <a:ea typeface="Lato"/>
              <a:cs typeface="Lato"/>
              <a:sym typeface="Lato"/>
            </a:endParaRPr>
          </a:p>
        </p:txBody>
      </p:sp>
      <p:pic>
        <p:nvPicPr>
          <p:cNvPr id="2097159"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Shape 376"/>
        <p:cNvGrpSpPr/>
        <p:nvPr/>
      </p:nvGrpSpPr>
      <p:grpSpPr>
        <a:xfrm>
          <a:off x="0" y="0"/>
          <a:ext cx="0" cy="0"/>
          <a:chOff x="0" y="0"/>
          <a:chExt cx="0" cy="0"/>
        </a:xfrm>
      </p:grpSpPr>
      <p:sp>
        <p:nvSpPr>
          <p:cNvPr id="1048607" name="Google Shape;377;p7"/>
          <p:cNvSpPr txBox="1">
            <a:spLocks noGrp="1"/>
          </p:cNvSpPr>
          <p:nvPr>
            <p:ph type="title"/>
          </p:nvPr>
        </p:nvSpPr>
        <p:spPr>
          <a:xfrm>
            <a:off x="494629" y="229550"/>
            <a:ext cx="8280000" cy="576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000" lang="en">
                <a:solidFill>
                  <a:srgbClr val="222222"/>
                </a:solidFill>
                <a:highlight>
                  <a:srgbClr val="FFFFFF"/>
                </a:highlight>
              </a:rPr>
              <a:t>Key Differentiators &amp; Adoption Plan</a:t>
            </a:r>
            <a:endParaRPr sz="2000"/>
          </a:p>
        </p:txBody>
      </p:sp>
      <p:sp>
        <p:nvSpPr>
          <p:cNvPr id="1048608" name="Google Shape;378;p7"/>
          <p:cNvSpPr txBox="1"/>
          <p:nvPr/>
        </p:nvSpPr>
        <p:spPr>
          <a:xfrm>
            <a:off x="512375" y="1151300"/>
            <a:ext cx="8238600" cy="34143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How is your solution better than alternatives and how do you plan to build adoption?</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1" cap="none" sz="1400" i="0" lang="en-US" strike="noStrike" u="none">
                <a:solidFill>
                  <a:srgbClr val="222222"/>
                </a:solidFill>
                <a:highlight>
                  <a:srgbClr val="FFFFFF"/>
                </a:highlight>
                <a:latin typeface="Lato"/>
                <a:ea typeface="Lato"/>
                <a:cs typeface="Lato"/>
                <a:sym typeface="Lato"/>
              </a:rPr>
              <a:t>K</a:t>
            </a:r>
            <a:r>
              <a:rPr b="1" cap="none" sz="1400" i="0" lang="en-US" strike="noStrike" u="none">
                <a:solidFill>
                  <a:srgbClr val="222222"/>
                </a:solidFill>
                <a:highlight>
                  <a:srgbClr val="FFFFFF"/>
                </a:highlight>
                <a:latin typeface="Lato"/>
                <a:ea typeface="Lato"/>
                <a:cs typeface="Lato"/>
                <a:sym typeface="Lato"/>
              </a:rPr>
              <a:t>ey Differences:</a:t>
            </a:r>
            <a:endParaRPr b="1"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Lato"/>
                <a:ea typeface="Lato"/>
                <a:cs typeface="Lato"/>
                <a:sym typeface="Lato"/>
              </a:rPr>
              <a:t>Virtual energy auditing can be done remotely, reducing the need for travel and making it a more sustainable option.</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Lato"/>
                <a:ea typeface="Lato"/>
                <a:cs typeface="Lato"/>
                <a:sym typeface="Lato"/>
              </a:rPr>
              <a:t>Virtual energy auditing can be done faster and more cost-effectively than traditional energy audits.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Lato"/>
                <a:ea typeface="Lato"/>
                <a:cs typeface="Lato"/>
                <a:sym typeface="Lato"/>
              </a:rPr>
              <a:t>Virtual energy auditing can be more accurate and identify areas of energy waste that may be missed in traditional energy audits.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1" cap="none" sz="1400" i="0" lang="en-US" strike="noStrike" u="none">
                <a:solidFill>
                  <a:srgbClr val="000000"/>
                </a:solidFill>
                <a:latin typeface="Lato"/>
                <a:ea typeface="Lato"/>
                <a:cs typeface="Lato"/>
                <a:sym typeface="Lato"/>
              </a:rPr>
              <a:t> Adoption Plan:</a:t>
            </a:r>
            <a:endParaRPr b="1"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Lato"/>
                <a:ea typeface="Lato"/>
                <a:cs typeface="Lato"/>
                <a:sym typeface="Lato"/>
              </a:rPr>
              <a:t>The adoption plan for virtual energy auditing would involve several steps: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Lato"/>
                <a:ea typeface="Lato"/>
                <a:cs typeface="Lato"/>
                <a:sym typeface="Lato"/>
              </a:rPr>
              <a:t>Develop and test the virtual energy auditing tool, ensuring that it meets the user requirements and technical specifications.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Lato"/>
                <a:ea typeface="Lato"/>
                <a:cs typeface="Lato"/>
                <a:sym typeface="Lato"/>
              </a:rPr>
              <a:t>Conduct a pilot study with a small group of users to validate the tool's functionality and usability.</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Lato"/>
                <a:ea typeface="Lato"/>
                <a:cs typeface="Lato"/>
                <a:sym typeface="Lato"/>
              </a:rPr>
              <a:t>Create educational materials and outreach programs to increase awareness and education on energy efficiency measures among homeowners and building owners.</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Lato"/>
                <a:ea typeface="Lato"/>
                <a:cs typeface="Lato"/>
                <a:sym typeface="Lato"/>
              </a:rPr>
              <a:t>Partner with energy auditors, property managers, and other stakeholders to promote the adoption of virtual energy auditing.</a:t>
            </a:r>
            <a:endParaRPr b="0" cap="none" sz="1400" i="0" strike="noStrike" u="none">
              <a:solidFill>
                <a:srgbClr val="000000"/>
              </a:solidFill>
              <a:latin typeface="Lato"/>
              <a:ea typeface="Lato"/>
              <a:cs typeface="Lato"/>
              <a:sym typeface="Lato"/>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Lato"/>
                <a:ea typeface="Lato"/>
                <a:cs typeface="Lato"/>
                <a:sym typeface="Lato"/>
              </a:rPr>
              <a:t>Offer training and support for users who may be unfamiliar with AR or VR technology.</a:t>
            </a:r>
            <a:endParaRPr b="0" cap="none" sz="1400" i="0" strike="noStrike" u="none">
              <a:solidFill>
                <a:srgbClr val="000000"/>
              </a:solidFill>
              <a:latin typeface="Lato"/>
              <a:ea typeface="Lato"/>
              <a:cs typeface="Lato"/>
              <a:sym typeface="Lato"/>
            </a:endParaRPr>
          </a:p>
        </p:txBody>
      </p:sp>
      <p:pic>
        <p:nvPicPr>
          <p:cNvPr id="2097160"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Shape 382"/>
        <p:cNvGrpSpPr/>
        <p:nvPr/>
      </p:nvGrpSpPr>
      <p:grpSpPr>
        <a:xfrm>
          <a:off x="0" y="0"/>
          <a:ext cx="0" cy="0"/>
          <a:chOff x="0" y="0"/>
          <a:chExt cx="0" cy="0"/>
        </a:xfrm>
      </p:grpSpPr>
      <p:sp>
        <p:nvSpPr>
          <p:cNvPr id="1048611" name="Google Shape;383;p8"/>
          <p:cNvSpPr txBox="1"/>
          <p:nvPr/>
        </p:nvSpPr>
        <p:spPr>
          <a:xfrm>
            <a:off x="0" y="0"/>
            <a:ext cx="9209400" cy="4926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 strike="noStrike" u="none">
                <a:solidFill>
                  <a:srgbClr val="1F1F50"/>
                </a:solidFill>
                <a:latin typeface="Lato"/>
                <a:ea typeface="Lato"/>
                <a:cs typeface="Lato"/>
                <a:sym typeface="Lato"/>
              </a:rPr>
              <a:t>GitHub Repository Link &amp; </a:t>
            </a:r>
            <a:r>
              <a:rPr b="1" cap="none" sz="2000" i="0" lang="en" strike="noStrike" u="none">
                <a:solidFill>
                  <a:srgbClr val="4A4548"/>
                </a:solidFill>
                <a:highlight>
                  <a:srgbClr val="FFFFFF"/>
                </a:highlight>
                <a:latin typeface="Lato"/>
                <a:ea typeface="Lato"/>
                <a:cs typeface="Lato"/>
                <a:sym typeface="Lato"/>
              </a:rPr>
              <a:t>supporting diagrams, screenshots, if any</a:t>
            </a:r>
            <a:endParaRPr b="1" cap="none" sz="2000" i="0" strike="noStrike" u="none">
              <a:solidFill>
                <a:srgbClr val="1F1F50"/>
              </a:solidFill>
              <a:latin typeface="Lato"/>
              <a:ea typeface="Lato"/>
              <a:cs typeface="Lato"/>
              <a:sym typeface="Lato"/>
            </a:endParaRPr>
          </a:p>
        </p:txBody>
      </p:sp>
      <p:sp>
        <p:nvSpPr>
          <p:cNvPr id="1048612" name="Google Shape;384;p8"/>
          <p:cNvSpPr txBox="1"/>
          <p:nvPr/>
        </p:nvSpPr>
        <p:spPr>
          <a:xfrm>
            <a:off x="118658" y="555580"/>
            <a:ext cx="8308270" cy="4002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222222"/>
                </a:solidFill>
                <a:highlight>
                  <a:srgbClr val="FFFFFF"/>
                </a:highlight>
                <a:latin typeface="Lato"/>
                <a:ea typeface="Lato"/>
                <a:cs typeface="Lato"/>
                <a:sym typeface="Lato"/>
              </a:rPr>
              <a:t>How far it can go?</a:t>
            </a:r>
            <a:endParaRPr b="0" cap="none" sz="1400" i="0" strike="noStrike" u="none">
              <a:solidFill>
                <a:srgbClr val="000000"/>
              </a:solidFill>
              <a:latin typeface="Lato"/>
              <a:ea typeface="Lato"/>
              <a:cs typeface="Lato"/>
              <a:sym typeface="Lato"/>
            </a:endParaRPr>
          </a:p>
        </p:txBody>
      </p:sp>
      <p:pic>
        <p:nvPicPr>
          <p:cNvPr id="2097161"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
        <p:nvSpPr>
          <p:cNvPr id="1048613" name=""/>
          <p:cNvSpPr txBox="1"/>
          <p:nvPr/>
        </p:nvSpPr>
        <p:spPr>
          <a:xfrm>
            <a:off x="188336" y="955780"/>
            <a:ext cx="8412854" cy="3469640"/>
          </a:xfrm>
          <a:prstGeom prst="rect"/>
        </p:spPr>
        <p:txBody>
          <a:bodyPr rtlCol="0" wrap="square">
            <a:spAutoFit/>
          </a:bodyPr>
          <a:p>
            <a:r>
              <a:rPr sz="1000" lang="en-IN">
                <a:solidFill>
                  <a:srgbClr val="000000"/>
                </a:solidFill>
              </a:rPr>
              <a:t>The</a:t>
            </a:r>
            <a:r>
              <a:rPr sz="1200" lang="en-IN">
                <a:solidFill>
                  <a:srgbClr val="000000"/>
                </a:solidFill>
              </a:rPr>
              <a:t> virtual energy auditing project has the potential to go quite far in terms of its impact and adoption. As the world continues to prioritize sustainability and energy efficiency, there is a growing demand for tools and technologies that can help identify and reduce energy waste in homes and buildings.
Virtual energy auditing has several advantages over traditional energy auditing methods. It can be done remotely, which is especially useful during times of social distancing or travel restrictions. It is also faster and more cost-effective than traditional energy auditing methods, which often require on-site visits and manual inspections.
Another advantage of virtual energy auditing is its ability to provide detailed data and insights. By using energy monitoring and analysis tools, virtual energy auditing can identify energy waste in ways that may not be immediately apparent through manual inspections. This data can be used to suggest energy-efficient improvements and estimate cost savings, providing valuable information to homeowners, building managers, and energy auditors.
In terms of adoption, virtual energy auditing may initially be more common in larger commercial buildings, where the potential cost savings from energy efficiency improvements are higher. However, as the technology becomes more accessible and affordable, it could also become more common in residential settings.
Overall, virtual energy auditing has the potential to make a significant impact in the field of energy efficiency and sustainability, and its adoption is likely to grow as more people become aware of its benefits.</a:t>
            </a:r>
            <a:endParaRPr sz="11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4" name="Shape 388"/>
        <p:cNvGrpSpPr/>
        <p:nvPr/>
      </p:nvGrpSpPr>
      <p:grpSpPr>
        <a:xfrm>
          <a:off x="0" y="0"/>
          <a:ext cx="0" cy="0"/>
          <a:chOff x="0" y="0"/>
          <a:chExt cx="0" cy="0"/>
        </a:xfrm>
      </p:grpSpPr>
      <p:sp>
        <p:nvSpPr>
          <p:cNvPr id="1048620" name="Google Shape;389;p9"/>
          <p:cNvSpPr txBox="1">
            <a:spLocks noGrp="1"/>
          </p:cNvSpPr>
          <p:nvPr>
            <p:ph type="title"/>
          </p:nvPr>
        </p:nvSpPr>
        <p:spPr>
          <a:xfrm>
            <a:off x="338275" y="1916925"/>
            <a:ext cx="8649300" cy="8274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3600" lang="en"/>
              <a:t>Thank You</a:t>
            </a:r>
            <a:endParaRPr sz="3600"/>
          </a:p>
        </p:txBody>
      </p:sp>
      <p:sp>
        <p:nvSpPr>
          <p:cNvPr id="1048621" name="Google Shape;390;p9"/>
          <p:cNvSpPr txBox="1">
            <a:spLocks noGrp="1"/>
          </p:cNvSpPr>
          <p:nvPr>
            <p:ph type="subTitle" idx="1"/>
          </p:nvPr>
        </p:nvSpPr>
        <p:spPr>
          <a:xfrm>
            <a:off x="339712" y="2750625"/>
            <a:ext cx="4559100" cy="377700"/>
          </a:xfrm>
          <a:prstGeom prst="rect"/>
          <a:noFill/>
          <a:ln>
            <a:noFill/>
          </a:ln>
        </p:spPr>
        <p:txBody>
          <a:bodyPr anchor="t" anchorCtr="0" bIns="91425" lIns="91425" rIns="91425" spcFirstLastPara="1" tIns="91425" wrap="square">
            <a:noAutofit/>
          </a:bodyPr>
          <a:p>
            <a:pPr algn="l" indent="0" lvl="0" marL="0" rtl="0">
              <a:lnSpc>
                <a:spcPct val="150000"/>
              </a:lnSpc>
              <a:spcBef>
                <a:spcPts val="0"/>
              </a:spcBef>
              <a:spcAft>
                <a:spcPts val="1600"/>
              </a:spcAft>
              <a:buSzPts val="1800"/>
              <a:buNone/>
            </a:pPr>
            <a:r>
              <a:rPr sz="1500" lang="en"/>
              <a:t>Team member names</a:t>
            </a:r>
            <a:endParaRPr sz="1500"/>
          </a:p>
        </p:txBody>
      </p:sp>
      <p:pic>
        <p:nvPicPr>
          <p:cNvPr id="2097163" name="Picture 4" descr="Icon  Description automatically generated"/>
          <p:cNvPicPr>
            <a:picLocks noChangeAspect="1"/>
          </p:cNvPicPr>
          <p:nvPr/>
        </p:nvPicPr>
        <p:blipFill>
          <a:blip xmlns:r="http://schemas.openxmlformats.org/officeDocument/2006/relationships" r:embed="rId1"/>
          <a:stretch>
            <a:fillRect/>
          </a:stretch>
        </p:blipFill>
        <p:spPr>
          <a:xfrm>
            <a:off x="7789293" y="4744259"/>
            <a:ext cx="1275272" cy="302464"/>
          </a:xfrm>
          <a:prstGeom prst="rect"/>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Bank of Baroda Hackathon - 2022                       </dc:title>
  <dc:creator>220733SI</dc:creator>
  <dcterms:created xsi:type="dcterms:W3CDTF">2023-04-18T07:50:45Z</dcterms:created>
  <dcterms:modified xsi:type="dcterms:W3CDTF">2023-04-19T17:39:30Z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905dbc2fcfcc460b8952debc69e4432e</vt:lpwstr>
  </property>
</Properties>
</file>