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2B618E-0DC9-47D8-AFE6-429A6639674E}" type="datetimeFigureOut">
              <a:rPr lang="es-CO" smtClean="0"/>
              <a:t>08/12/2015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18829AC-BDAD-43DA-8338-3159208EF9E6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835696" y="1124744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PROYECTO</a:t>
            </a:r>
            <a:r>
              <a:rPr lang="es-ES" sz="8000" dirty="0" smtClean="0">
                <a:latin typeface="Agency FB" panose="020B0503020202020204" pitchFamily="34" charset="0"/>
              </a:rPr>
              <a:t> </a:t>
            </a:r>
            <a:r>
              <a:rPr lang="es-ES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FINAL</a:t>
            </a:r>
            <a:endParaRPr lang="es-CO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15616" y="2564904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STIVEN CARDONA MONSALVE</a:t>
            </a:r>
          </a:p>
          <a:p>
            <a:pPr algn="ctr"/>
            <a:r>
              <a:rPr lang="es-ES" sz="60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PROGRAMACION I</a:t>
            </a:r>
          </a:p>
          <a:p>
            <a:pPr algn="ctr"/>
            <a:r>
              <a:rPr lang="es-ES" sz="60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2015-II</a:t>
            </a:r>
            <a:endParaRPr lang="es-CO" sz="60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>
                <a:latin typeface="Agency FB" panose="020B0503020202020204" pitchFamily="34" charset="0"/>
              </a:rPr>
              <a:t>El juego consiste en un ajedrez </a:t>
            </a:r>
            <a:r>
              <a:rPr lang="es-ES" sz="3600" dirty="0" smtClean="0">
                <a:latin typeface="Agency FB" panose="020B0503020202020204" pitchFamily="34" charset="0"/>
              </a:rPr>
              <a:t>clásico que </a:t>
            </a:r>
            <a:r>
              <a:rPr lang="es-ES" sz="3600" dirty="0">
                <a:latin typeface="Agency FB" panose="020B0503020202020204" pitchFamily="34" charset="0"/>
              </a:rPr>
              <a:t>tiene </a:t>
            </a:r>
            <a:r>
              <a:rPr lang="es-ES" sz="3600" dirty="0" smtClean="0">
                <a:latin typeface="Agency FB" panose="020B0503020202020204" pitchFamily="34" charset="0"/>
              </a:rPr>
              <a:t>  dos </a:t>
            </a:r>
            <a:r>
              <a:rPr lang="es-ES" sz="3600" dirty="0">
                <a:latin typeface="Agency FB" panose="020B0503020202020204" pitchFamily="34" charset="0"/>
              </a:rPr>
              <a:t>modos , una partida rápida y un mini juego que nos ajusta un problema ajedrecístico</a:t>
            </a:r>
            <a:r>
              <a:rPr lang="es-ES" sz="36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s-ES" sz="3600" dirty="0" smtClean="0">
                <a:latin typeface="Agency FB" panose="020B0503020202020204" pitchFamily="34" charset="0"/>
              </a:rPr>
              <a:t>El ajedrez es netamente clásico sin ningún tipo de modificación, la opción de juego es solo uno contra uno</a:t>
            </a:r>
            <a:endParaRPr lang="es-CO" sz="3600" dirty="0">
              <a:latin typeface="Agency FB" panose="020B0503020202020204" pitchFamily="34" charset="0"/>
            </a:endParaRP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AJEDREZ CLASICO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49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El juego funciona completamente con una matriz de ocho por ocho hecha con nueve vectores un vector que contiene cada vector fila y ocho vectores fila.</a:t>
            </a:r>
            <a:endParaRPr lang="es-CO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6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696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600" dirty="0" smtClean="0"/>
              <a:t>Lo que se hace básicamente es mover el elemento y la posición al que este pertenece dentro de la matriz es evidente que hay muchas funciones detrás de estos procesos debido a que cada imagen tiene asignados unos parámetros de movimiento y disposición hacia que posiblemente su rey este en jaque</a:t>
            </a:r>
            <a:endParaRPr lang="es-CO" sz="3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0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TRANSFORMAR:</a:t>
            </a:r>
            <a:r>
              <a:rPr lang="es-ES" dirty="0"/>
              <a:t> </a:t>
            </a:r>
            <a:r>
              <a:rPr lang="es-ES" dirty="0" smtClean="0"/>
              <a:t>Transforma las posiciones del clic en posiciones exactas establecidas</a:t>
            </a:r>
          </a:p>
          <a:p>
            <a:r>
              <a:rPr lang="es-ES" b="1" dirty="0" smtClean="0"/>
              <a:t>DIBUJAR: </a:t>
            </a:r>
            <a:r>
              <a:rPr lang="es-ES" dirty="0" smtClean="0"/>
              <a:t>Realiza una iteración en la matriz al ser llamada y dibuja lo que este establecida en ella en las posiciones determinadas</a:t>
            </a:r>
          </a:p>
          <a:p>
            <a:r>
              <a:rPr lang="es-ES" dirty="0" smtClean="0"/>
              <a:t>Estas son dos de las mas de 20 funciones que hacen posible el funcionamiento del juego cada una con una función clara e importante en total el código posee</a:t>
            </a:r>
            <a:r>
              <a:rPr lang="es-CO" dirty="0" smtClean="0"/>
              <a:t> 2945 líneas 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0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127</TotalTime>
  <Words>202</Words>
  <Application>Microsoft Office PowerPoint</Application>
  <PresentationFormat>Presentación en pantalla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Cartoné</vt:lpstr>
      <vt:lpstr>Presentación de PowerPoint</vt:lpstr>
      <vt:lpstr>AJEDREZ CLASICO</vt:lpstr>
      <vt:lpstr>ALGORITMOS</vt:lpstr>
      <vt:lpstr>Presentación de PowerPoint</vt:lpstr>
      <vt:lpstr>ESTRUCTURA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</dc:creator>
  <cp:lastModifiedBy>ELIZABETH</cp:lastModifiedBy>
  <cp:revision>4</cp:revision>
  <dcterms:created xsi:type="dcterms:W3CDTF">2015-12-08T19:19:35Z</dcterms:created>
  <dcterms:modified xsi:type="dcterms:W3CDTF">2015-12-08T21:27:21Z</dcterms:modified>
</cp:coreProperties>
</file>