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4" r:id="rId9"/>
    <p:sldId id="266" r:id="rId10"/>
    <p:sldId id="270" r:id="rId11"/>
    <p:sldId id="27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FF"/>
    <a:srgbClr val="FF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7" autoAdjust="0"/>
  </p:normalViewPr>
  <p:slideViewPr>
    <p:cSldViewPr>
      <p:cViewPr>
        <p:scale>
          <a:sx n="107" d="100"/>
          <a:sy n="107" d="100"/>
        </p:scale>
        <p:origin x="-8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859DA-79F9-4700-ADEF-A7817D338B38}" type="datetimeFigureOut">
              <a:rPr lang="es-CO" smtClean="0"/>
              <a:t>07/06/2016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4203-6AFF-4D02-863B-74A8873F2E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05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June 7, 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80CB818-7379-467D-8E76-EF9D9074A26C}" type="datetime2">
              <a:rPr lang="en-US" smtClean="0"/>
              <a:t>Tuesday, June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02414" y="3245634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  <a:hlinkClick r:id="rId2" action="ppaction://hlinksldjump"/>
              </a:rPr>
              <a:t>PLAY</a:t>
            </a:r>
            <a:endParaRPr lang="es-ES" sz="5400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669021" y="2060848"/>
            <a:ext cx="3390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PAC-MAN</a:t>
            </a:r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960201" y="3435097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chemeClr val="accent3"/>
                </a:solidFill>
              </a:rPr>
              <a:t>Realidad </a:t>
            </a:r>
            <a:endParaRPr lang="es-CO" sz="4000" dirty="0">
              <a:solidFill>
                <a:schemeClr val="accent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 rot="20005636">
            <a:off x="2520712" y="2207098"/>
            <a:ext cx="36872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12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FAIL</a:t>
            </a:r>
            <a:endParaRPr lang="es-ES" sz="120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7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0466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3"/>
                </a:solidFill>
              </a:rPr>
              <a:t>¿COMO LO HICIMOS ?</a:t>
            </a:r>
          </a:p>
          <a:p>
            <a:endParaRPr lang="es-CO" dirty="0" smtClean="0">
              <a:solidFill>
                <a:schemeClr val="accent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PANTALLA DE INICIO.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MENU Y BOTONES.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MATRIZ Y SU EXPLICACION. 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COMO SE CREARON LOS MUROS ?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COMO EVITAMOS QUE SE COMIERA LOS MUROS.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 COMO SE CREARON LAS GALLETAS  Y LAS FRUTAS.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COMO ARREGLAMOS EL PROBLEMA DE LOS MOVIMIENTOS DEFASADOS.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EXPLICACION DEL SONIDO. </a:t>
            </a:r>
            <a:endParaRPr lang="es-CO" dirty="0" smtClean="0">
              <a:solidFill>
                <a:schemeClr val="accent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51720" y="2967334"/>
            <a:ext cx="50045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GAME OVER</a:t>
            </a:r>
            <a:endParaRPr lang="es-E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76663" y="332656"/>
            <a:ext cx="3390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PAC-MAN</a:t>
            </a:r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19672" y="1772814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Presentado por :</a:t>
            </a:r>
          </a:p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Mateo Murillo Caro </a:t>
            </a:r>
          </a:p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Yeimi Hernández Ruiz </a:t>
            </a:r>
          </a:p>
          <a:p>
            <a:pPr algn="ctr"/>
            <a:r>
              <a:rPr lang="es-CO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</a:p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A:</a:t>
            </a:r>
          </a:p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Francisco Alejandro </a:t>
            </a:r>
            <a:r>
              <a:rPr lang="es-CO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</a:t>
            </a:r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edina Aguirre</a:t>
            </a:r>
          </a:p>
          <a:p>
            <a:pPr algn="ctr"/>
            <a:r>
              <a:rPr lang="es-CO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</a:p>
        </p:txBody>
      </p:sp>
      <p:pic>
        <p:nvPicPr>
          <p:cNvPr id="5" name="4 Imagen" descr="http://files.softicons.com/download/game-icons/classic-games-icons-by-thvg/png/512/Pacma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0528" y="3284983"/>
            <a:ext cx="3060000" cy="30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Elipse"/>
          <p:cNvSpPr/>
          <p:nvPr/>
        </p:nvSpPr>
        <p:spPr>
          <a:xfrm>
            <a:off x="3081065" y="4437112"/>
            <a:ext cx="576064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4571999" y="4493707"/>
            <a:ext cx="576064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5979304" y="4522815"/>
            <a:ext cx="576064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7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8 0.00325 L 0.93906 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8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92696"/>
            <a:ext cx="7992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rgbClr val="FFFF00"/>
                </a:solidFill>
              </a:rPr>
              <a:t>Presentación del proyecto</a:t>
            </a:r>
          </a:p>
          <a:p>
            <a:endParaRPr lang="es-CO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La idea del proyecto es realizar un juego tipo árcade mediante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conocimientos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obtenidos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en la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materia y  códigos de programación, el juego elegido fue el clásico juego Pac-Man, creado y distribuido en le mercado en los 80´s</a:t>
            </a:r>
          </a:p>
          <a:p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Desde que Pac-Man fue lanzado el 21 de mayo de 1980, fue un éxito. Se convirtió en un fenómeno mundial en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la industria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de los videojuegos, llegó a tener el Récord Guiness del videojuego de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árcade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más exitoso de todos los tiempos </a:t>
            </a:r>
          </a:p>
        </p:txBody>
      </p:sp>
    </p:spTree>
    <p:extLst>
      <p:ext uri="{BB962C8B-B14F-4D97-AF65-F5344CB8AC3E}">
        <p14:creationId xmlns:p14="http://schemas.microsoft.com/office/powerpoint/2010/main" val="14693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692696"/>
            <a:ext cx="77768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rgbClr val="FFFF00"/>
                </a:solidFill>
              </a:rPr>
              <a:t>Objetivo general</a:t>
            </a:r>
          </a:p>
          <a:p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Crear un juego tipo árcade, mas específicamente un Pac-Man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como proyecto final para la asignatura de programación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1,  este debe cumplir unos requisitos tales como: jugabilidad similar al Pac-Man original, que los </a:t>
            </a:r>
          </a:p>
          <a:p>
            <a:r>
              <a:rPr lang="es-CO" dirty="0" smtClean="0">
                <a:solidFill>
                  <a:srgbClr val="0070C0"/>
                </a:solidFill>
              </a:rPr>
              <a:t>Fantasmas</a:t>
            </a:r>
            <a:r>
              <a:rPr lang="es-CO" dirty="0" smtClean="0">
                <a:solidFill>
                  <a:srgbClr val="00B0F0"/>
                </a:solidFill>
              </a:rPr>
              <a:t>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(</a:t>
            </a:r>
            <a:r>
              <a:rPr lang="es-CO" dirty="0" smtClean="0">
                <a:solidFill>
                  <a:srgbClr val="FF99FF"/>
                </a:solidFill>
              </a:rPr>
              <a:t>Pinky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 smtClean="0">
                <a:solidFill>
                  <a:srgbClr val="FF0000"/>
                </a:solidFill>
              </a:rPr>
              <a:t>Blinky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 smtClean="0">
                <a:solidFill>
                  <a:srgbClr val="00B0F0"/>
                </a:solidFill>
              </a:rPr>
              <a:t>Inky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,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es-CO" dirty="0" smtClean="0">
                <a:solidFill>
                  <a:srgbClr val="FFC000"/>
                </a:solidFill>
              </a:rPr>
              <a:t>Clyde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) interactúen correctamente con </a:t>
            </a:r>
            <a:r>
              <a:rPr lang="es-CO" dirty="0" smtClean="0">
                <a:solidFill>
                  <a:srgbClr val="FFFF00"/>
                </a:solidFill>
              </a:rPr>
              <a:t>Pac-Man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y viceversa</a:t>
            </a:r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764704"/>
            <a:ext cx="7776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rgbClr val="FFFF00"/>
                </a:solidFill>
              </a:rPr>
              <a:t>Objetivo especifico</a:t>
            </a:r>
          </a:p>
          <a:p>
            <a:pPr marL="400050" lvl="0" indent="-400050">
              <a:buFont typeface="+mj-lt"/>
              <a:buAutoNum type="romanUcPeriod"/>
            </a:pP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Analizar la información obtenida durante el proceso de formación para la realización de un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Pac-Man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Diseñar un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Pac-Man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que cumpla con los requerimientos de la materia.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Implementar un 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Pac-Man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funcional en base a los requisitos inicialmente establecidos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Obtener un Pac-Man completamente </a:t>
            </a:r>
            <a:r>
              <a:rPr lang="es-CO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jugable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, funcional y lo mas similar en cuanto al Pac-Man original. </a:t>
            </a:r>
          </a:p>
        </p:txBody>
      </p:sp>
    </p:spTree>
    <p:extLst>
      <p:ext uri="{BB962C8B-B14F-4D97-AF65-F5344CB8AC3E}">
        <p14:creationId xmlns:p14="http://schemas.microsoft.com/office/powerpoint/2010/main" val="4676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moddb.com/images/downloads/1/17/16099/pacman_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7201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627784" y="548680"/>
            <a:ext cx="432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Escenarios</a:t>
            </a:r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0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32656"/>
            <a:ext cx="4423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Personajes</a:t>
            </a:r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4 Imagen" descr="http://files.softicons.com/download/game-icons/classic-games-icons-by-thvg/png/512/Pacma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94" y="2776986"/>
            <a:ext cx="3060000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611643" y="16953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Como personaje principal témennos a  Pac-Man</a:t>
            </a:r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411760" y="476672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</a:rPr>
              <a:t>Fantasmas</a:t>
            </a:r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 rot="20080406">
            <a:off x="223761" y="1857256"/>
            <a:ext cx="1681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3200" b="1" dirty="0">
                <a:solidFill>
                  <a:srgbClr val="FF3300"/>
                </a:solidFill>
                <a:latin typeface="Showcard Gothic" pitchFamily="82" charset="0"/>
              </a:rPr>
              <a:t>Blinky</a:t>
            </a:r>
            <a:endParaRPr lang="es-E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8" name="7 Rectángulo"/>
          <p:cNvSpPr/>
          <p:nvPr/>
        </p:nvSpPr>
        <p:spPr>
          <a:xfrm rot="1416911">
            <a:off x="3777065" y="1769256"/>
            <a:ext cx="1463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3200" b="1" dirty="0">
                <a:solidFill>
                  <a:srgbClr val="FF99FF"/>
                </a:solidFill>
                <a:latin typeface="Showcard Gothic" pitchFamily="82" charset="0"/>
              </a:rPr>
              <a:t>Pinky</a:t>
            </a:r>
            <a:endParaRPr lang="es-E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99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9" name="8 Rectángulo"/>
          <p:cNvSpPr/>
          <p:nvPr/>
        </p:nvSpPr>
        <p:spPr>
          <a:xfrm rot="19684372">
            <a:off x="6151998" y="2015178"/>
            <a:ext cx="11913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3200" b="1" dirty="0">
                <a:solidFill>
                  <a:srgbClr val="00B0F0"/>
                </a:solidFill>
                <a:latin typeface="Showcard Gothic" pitchFamily="82" charset="0"/>
              </a:rPr>
              <a:t>Inky</a:t>
            </a:r>
            <a:endParaRPr lang="es-E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10" name="9 Rectángulo"/>
          <p:cNvSpPr/>
          <p:nvPr/>
        </p:nvSpPr>
        <p:spPr>
          <a:xfrm rot="18659788">
            <a:off x="1806805" y="4352923"/>
            <a:ext cx="14510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3200" b="1" dirty="0">
                <a:solidFill>
                  <a:srgbClr val="FFC000"/>
                </a:solidFill>
                <a:latin typeface="Showcard Gothic" pitchFamily="82" charset="0"/>
              </a:rPr>
              <a:t>Clyde</a:t>
            </a:r>
            <a:endParaRPr lang="es-E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</a:endParaRPr>
          </a:p>
        </p:txBody>
      </p:sp>
      <p:pic>
        <p:nvPicPr>
          <p:cNvPr id="11" name="10 Imagen" descr="http://blastomedia.com/wp-content/uploads/2014/02/blinky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7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11 Imagen" descr="http://blastomedia.com/wp-content/uploads/2014/02/pinky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5293">
            <a:off x="3237224" y="2220289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12 Imagen" descr="Inky-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1449">
            <a:off x="6416284" y="2665525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13 Imagen" descr="http://vignette1.wikia.nocookie.net/pac-man/images/b/be/2469743-orange.png/revision/latest/scale-to-width-down/220?cb=20151220045957&amp;path-prefix=e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86593">
            <a:off x="2821231" y="4484706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8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15616" y="836712"/>
            <a:ext cx="6696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b="1" dirty="0">
                <a:solidFill>
                  <a:schemeClr val="accent3"/>
                </a:solidFill>
              </a:rPr>
              <a:t>Esquema de puntuación:</a:t>
            </a:r>
            <a:endParaRPr lang="es-CO" dirty="0">
              <a:solidFill>
                <a:schemeClr val="accent3"/>
              </a:solidFill>
            </a:endParaRPr>
          </a:p>
          <a:p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Pac-Man 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en cada uno de los laberintos debe comer </a:t>
            </a:r>
            <a:r>
              <a:rPr lang="es-C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Pac-dots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(puntos pequeños) con valor de 1 punto por Pac-dot, como también premios con forma de frutas los cuales aparecen dos veces en cada escenario las cuales son: </a:t>
            </a:r>
            <a:r>
              <a:rPr lang="es-C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cereza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con un valor de 100 puntos,  </a:t>
            </a:r>
            <a:r>
              <a:rPr lang="es-C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fresa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300 puntos, </a:t>
            </a:r>
            <a:r>
              <a:rPr lang="es-C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naranja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500 puntos  y </a:t>
            </a:r>
            <a:r>
              <a:rPr lang="es-CO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manzana</a:t>
            </a:r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700 puntos</a:t>
            </a:r>
            <a:r>
              <a:rPr lang="es-CO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.</a:t>
            </a:r>
          </a:p>
          <a:p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b="1" dirty="0">
                <a:solidFill>
                  <a:schemeClr val="accent3"/>
                </a:solidFill>
              </a:rPr>
              <a:t>Niveles:</a:t>
            </a:r>
            <a:endParaRPr lang="es-CO" dirty="0">
              <a:solidFill>
                <a:schemeClr val="accent3"/>
              </a:solidFill>
            </a:endParaRPr>
          </a:p>
          <a:p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El juego contará con 5 niveles  los cuales dependiendo del nivel aparecerá el premio correspondiente es decir:</a:t>
            </a:r>
          </a:p>
          <a:p>
            <a:pPr lvl="0"/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Nivel 1: Cereza 100 puntos.</a:t>
            </a:r>
          </a:p>
          <a:p>
            <a:pPr lvl="0"/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Nivel 2: Fresa 300 puntos.</a:t>
            </a:r>
          </a:p>
          <a:p>
            <a:pPr lvl="0"/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Niveles 3 y 4: Naranja 500 puntos.</a:t>
            </a:r>
          </a:p>
          <a:p>
            <a:pPr lvl="0"/>
            <a:r>
              <a:rPr lang="es-CO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Niveles 5: Manzana 700 puntos.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7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pacman">
      <a:dk1>
        <a:sysClr val="windowText" lastClr="000000"/>
      </a:dk1>
      <a:lt1>
        <a:srgbClr val="262626"/>
      </a:lt1>
      <a:dk2>
        <a:srgbClr val="000000"/>
      </a:dk2>
      <a:lt2>
        <a:srgbClr val="262626"/>
      </a:lt2>
      <a:accent1>
        <a:srgbClr val="262626"/>
      </a:accent1>
      <a:accent2>
        <a:srgbClr val="0C0C0C"/>
      </a:accent2>
      <a:accent3>
        <a:srgbClr val="FFFF00"/>
      </a:accent3>
      <a:accent4>
        <a:srgbClr val="DED918"/>
      </a:accent4>
      <a:accent5>
        <a:srgbClr val="FFFF00"/>
      </a:accent5>
      <a:accent6>
        <a:srgbClr val="DED918"/>
      </a:accent6>
      <a:hlink>
        <a:srgbClr val="FFFF66"/>
      </a:hlink>
      <a:folHlink>
        <a:srgbClr val="DED91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161</TotalTime>
  <Words>337</Words>
  <Application>Microsoft Office PowerPoint</Application>
  <PresentationFormat>Presentación en pantalla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Elemental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pc</dc:creator>
  <cp:lastModifiedBy>usuario pc</cp:lastModifiedBy>
  <cp:revision>17</cp:revision>
  <dcterms:created xsi:type="dcterms:W3CDTF">2016-02-23T01:03:37Z</dcterms:created>
  <dcterms:modified xsi:type="dcterms:W3CDTF">2016-06-08T04:23:42Z</dcterms:modified>
</cp:coreProperties>
</file>