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3" d="100"/>
          <a:sy n="73" d="100"/>
        </p:scale>
        <p:origin x="-129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609600"/>
            <a:ext cx="683946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0" y="0"/>
            <a:ext cx="2438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" y="228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FEATURE 1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785471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85800"/>
            <a:ext cx="6858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 smtClean="0"/>
              <a:t>Generate </a:t>
            </a:r>
            <a:r>
              <a:rPr lang="en-US" sz="2400" b="1" dirty="0" smtClean="0"/>
              <a:t>SQL </a:t>
            </a:r>
            <a:r>
              <a:rPr lang="en-US" sz="2400" b="1" dirty="0" smtClean="0"/>
              <a:t>scripts Migrations : </a:t>
            </a:r>
            <a:endParaRPr lang="en-US" sz="2400" b="1" dirty="0" smtClean="0"/>
          </a:p>
          <a:p>
            <a:endParaRPr lang="en-IN" sz="2400" dirty="0" smtClean="0"/>
          </a:p>
          <a:p>
            <a:r>
              <a:rPr lang="en-US" sz="1600" b="1" dirty="0" smtClean="0"/>
              <a:t>Basic </a:t>
            </a:r>
            <a:r>
              <a:rPr lang="en-US" sz="1600" b="1" dirty="0" smtClean="0"/>
              <a:t>Usage</a:t>
            </a:r>
          </a:p>
          <a:p>
            <a:endParaRPr lang="en-US" sz="1600" b="1" dirty="0" smtClean="0"/>
          </a:p>
          <a:p>
            <a:pPr>
              <a:buNone/>
            </a:pPr>
            <a:r>
              <a:rPr lang="en-IN" sz="1600" b="1" dirty="0" smtClean="0"/>
              <a:t> </a:t>
            </a:r>
            <a:r>
              <a:rPr lang="en-IN" sz="1600" b="1" dirty="0" smtClean="0"/>
              <a:t>      </a:t>
            </a:r>
            <a:r>
              <a:rPr lang="en-IN" sz="1600" dirty="0" smtClean="0"/>
              <a:t> </a:t>
            </a:r>
            <a:r>
              <a:rPr lang="en-US" sz="1600" dirty="0" smtClean="0"/>
              <a:t>dotnet ef migrations </a:t>
            </a:r>
            <a:r>
              <a:rPr lang="en-US" sz="1600" dirty="0" smtClean="0"/>
              <a:t>script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b="1" dirty="0" smtClean="0"/>
              <a:t>With </a:t>
            </a:r>
            <a:r>
              <a:rPr lang="en-US" sz="1600" b="1" dirty="0" smtClean="0"/>
              <a:t>From (to implied</a:t>
            </a:r>
            <a:r>
              <a:rPr lang="en-US" sz="1600" b="1" dirty="0" smtClean="0"/>
              <a:t>)</a:t>
            </a:r>
          </a:p>
          <a:p>
            <a:endParaRPr lang="en-US" sz="1600" b="1" dirty="0" smtClean="0"/>
          </a:p>
          <a:p>
            <a:pPr>
              <a:buNone/>
            </a:pPr>
            <a:r>
              <a:rPr lang="en-IN" sz="1600" b="1" dirty="0" smtClean="0"/>
              <a:t>        </a:t>
            </a:r>
            <a:r>
              <a:rPr lang="en-US" sz="1600" dirty="0" smtClean="0"/>
              <a:t>dotnet ef migrations </a:t>
            </a:r>
            <a:r>
              <a:rPr lang="en-US" sz="1600" dirty="0" smtClean="0"/>
              <a:t>script  ThisMigrationtoLatestMigrations</a:t>
            </a:r>
          </a:p>
          <a:p>
            <a:pPr>
              <a:buNone/>
            </a:pPr>
            <a:endParaRPr lang="en-US" sz="1600" b="1" dirty="0" smtClean="0"/>
          </a:p>
          <a:p>
            <a:r>
              <a:rPr lang="en-US" sz="1600" b="1" dirty="0" smtClean="0"/>
              <a:t>With From and </a:t>
            </a:r>
            <a:r>
              <a:rPr lang="en-US" sz="1600" b="1" dirty="0" smtClean="0"/>
              <a:t>To</a:t>
            </a:r>
          </a:p>
          <a:p>
            <a:endParaRPr lang="en-IN" sz="1600" dirty="0" smtClean="0"/>
          </a:p>
          <a:p>
            <a:pPr>
              <a:buNone/>
            </a:pPr>
            <a:r>
              <a:rPr lang="en-IN" sz="1600" b="1" dirty="0" smtClean="0"/>
              <a:t>        </a:t>
            </a:r>
            <a:r>
              <a:rPr lang="en-US" sz="1600" dirty="0" smtClean="0"/>
              <a:t>dotnet ef migrations script &lt;First: Exclusive&gt; &lt;Second: Inclusive</a:t>
            </a:r>
            <a:r>
              <a:rPr lang="en-US" sz="1600" dirty="0" smtClean="0"/>
              <a:t>&gt;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US" sz="2600" b="1" dirty="0" smtClean="0"/>
              <a:t>Drops the database</a:t>
            </a:r>
            <a:r>
              <a:rPr lang="en-US" sz="2600" b="1" dirty="0" smtClean="0"/>
              <a:t>. </a:t>
            </a:r>
            <a:endParaRPr lang="en-IN" sz="2600" b="1" dirty="0" smtClean="0"/>
          </a:p>
          <a:p>
            <a:pPr>
              <a:buNone/>
            </a:pPr>
            <a:r>
              <a:rPr lang="en-US" sz="1600" b="1" dirty="0" smtClean="0"/>
              <a:t>      </a:t>
            </a:r>
          </a:p>
          <a:p>
            <a:pPr>
              <a:buFont typeface="Wingdings" pitchFamily="2" charset="2"/>
              <a:buChar char="§"/>
            </a:pPr>
            <a:r>
              <a:rPr lang="en-US" sz="1600" b="1" dirty="0" smtClean="0"/>
              <a:t>    </a:t>
            </a:r>
            <a:r>
              <a:rPr lang="en-US" sz="1900" dirty="0" smtClean="0"/>
              <a:t> dotnet </a:t>
            </a:r>
            <a:r>
              <a:rPr lang="en-US" sz="1900" dirty="0" smtClean="0"/>
              <a:t>ef database drop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6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828800"/>
            <a:ext cx="6615112" cy="275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55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SANTHOSH PATIL</dc:creator>
  <cp:lastModifiedBy>Lenovo</cp:lastModifiedBy>
  <cp:revision>25</cp:revision>
  <dcterms:created xsi:type="dcterms:W3CDTF">2006-08-16T00:00:00Z</dcterms:created>
  <dcterms:modified xsi:type="dcterms:W3CDTF">2020-06-23T14:49:26Z</dcterms:modified>
</cp:coreProperties>
</file>