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73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80E0B-E6FD-4952-B01F-4DB75E29B35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55071-BF4A-47E7-A38F-CFF3764CB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54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55071-BF4A-47E7-A38F-CFF3764CB1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13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AD20-7743-4D8B-8C03-BF938B602B8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1F70-62AE-45A3-AC42-9140CF5BD1A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AD20-7743-4D8B-8C03-BF938B602B8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1F70-62AE-45A3-AC42-9140CF5BD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AD20-7743-4D8B-8C03-BF938B602B8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1F70-62AE-45A3-AC42-9140CF5BD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AD20-7743-4D8B-8C03-BF938B602B8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1F70-62AE-45A3-AC42-9140CF5BD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AD20-7743-4D8B-8C03-BF938B602B8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B3E1F70-62AE-45A3-AC42-9140CF5BD1A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AD20-7743-4D8B-8C03-BF938B602B8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1F70-62AE-45A3-AC42-9140CF5BD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AD20-7743-4D8B-8C03-BF938B602B8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1F70-62AE-45A3-AC42-9140CF5BD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AD20-7743-4D8B-8C03-BF938B602B8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1F70-62AE-45A3-AC42-9140CF5BD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AD20-7743-4D8B-8C03-BF938B602B8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1F70-62AE-45A3-AC42-9140CF5BD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AD20-7743-4D8B-8C03-BF938B602B8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1F70-62AE-45A3-AC42-9140CF5BD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AD20-7743-4D8B-8C03-BF938B602B8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1F70-62AE-45A3-AC42-9140CF5BD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699AD20-7743-4D8B-8C03-BF938B602B8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B3E1F70-62AE-45A3-AC42-9140CF5BD1A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838199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DATA VISUALIZATION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66800"/>
            <a:ext cx="8077200" cy="5486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Below data is dependent on sales of super stores ,with different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productline,payment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type ,customer s, gender, from  3 different  areas and different branches.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Below project is visualization and data understanding for whole data set of sales of super stores using graphs, pie chart etc.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49654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WHAT IS TYPE OF METHODS USED FOR PAYMENT FOR PRODUCTLIN?</a:t>
            </a:r>
            <a:endParaRPr lang="en-US" sz="3600" dirty="0" smtClean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596" y="1600200"/>
            <a:ext cx="8048808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095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WHAT IS DETAILS OF PRODUCT LINES SALES IN DIFFERENT ARES?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SALES OF PRODUCTLINE IN YANGONG?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SALES OF PRODUCTLINE IN MANDALAY?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SALES OF PRODUCTLINE IN NAYPITAW?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1038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81713"/>
            <a:ext cx="8229600" cy="4789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417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WHAT IS MAXIMUM,MINIMUM,AVERAGE SALES OF PRODUCTLINE IN CITIES?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381" y="1600200"/>
            <a:ext cx="7467237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7121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EXPLIAN GROSS INCOME ON GROSS MARGIN CHART?</a:t>
            </a:r>
            <a:endParaRPr lang="en-US" sz="2800" dirty="0" smtClean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834545"/>
            <a:ext cx="8229600" cy="4239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9007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DASHBOARD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707052"/>
            <a:ext cx="8229600" cy="4494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8558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"/>
            <a:ext cx="7162800" cy="626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25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1"/>
            <a:ext cx="8762999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887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7855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WHAT IS QUANTITY OF SALES IN CITIES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DISCRIMINATION BETWEEN TYPE OF CUSTOMER BUYING GOODS FROM STORES?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CLASSIFICATION OF CUSTOMERS BUYING FROM EACH CITY?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WHAT IS TYPE OF METHODS USED FOR PAYMENT FOR PRODUCTLIN?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WHAT IS DETAILS OF PRODUCT LINES SALES IN DIFFERENT ARES?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SALES OF PRODUCTLINE IN YANGONG?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SALES OF PRODUCTLINE IN MANDALAY?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SALES OF PRODUCTLINE IN NAYPITAW?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WHAT IS MAXIMUM,MINIMUM,AVERAGE SALES OF PRODUCTLINE IN CITIES?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 EXPLIAN GROSS INCOME ON GROSS MARGIN CHART?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DASHBOARD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311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WHAT IS QUANTITY OF SALES IN CITIES ?</a:t>
            </a:r>
            <a:endParaRPr lang="en-US" sz="2000" dirty="0" smtClean="0"/>
          </a:p>
        </p:txBody>
      </p:sp>
      <p:pic>
        <p:nvPicPr>
          <p:cNvPr id="4" name="Content Placeholder 3" descr="Tableau Public - tab pro supermarke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990600"/>
            <a:ext cx="8510319" cy="5181600"/>
          </a:xfrm>
        </p:spPr>
      </p:pic>
    </p:spTree>
    <p:extLst>
      <p:ext uri="{BB962C8B-B14F-4D97-AF65-F5344CB8AC3E}">
        <p14:creationId xmlns:p14="http://schemas.microsoft.com/office/powerpoint/2010/main" val="160893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52400"/>
            <a:ext cx="8458200" cy="63246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 ABOVE GRAPH WE CAN SEE CUSTOMERS WITH MEMBERSHIP IN MANDALAY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REGION HAS TOTAL QUANTITY PURCHASE OF I65.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MEMBERSHIP CUSTOMERS FROM NAIPAYITAW REGION HAD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TOTAL QUANTITY PURCHASE OF 169.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MEMBERSHIP CUSTOMERS FROM YONONG REGION HAD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TOTAL QUANTITY PURCHASE OF 167.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NORMAL CUTOMERS FROM MANDALAY REGION HAD TOTAL PURCHASE OF 167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NORMAL CUSTOMERS FROM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NAIPAYITAW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REGION HAD TOTAL SALES OF  159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NORMAL CUSTOMERS FROM YONONG REGION HAD TOTAL SALES OF 173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dirty="0"/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3002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914399"/>
          </a:xfrm>
        </p:spPr>
        <p:txBody>
          <a:bodyPr>
            <a:normAutofit fontScale="90000"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 smtClean="0"/>
              <a:t>DISCRIMINATION BETWEEN TYPE OF CUSTOMER BUYING GOODS FROM STORES?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14400"/>
            <a:ext cx="8534400" cy="5638800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1534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1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8600"/>
            <a:ext cx="8382000" cy="647700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 ABOVE GRAPH WE UNDERSTAND THAT FEMALES FROM NAYPITAW REGION HAD LARGEST  PURCHASE ,WITH TOTAL 96 QUANTITY , YONONG HAD TOTAL PURCHASE OF 80,MANDALAY HAD TOTAL PURCHASE OF 85,WITH ALL MEMBERSHIP.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MALES FROM YANGONG REGION HAD LARGEST  PURCHASE ,WITH TOTAL 87 QUANTITY , NAYPITAW  HAD TOTAL PURCHASE OF 73,MANDALAY HAD TOTAL PURCHASE OF 80,WITH ALL MEMBERSHIP.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FEMALES FROM NAYPITAW REGION HAD LARGEST  PURCHASE ,WITH TOTAL 82 QUANTITY , YONONG HAD TOTAL PURCHASE OF 81,MANDALAY HAD TOTAL PURCHASE OF 77,WITH ALL NON MEMBERSHIP.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MALES FROM YANGONG REGION HAD LARGEST  PURCHASE ,WITH TOTAL 92 QUANTITY , NAYPITAW  HAD TOTAL PURCHASE OF 77,MANDALAY HAD TOTAL PURCHASE OF 90,WITH ALL NON  MEMBERSHIP.</a:t>
            </a:r>
          </a:p>
          <a:p>
            <a:pPr algn="l"/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4058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 smtClean="0"/>
              <a:t>CLASSIFICATION OF CUSTOMERS BUYING FROM EACH CITY?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206" y="990600"/>
            <a:ext cx="6635588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70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"/>
            <a:ext cx="8534400" cy="64008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 ABOVE GRAPH THERE IS DETAIL INFORMATION OF WHAT TYPES OF CUTOMERS FROM WHICH AREA HAVE BOUGHT AND IN WHAT QUANTITY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YOU CAN FIND MEMBERSHIP CLASSIFICATION IN MALES AND FEMALES WHO ARE BUYING THE PRODUCTS FROM THE CITIES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YOU CAN  ALSO FIND NON MEMBERSHIP CLASSIFICATION IN MALES AND FEMALES WHO ARE BUYING THE PRODUCTS FROM THE CITIES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2095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88</TotalTime>
  <Words>470</Words>
  <Application>Microsoft Office PowerPoint</Application>
  <PresentationFormat>On-screen Show (4:3)</PresentationFormat>
  <Paragraphs>61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Apex</vt:lpstr>
      <vt:lpstr>DATA VISUALIZATION</vt:lpstr>
      <vt:lpstr>DATASET</vt:lpstr>
      <vt:lpstr>PowerPoint Presentation</vt:lpstr>
      <vt:lpstr>WHAT IS QUANTITY OF SALES IN CITIES ?</vt:lpstr>
      <vt:lpstr>PowerPoint Presentation</vt:lpstr>
      <vt:lpstr>DISCRIMINATION BETWEEN TYPE OF CUSTOMER BUYING GOODS FROM STORES? </vt:lpstr>
      <vt:lpstr>PowerPoint Presentation</vt:lpstr>
      <vt:lpstr>CLASSIFICATION OF CUSTOMERS BUYING FROM EACH CITY? </vt:lpstr>
      <vt:lpstr>PowerPoint Presentation</vt:lpstr>
      <vt:lpstr>WHAT IS TYPE OF METHODS USED FOR PAYMENT FOR PRODUCTLIN?</vt:lpstr>
      <vt:lpstr>PowerPoint Presentation</vt:lpstr>
      <vt:lpstr>PowerPoint Presentation</vt:lpstr>
      <vt:lpstr>WHAT IS MAXIMUM,MINIMUM,AVERAGE SALES OF PRODUCTLINE IN CITIES? </vt:lpstr>
      <vt:lpstr>EXPLIAN GROSS INCOME ON GROSS MARGIN CHART?</vt:lpstr>
      <vt:lpstr>DASHBOARD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naruto</dc:creator>
  <cp:lastModifiedBy>naruto</cp:lastModifiedBy>
  <cp:revision>9</cp:revision>
  <dcterms:created xsi:type="dcterms:W3CDTF">2021-12-09T05:21:09Z</dcterms:created>
  <dcterms:modified xsi:type="dcterms:W3CDTF">2021-12-09T06:49:21Z</dcterms:modified>
</cp:coreProperties>
</file>