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6B93-76B5-497A-803F-307B4C13B37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CF9BE-E1CE-4322-B422-07B34679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CF9BE-E1CE-4322-B422-07B3467966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8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81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9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4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1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7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7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4BE0-5218-47B2-9C4D-09DEE977DC5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14E1-A6A5-4949-865A-04C2AD9C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5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B2A8-BFF2-6810-D069-049569B2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276" y="0"/>
            <a:ext cx="6432630" cy="1600200"/>
          </a:xfrm>
        </p:spPr>
        <p:txBody>
          <a:bodyPr>
            <a:normAutofit/>
          </a:bodyPr>
          <a:lstStyle/>
          <a:p>
            <a:r>
              <a:rPr lang="en-US" sz="66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193F7-DCC1-0782-2AFC-17F62AAD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33" y="2422004"/>
            <a:ext cx="5521366" cy="32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12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C316-B61D-12A6-AC40-85FE3A94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178" y="-205636"/>
            <a:ext cx="6873240" cy="1600200"/>
          </a:xfrm>
        </p:spPr>
        <p:txBody>
          <a:bodyPr/>
          <a:lstStyle/>
          <a:p>
            <a:r>
              <a:rPr lang="en-US" dirty="0"/>
              <a:t>What is computer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6D06F-1058-FC54-73DD-47D098D3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9178" y="1615539"/>
            <a:ext cx="7022938" cy="394030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Google Sans"/>
              </a:rPr>
              <a:t>A computer is an electronic device that manipulates information, or data. It has the ability to store, retrieve, and process data. You may already know that you can use a computer to type documents, send email, play games, and browse the Web.</a:t>
            </a:r>
          </a:p>
          <a:p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Google Sans"/>
            </a:endParaRPr>
          </a:p>
          <a:p>
            <a:r>
              <a:rPr lang="en-US" sz="3600" dirty="0">
                <a:latin typeface="Google Sans"/>
              </a:rPr>
              <a:t>What is full form of computer ? </a:t>
            </a:r>
            <a:endParaRPr lang="en-US" sz="2000" dirty="0">
              <a:latin typeface="Google Sans"/>
            </a:endParaRPr>
          </a:p>
          <a:p>
            <a:endParaRPr lang="en-US" sz="2200" dirty="0">
              <a:latin typeface="Google Sans"/>
            </a:endParaRPr>
          </a:p>
          <a:p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US" sz="2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Google Sans"/>
              </a:rPr>
              <a:t>Full Form of Computer is “Common Operating Machine Purposely Used for Technological and Educational Research.</a:t>
            </a:r>
          </a:p>
        </p:txBody>
      </p:sp>
    </p:spTree>
    <p:extLst>
      <p:ext uri="{BB962C8B-B14F-4D97-AF65-F5344CB8AC3E}">
        <p14:creationId xmlns:p14="http://schemas.microsoft.com/office/powerpoint/2010/main" val="9308203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D316-1ED4-43CF-CF23-E185B860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5" y="135039"/>
            <a:ext cx="6502079" cy="1022430"/>
          </a:xfrm>
        </p:spPr>
        <p:txBody>
          <a:bodyPr/>
          <a:lstStyle/>
          <a:p>
            <a:r>
              <a:rPr lang="en-US" dirty="0"/>
              <a:t>Types of computer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61F18EC-1C63-B277-EF9D-79EE09C0B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465" y="1354239"/>
            <a:ext cx="7652050" cy="490738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accent5"/>
                </a:solidFill>
                <a:effectLst/>
                <a:latin typeface="Google Sans"/>
              </a:rPr>
              <a:t>There are many different types of computers, but here are 5 of the most common Computer: Supercomputers, Mainframe computers, Minicomputers, Personal computers (PCs), Microcontrollers.</a:t>
            </a:r>
          </a:p>
          <a:p>
            <a:r>
              <a:rPr lang="en-US" sz="36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.Supercomputer</a:t>
            </a:r>
          </a:p>
          <a:p>
            <a:r>
              <a:rPr lang="en-US" sz="2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oogle Sans"/>
              </a:rPr>
              <a:t>A supercomputer is a type of computer with a high level of performance as compared to a general-purpose computer.</a:t>
            </a:r>
          </a:p>
          <a:p>
            <a:r>
              <a:rPr lang="en-US" sz="40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.mainframe</a:t>
            </a:r>
          </a:p>
          <a:p>
            <a:r>
              <a:rPr lang="en-US" sz="24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computers that have a lot of memory and processors, so they can do billions of transactions and simple calculations in real time.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241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63A2-CD73-48F0-BDD6-1C647098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64" y="376418"/>
            <a:ext cx="7130777" cy="749646"/>
          </a:xfrm>
        </p:spPr>
        <p:txBody>
          <a:bodyPr/>
          <a:lstStyle/>
          <a:p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.minicomputer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967A50-8F04-F114-0B66-D82CDFC4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362" y="1126064"/>
            <a:ext cx="8483600" cy="49911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ogle Sans"/>
              </a:rPr>
              <a:t>computer that was smaller, less expensive, and less powerful than a mainframe or supercomputer but more expensive and more powerful than a personal computer.</a:t>
            </a:r>
          </a:p>
          <a:p>
            <a:r>
              <a:rPr lang="en-US" sz="36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.</a:t>
            </a:r>
            <a:r>
              <a:rPr lang="en-US" sz="3600" u="sng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persnol</a:t>
            </a:r>
            <a:r>
              <a:rPr lang="en-US" sz="36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computer</a:t>
            </a:r>
          </a:p>
          <a:p>
            <a:r>
              <a:rPr lang="en-US" sz="24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Google Sans"/>
              </a:rPr>
              <a:t>computer that was smaller, less expensive, and less powerful than a mainframe or supercomputer but more expensive and more powerful than a personal computer</a:t>
            </a:r>
            <a:r>
              <a:rPr lang="en-US" sz="20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Google Sans"/>
              </a:rPr>
              <a:t>.</a:t>
            </a:r>
          </a:p>
          <a:p>
            <a:r>
              <a:rPr lang="en-US" sz="40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oogle Sans"/>
              </a:rPr>
              <a:t>.microcontroller</a:t>
            </a:r>
          </a:p>
          <a:p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A microcontroller (MC, UC, or </a:t>
            </a:r>
            <a:r>
              <a:rPr lang="el-GR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μ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oogle Sans"/>
              </a:rPr>
              <a:t>C) or microcontroller unit (MCU) is a small computer on a single integrated circuit. A microcontroller contains one or more CPUs (processor cores) along with memory and programmable input/output peripherals.</a:t>
            </a:r>
          </a:p>
          <a:p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30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2FB26F9-DC81-3642-800D-4753EEFE0B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5" r="2861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6AEF-E548-8D3E-9DAE-F44E0F0FD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457" y="2048718"/>
            <a:ext cx="7107627" cy="4169965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Franklin Gothic Medium Cond" panose="020B0606030402020204" pitchFamily="34" charset="0"/>
              </a:rPr>
              <a:t>The CDC 6600 is considered the first supercomputer. It was designed by Seymour Cray – often considered the father of supercomputing – while he was working at the Control Data Corporation (CDC).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BCE514-8EA8-0D14-B15E-010695C6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7" y="181337"/>
            <a:ext cx="6873240" cy="16002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first super computer name ?</a:t>
            </a:r>
          </a:p>
        </p:txBody>
      </p:sp>
    </p:spTree>
    <p:extLst>
      <p:ext uri="{BB962C8B-B14F-4D97-AF65-F5344CB8AC3E}">
        <p14:creationId xmlns:p14="http://schemas.microsoft.com/office/powerpoint/2010/main" val="428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77E7-2E44-2C18-9D24-0FDC3488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262360"/>
            <a:ext cx="7281247" cy="1867381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  <a:latin typeface="Algerian" panose="04020705040A02060702" pitchFamily="82" charset="0"/>
              </a:rPr>
              <a:t>.Who is the father of computer 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39CF1E8-C87F-5A26-913C-045F44AB06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7" r="9277"/>
          <a:stretch>
            <a:fillRect/>
          </a:stretch>
        </p:blipFill>
        <p:spPr>
          <a:xfrm>
            <a:off x="7836060" y="600770"/>
            <a:ext cx="3658565" cy="54878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227A8-9FB8-42F8-0ECC-0188C0A5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435" y="3106594"/>
            <a:ext cx="6873240" cy="200579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  <a:latin typeface="Algerian" panose="04020705040A02060702" pitchFamily="82" charset="0"/>
              </a:rPr>
              <a:t> = Charles </a:t>
            </a:r>
            <a:r>
              <a:rPr lang="en-US" sz="3600" dirty="0" err="1">
                <a:solidFill>
                  <a:srgbClr val="FFFF99"/>
                </a:solidFill>
                <a:latin typeface="Algerian" panose="04020705040A02060702" pitchFamily="82" charset="0"/>
              </a:rPr>
              <a:t>babbage</a:t>
            </a:r>
            <a:endParaRPr lang="en-US" sz="3600" dirty="0">
              <a:solidFill>
                <a:srgbClr val="FFFF99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114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79</TotalTime>
  <Words>329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NSimSun</vt:lpstr>
      <vt:lpstr>Algerian</vt:lpstr>
      <vt:lpstr>Aptos Narrow</vt:lpstr>
      <vt:lpstr>Arial</vt:lpstr>
      <vt:lpstr>Bahnschrift</vt:lpstr>
      <vt:lpstr>Calibri</vt:lpstr>
      <vt:lpstr>Century Gothic</vt:lpstr>
      <vt:lpstr>Franklin Gothic Medium Cond</vt:lpstr>
      <vt:lpstr>Google Sans</vt:lpstr>
      <vt:lpstr>Vapor Trail</vt:lpstr>
      <vt:lpstr>computer</vt:lpstr>
      <vt:lpstr>What is computer ?</vt:lpstr>
      <vt:lpstr>Types of computer</vt:lpstr>
      <vt:lpstr>.minicomputer</vt:lpstr>
      <vt:lpstr>What is the first super computer name ?</vt:lpstr>
      <vt:lpstr>.Who is the father of computer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Admin</dc:creator>
  <cp:lastModifiedBy>Admin</cp:lastModifiedBy>
  <cp:revision>2</cp:revision>
  <dcterms:created xsi:type="dcterms:W3CDTF">2024-05-22T09:33:36Z</dcterms:created>
  <dcterms:modified xsi:type="dcterms:W3CDTF">2024-05-23T10:13:11Z</dcterms:modified>
</cp:coreProperties>
</file>