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sldIdLst>
    <p:sldId id="256" r:id="rId2"/>
    <p:sldId id="259" r:id="rId3"/>
    <p:sldId id="260" r:id="rId4"/>
    <p:sldId id="262" r:id="rId5"/>
    <p:sldId id="265"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8000"/>
    <a:srgbClr val="A50021"/>
    <a:srgbClr val="990000"/>
    <a:srgbClr val="3B6285"/>
    <a:srgbClr val="99FF33"/>
    <a:srgbClr val="3333FF"/>
    <a:srgbClr val="1459A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snapToGrid="0">
      <p:cViewPr varScale="1">
        <p:scale>
          <a:sx n="83" d="100"/>
          <a:sy n="83" d="100"/>
        </p:scale>
        <p:origin x="7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214515-3626-4B75-973E-A934197A19D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204532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214515-3626-4B75-973E-A934197A19D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342955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214515-3626-4B75-973E-A934197A19D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2955186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214515-3626-4B75-973E-A934197A19D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A350C-4900-43E4-9BDD-20A4320F6367}"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9901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214515-3626-4B75-973E-A934197A19D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425152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214515-3626-4B75-973E-A934197A19D2}"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2857794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214515-3626-4B75-973E-A934197A19D2}"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314270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14515-3626-4B75-973E-A934197A19D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103402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14515-3626-4B75-973E-A934197A19D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407827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14515-3626-4B75-973E-A934197A19D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1869778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14515-3626-4B75-973E-A934197A19D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109669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214515-3626-4B75-973E-A934197A19D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87638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214515-3626-4B75-973E-A934197A19D2}"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70856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214515-3626-4B75-973E-A934197A19D2}"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28582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9214515-3626-4B75-973E-A934197A19D2}"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274812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214515-3626-4B75-973E-A934197A19D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388798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214515-3626-4B75-973E-A934197A19D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1A350C-4900-43E4-9BDD-20A4320F6367}" type="slidenum">
              <a:rPr lang="en-US" smtClean="0"/>
              <a:t>‹#›</a:t>
            </a:fld>
            <a:endParaRPr lang="en-US"/>
          </a:p>
        </p:txBody>
      </p:sp>
    </p:spTree>
    <p:extLst>
      <p:ext uri="{BB962C8B-B14F-4D97-AF65-F5344CB8AC3E}">
        <p14:creationId xmlns:p14="http://schemas.microsoft.com/office/powerpoint/2010/main" val="19508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9214515-3626-4B75-973E-A934197A19D2}" type="datetimeFigureOut">
              <a:rPr lang="en-US" smtClean="0"/>
              <a:t>5/23/2024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91A350C-4900-43E4-9BDD-20A4320F6367}" type="slidenum">
              <a:rPr lang="en-US" smtClean="0"/>
              <a:t>‹#›</a:t>
            </a:fld>
            <a:endParaRPr lang="en-US"/>
          </a:p>
        </p:txBody>
      </p:sp>
    </p:spTree>
    <p:extLst>
      <p:ext uri="{BB962C8B-B14F-4D97-AF65-F5344CB8AC3E}">
        <p14:creationId xmlns:p14="http://schemas.microsoft.com/office/powerpoint/2010/main" val="963178043"/>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17EC-ED32-F745-92F9-5CE1C7A96DE5}"/>
              </a:ext>
            </a:extLst>
          </p:cNvPr>
          <p:cNvSpPr>
            <a:spLocks noGrp="1"/>
          </p:cNvSpPr>
          <p:nvPr>
            <p:ph type="ctrTitle"/>
          </p:nvPr>
        </p:nvSpPr>
        <p:spPr>
          <a:xfrm>
            <a:off x="1673224" y="175370"/>
            <a:ext cx="8689976" cy="2509213"/>
          </a:xfrm>
        </p:spPr>
        <p:txBody>
          <a:bodyPr/>
          <a:lstStyle/>
          <a:p>
            <a:r>
              <a:rPr lang="en-US" i="1" u="sng" dirty="0">
                <a:solidFill>
                  <a:schemeClr val="accent1">
                    <a:lumMod val="75000"/>
                  </a:schemeClr>
                </a:solidFill>
                <a:latin typeface="Algerian" panose="04020705040A02060702" pitchFamily="82" charset="0"/>
              </a:rPr>
              <a:t>Pollution </a:t>
            </a:r>
          </a:p>
        </p:txBody>
      </p:sp>
      <p:sp>
        <p:nvSpPr>
          <p:cNvPr id="3" name="Subtitle 2">
            <a:extLst>
              <a:ext uri="{FF2B5EF4-FFF2-40B4-BE49-F238E27FC236}">
                <a16:creationId xmlns:a16="http://schemas.microsoft.com/office/drawing/2014/main" id="{9940EC63-9E46-430D-EC84-E6D2732142FC}"/>
              </a:ext>
            </a:extLst>
          </p:cNvPr>
          <p:cNvSpPr>
            <a:spLocks noGrp="1"/>
          </p:cNvSpPr>
          <p:nvPr>
            <p:ph type="subTitle" idx="1"/>
          </p:nvPr>
        </p:nvSpPr>
        <p:spPr/>
        <p:txBody>
          <a:bodyPr/>
          <a:lstStyle/>
          <a:p>
            <a:pPr algn="l"/>
            <a:r>
              <a:rPr lang="en-US" dirty="0">
                <a:solidFill>
                  <a:srgbClr val="0070C0"/>
                </a:solidFill>
              </a:rPr>
              <a:t> </a:t>
            </a:r>
            <a:r>
              <a:rPr lang="en-US" sz="2400" dirty="0">
                <a:solidFill>
                  <a:srgbClr val="0070C0"/>
                </a:solidFill>
                <a:latin typeface="Bahnschrift SemiBold Condensed" panose="020B0502040204020203" pitchFamily="34" charset="0"/>
              </a:rPr>
              <a:t>POLLUTION AND THEIR TYPES </a:t>
            </a:r>
          </a:p>
        </p:txBody>
      </p:sp>
    </p:spTree>
    <p:extLst>
      <p:ext uri="{BB962C8B-B14F-4D97-AF65-F5344CB8AC3E}">
        <p14:creationId xmlns:p14="http://schemas.microsoft.com/office/powerpoint/2010/main" val="3122389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2"/>
                                        </p:tgtEl>
                                        <p:attrNameLst>
                                          <p:attrName>style.visibility</p:attrName>
                                        </p:attrNameLst>
                                      </p:cBhvr>
                                      <p:to>
                                        <p:strVal val="visible"/>
                                      </p:to>
                                    </p:set>
                                    <p:set>
                                      <p:cBhvr>
                                        <p:cTn id="12" dur="455" fill="hold">
                                          <p:stCondLst>
                                            <p:cond delay="0"/>
                                          </p:stCondLst>
                                        </p:cTn>
                                        <p:tgtEl>
                                          <p:spTgt spid="2"/>
                                        </p:tgtEl>
                                        <p:attrNameLst>
                                          <p:attrName>style.rotation</p:attrName>
                                        </p:attrNameLst>
                                      </p:cBhvr>
                                      <p:to>
                                        <p:strVal val="-45.0"/>
                                      </p:to>
                                    </p:set>
                                    <p:anim calcmode="lin" valueType="num">
                                      <p:cBhvr>
                                        <p:cTn id="13"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236C-DB54-2DE6-BA69-393ED666AD14}"/>
              </a:ext>
            </a:extLst>
          </p:cNvPr>
          <p:cNvSpPr>
            <a:spLocks noGrp="1"/>
          </p:cNvSpPr>
          <p:nvPr>
            <p:ph type="title"/>
          </p:nvPr>
        </p:nvSpPr>
        <p:spPr>
          <a:xfrm>
            <a:off x="913774" y="618518"/>
            <a:ext cx="10364453" cy="1230380"/>
          </a:xfrm>
        </p:spPr>
        <p:txBody>
          <a:bodyPr>
            <a:normAutofit/>
          </a:bodyPr>
          <a:lstStyle/>
          <a:p>
            <a:r>
              <a:rPr lang="en-US" sz="4000" dirty="0">
                <a:solidFill>
                  <a:srgbClr val="FF0000"/>
                </a:solidFill>
                <a:latin typeface="Algerian" panose="04020705040A02060702" pitchFamily="82" charset="0"/>
              </a:rPr>
              <a:t>What is pollution ?</a:t>
            </a:r>
          </a:p>
        </p:txBody>
      </p:sp>
      <p:sp>
        <p:nvSpPr>
          <p:cNvPr id="3" name="Content Placeholder 2">
            <a:extLst>
              <a:ext uri="{FF2B5EF4-FFF2-40B4-BE49-F238E27FC236}">
                <a16:creationId xmlns:a16="http://schemas.microsoft.com/office/drawing/2014/main" id="{489DE104-EF87-E2ED-2F3C-DFC8C1EB9B87}"/>
              </a:ext>
            </a:extLst>
          </p:cNvPr>
          <p:cNvSpPr>
            <a:spLocks noGrp="1"/>
          </p:cNvSpPr>
          <p:nvPr>
            <p:ph sz="quarter" idx="13"/>
          </p:nvPr>
        </p:nvSpPr>
        <p:spPr>
          <a:xfrm>
            <a:off x="913774" y="2346995"/>
            <a:ext cx="10363826" cy="3424107"/>
          </a:xfrm>
        </p:spPr>
        <p:txBody>
          <a:bodyPr>
            <a:normAutofit/>
          </a:bodyPr>
          <a:lstStyle/>
          <a:p>
            <a:r>
              <a:rPr lang="en-US" i="1" dirty="0">
                <a:solidFill>
                  <a:schemeClr val="accent3">
                    <a:lumMod val="75000"/>
                  </a:schemeClr>
                </a:solidFill>
                <a:latin typeface="Bahnschrift SemiBold SemiConden" panose="020B0502040204020203" pitchFamily="34" charset="0"/>
              </a:rPr>
              <a:t>Pollution is the introduction of substances or energy (such as light or heat) into the natural environment in amounts or concentrations that can be harmful for humans, animals, and plants. </a:t>
            </a:r>
          </a:p>
          <a:p>
            <a:r>
              <a:rPr lang="en-US" i="1" dirty="0">
                <a:solidFill>
                  <a:schemeClr val="accent3">
                    <a:lumMod val="75000"/>
                  </a:schemeClr>
                </a:solidFill>
                <a:latin typeface="Bahnschrift SemiBold SemiConden" panose="020B0502040204020203" pitchFamily="34" charset="0"/>
              </a:rPr>
              <a:t>Pollution can reduce the health of ecosystems by harming or even causing death to the living things that call those ecosystems home. The negative effects of pollution can range in severity depending on what the pollutant is, the characteristics of the pollutant, and where the pollutant is located</a:t>
            </a:r>
            <a:r>
              <a:rPr lang="en-US" dirty="0">
                <a:solidFill>
                  <a:schemeClr val="accent3">
                    <a:lumMod val="75000"/>
                  </a:schemeClr>
                </a:solidFill>
                <a:latin typeface="Bahnschrift SemiBold SemiConden" panose="020B0502040204020203" pitchFamily="34" charset="0"/>
              </a:rPr>
              <a:t>.</a:t>
            </a:r>
          </a:p>
        </p:txBody>
      </p:sp>
    </p:spTree>
    <p:extLst>
      <p:ext uri="{BB962C8B-B14F-4D97-AF65-F5344CB8AC3E}">
        <p14:creationId xmlns:p14="http://schemas.microsoft.com/office/powerpoint/2010/main" val="3037250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7065-48CE-5383-E7A2-3B51B06A5D07}"/>
              </a:ext>
            </a:extLst>
          </p:cNvPr>
          <p:cNvSpPr>
            <a:spLocks noGrp="1"/>
          </p:cNvSpPr>
          <p:nvPr>
            <p:ph type="title"/>
          </p:nvPr>
        </p:nvSpPr>
        <p:spPr/>
        <p:txBody>
          <a:bodyPr>
            <a:normAutofit/>
          </a:bodyPr>
          <a:lstStyle/>
          <a:p>
            <a:r>
              <a:rPr lang="en-US" sz="2800" dirty="0">
                <a:solidFill>
                  <a:srgbClr val="3333FF"/>
                </a:solidFill>
                <a:latin typeface="Algerian" panose="04020705040A02060702" pitchFamily="82" charset="0"/>
              </a:rPr>
              <a:t>What are some different types of pollution?</a:t>
            </a:r>
          </a:p>
        </p:txBody>
      </p:sp>
      <p:sp>
        <p:nvSpPr>
          <p:cNvPr id="3" name="Content Placeholder 2">
            <a:extLst>
              <a:ext uri="{FF2B5EF4-FFF2-40B4-BE49-F238E27FC236}">
                <a16:creationId xmlns:a16="http://schemas.microsoft.com/office/drawing/2014/main" id="{0D2CA9DD-29E8-F311-DACB-5B7148322237}"/>
              </a:ext>
            </a:extLst>
          </p:cNvPr>
          <p:cNvSpPr>
            <a:spLocks noGrp="1"/>
          </p:cNvSpPr>
          <p:nvPr>
            <p:ph sz="quarter" idx="13"/>
          </p:nvPr>
        </p:nvSpPr>
        <p:spPr/>
        <p:txBody>
          <a:bodyPr>
            <a:normAutofit/>
          </a:bodyPr>
          <a:lstStyle/>
          <a:p>
            <a:r>
              <a:rPr lang="en-US" i="1" dirty="0">
                <a:solidFill>
                  <a:srgbClr val="1459AC"/>
                </a:solidFill>
                <a:latin typeface="Aptos Display" panose="020B0004020202020204" pitchFamily="34" charset="0"/>
              </a:rPr>
              <a:t>Water, air, and land pollution are three major categories of pollution. Sometimes pollution is easy to detect and is obvious to see, like an oil spill from a ship in the ocean. However, pollution can also be hard to see, like in the case of many types of air pollution. Specific pollutants can also contaminate more than one system at a time. For example, spilled chemicals may contaminate soil at the spill site (land pollution), and rain water may carry the chemicals and some of the contaminated soil into waterways (water pollution).</a:t>
            </a:r>
          </a:p>
        </p:txBody>
      </p:sp>
    </p:spTree>
    <p:extLst>
      <p:ext uri="{BB962C8B-B14F-4D97-AF65-F5344CB8AC3E}">
        <p14:creationId xmlns:p14="http://schemas.microsoft.com/office/powerpoint/2010/main" val="162546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CB25-9FCE-E979-C96F-6E5C7E8E141F}"/>
              </a:ext>
            </a:extLst>
          </p:cNvPr>
          <p:cNvSpPr>
            <a:spLocks noGrp="1"/>
          </p:cNvSpPr>
          <p:nvPr>
            <p:ph type="title"/>
          </p:nvPr>
        </p:nvSpPr>
        <p:spPr>
          <a:xfrm>
            <a:off x="913774" y="146612"/>
            <a:ext cx="5934969" cy="2023254"/>
          </a:xfrm>
        </p:spPr>
        <p:txBody>
          <a:bodyPr/>
          <a:lstStyle/>
          <a:p>
            <a:r>
              <a:rPr lang="en-US" dirty="0">
                <a:solidFill>
                  <a:schemeClr val="tx2">
                    <a:lumMod val="75000"/>
                  </a:schemeClr>
                </a:solidFill>
                <a:latin typeface="Algerian" panose="04020705040A02060702" pitchFamily="82" charset="0"/>
              </a:rPr>
              <a:t>WHAT IS WATER POLLUTION ?</a:t>
            </a:r>
          </a:p>
        </p:txBody>
      </p:sp>
      <p:pic>
        <p:nvPicPr>
          <p:cNvPr id="7" name="Picture Placeholder 6">
            <a:extLst>
              <a:ext uri="{FF2B5EF4-FFF2-40B4-BE49-F238E27FC236}">
                <a16:creationId xmlns:a16="http://schemas.microsoft.com/office/drawing/2014/main" id="{F7213403-77E3-FC61-81A0-001F2B1FF40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054" r="29054"/>
          <a:stretch>
            <a:fillRect/>
          </a:stretch>
        </p:blipFill>
        <p:spPr>
          <a:xfrm>
            <a:off x="7401652" y="328036"/>
            <a:ext cx="3779491" cy="6015871"/>
          </a:xfrm>
          <a:prstGeom prst="roundRect">
            <a:avLst>
              <a:gd name="adj" fmla="val 0"/>
            </a:avLst>
          </a:prstGeom>
        </p:spPr>
      </p:pic>
      <p:sp>
        <p:nvSpPr>
          <p:cNvPr id="4" name="Text Placeholder 3">
            <a:extLst>
              <a:ext uri="{FF2B5EF4-FFF2-40B4-BE49-F238E27FC236}">
                <a16:creationId xmlns:a16="http://schemas.microsoft.com/office/drawing/2014/main" id="{73A50397-4829-2D02-3F67-88BB54F7E8F6}"/>
              </a:ext>
            </a:extLst>
          </p:cNvPr>
          <p:cNvSpPr>
            <a:spLocks noGrp="1"/>
          </p:cNvSpPr>
          <p:nvPr>
            <p:ph type="body" sz="half" idx="2"/>
          </p:nvPr>
        </p:nvSpPr>
        <p:spPr/>
        <p:txBody>
          <a:bodyPr>
            <a:noAutofit/>
          </a:bodyPr>
          <a:lstStyle/>
          <a:p>
            <a:r>
              <a:rPr lang="en-US" sz="2400" b="0" i="0" dirty="0">
                <a:solidFill>
                  <a:schemeClr val="accent5">
                    <a:lumMod val="50000"/>
                  </a:schemeClr>
                </a:solidFill>
                <a:effectLst/>
                <a:latin typeface="Google Sans"/>
              </a:rPr>
              <a:t>Water pollution is the release of substances into bodies of water that makes water unsafe for human use and disrupts aquatic ecosystems. Water pollution can be caused by a plethora of different contaminants, including toxic waste, petroleum, and disease-causing microorganisms.</a:t>
            </a:r>
            <a:endParaRPr lang="en-US" sz="2400" dirty="0">
              <a:solidFill>
                <a:schemeClr val="accent5">
                  <a:lumMod val="50000"/>
                </a:schemeClr>
              </a:solidFill>
            </a:endParaRPr>
          </a:p>
        </p:txBody>
      </p:sp>
    </p:spTree>
    <p:extLst>
      <p:ext uri="{BB962C8B-B14F-4D97-AF65-F5344CB8AC3E}">
        <p14:creationId xmlns:p14="http://schemas.microsoft.com/office/powerpoint/2010/main" val="2546684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9B84-6CF4-0EB0-17E4-C5A47FFB610C}"/>
              </a:ext>
            </a:extLst>
          </p:cNvPr>
          <p:cNvSpPr>
            <a:spLocks noGrp="1"/>
          </p:cNvSpPr>
          <p:nvPr>
            <p:ph type="title"/>
          </p:nvPr>
        </p:nvSpPr>
        <p:spPr>
          <a:xfrm>
            <a:off x="644087" y="171721"/>
            <a:ext cx="10364432" cy="811610"/>
          </a:xfrm>
        </p:spPr>
        <p:txBody>
          <a:bodyPr>
            <a:normAutofit/>
          </a:bodyPr>
          <a:lstStyle/>
          <a:p>
            <a:r>
              <a:rPr lang="en-US" sz="4400" dirty="0">
                <a:solidFill>
                  <a:schemeClr val="accent2">
                    <a:lumMod val="75000"/>
                  </a:schemeClr>
                </a:solidFill>
                <a:latin typeface="Algerian" panose="04020705040A02060702" pitchFamily="82" charset="0"/>
              </a:rPr>
              <a:t>WHAT IS AIR POLLUTION ?</a:t>
            </a:r>
          </a:p>
        </p:txBody>
      </p:sp>
      <p:pic>
        <p:nvPicPr>
          <p:cNvPr id="6" name="Picture Placeholder 5">
            <a:extLst>
              <a:ext uri="{FF2B5EF4-FFF2-40B4-BE49-F238E27FC236}">
                <a16:creationId xmlns:a16="http://schemas.microsoft.com/office/drawing/2014/main" id="{4A11FB53-F60A-83B8-4F7C-B2008FA3C59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048" b="21048"/>
          <a:stretch>
            <a:fillRect/>
          </a:stretch>
        </p:blipFill>
        <p:spPr>
          <a:xfrm>
            <a:off x="2191852" y="1122227"/>
            <a:ext cx="7268901" cy="3415049"/>
          </a:xfrm>
          <a:prstGeom prst="roundRect">
            <a:avLst>
              <a:gd name="adj" fmla="val 0"/>
            </a:avLst>
          </a:prstGeom>
        </p:spPr>
      </p:pic>
      <p:sp>
        <p:nvSpPr>
          <p:cNvPr id="4" name="Text Placeholder 3">
            <a:extLst>
              <a:ext uri="{FF2B5EF4-FFF2-40B4-BE49-F238E27FC236}">
                <a16:creationId xmlns:a16="http://schemas.microsoft.com/office/drawing/2014/main" id="{3E468637-7F85-BF3C-EACB-A82B994A2CEC}"/>
              </a:ext>
            </a:extLst>
          </p:cNvPr>
          <p:cNvSpPr>
            <a:spLocks noGrp="1"/>
          </p:cNvSpPr>
          <p:nvPr>
            <p:ph type="body" sz="half" idx="2"/>
          </p:nvPr>
        </p:nvSpPr>
        <p:spPr>
          <a:xfrm>
            <a:off x="953113" y="4877233"/>
            <a:ext cx="10178631" cy="1700301"/>
          </a:xfrm>
        </p:spPr>
        <p:txBody>
          <a:bodyPr>
            <a:normAutofit/>
          </a:bodyPr>
          <a:lstStyle/>
          <a:p>
            <a:r>
              <a:rPr lang="en-US" sz="2000" b="0" i="0" dirty="0">
                <a:solidFill>
                  <a:schemeClr val="accent6">
                    <a:lumMod val="50000"/>
                  </a:schemeClr>
                </a:solidFill>
                <a:effectLst/>
                <a:latin typeface="Franklin Gothic Medium Cond" panose="020B0606030402020204" pitchFamily="34" charset="0"/>
              </a:rPr>
              <a:t>Air pollution is contamination of the indoor or outdoor environment by any chemical, physical or biological agent that modifies the natural characteristics of the atmosphere. Household combustion devices, motor vehicles, industrial facilities and forest fires are common sources of air pollution.</a:t>
            </a:r>
            <a:endParaRPr lang="en-US" sz="2000" dirty="0">
              <a:solidFill>
                <a:schemeClr val="accent6">
                  <a:lumMod val="50000"/>
                </a:schemeClr>
              </a:solidFill>
              <a:latin typeface="Franklin Gothic Medium Cond" panose="020B0606030402020204" pitchFamily="34" charset="0"/>
            </a:endParaRPr>
          </a:p>
        </p:txBody>
      </p:sp>
    </p:spTree>
    <p:extLst>
      <p:ext uri="{BB962C8B-B14F-4D97-AF65-F5344CB8AC3E}">
        <p14:creationId xmlns:p14="http://schemas.microsoft.com/office/powerpoint/2010/main" val="567523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20E4-F528-6C11-9794-65B97A947FB4}"/>
              </a:ext>
            </a:extLst>
          </p:cNvPr>
          <p:cNvSpPr>
            <a:spLocks noGrp="1"/>
          </p:cNvSpPr>
          <p:nvPr>
            <p:ph type="title"/>
          </p:nvPr>
        </p:nvSpPr>
        <p:spPr>
          <a:xfrm>
            <a:off x="821177" y="55174"/>
            <a:ext cx="5934969" cy="2023254"/>
          </a:xfrm>
        </p:spPr>
        <p:txBody>
          <a:bodyPr/>
          <a:lstStyle/>
          <a:p>
            <a:r>
              <a:rPr lang="en-US" dirty="0">
                <a:solidFill>
                  <a:srgbClr val="003300"/>
                </a:solidFill>
                <a:latin typeface="Algerian" panose="04020705040A02060702" pitchFamily="82" charset="0"/>
              </a:rPr>
              <a:t>WHAT IS LAND POLLUTION ?</a:t>
            </a:r>
          </a:p>
        </p:txBody>
      </p:sp>
      <p:pic>
        <p:nvPicPr>
          <p:cNvPr id="6" name="Picture Placeholder 5">
            <a:extLst>
              <a:ext uri="{FF2B5EF4-FFF2-40B4-BE49-F238E27FC236}">
                <a16:creationId xmlns:a16="http://schemas.microsoft.com/office/drawing/2014/main" id="{15FD4A18-0FB7-A637-2F2F-3A07A88BFDD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088" r="32088"/>
          <a:stretch>
            <a:fillRect/>
          </a:stretch>
        </p:blipFill>
        <p:spPr>
          <a:xfrm>
            <a:off x="7199433" y="271148"/>
            <a:ext cx="4171389" cy="5716332"/>
          </a:xfrm>
          <a:prstGeom prst="roundRect">
            <a:avLst>
              <a:gd name="adj" fmla="val 0"/>
            </a:avLst>
          </a:prstGeom>
        </p:spPr>
      </p:pic>
      <p:sp>
        <p:nvSpPr>
          <p:cNvPr id="4" name="Text Placeholder 3">
            <a:extLst>
              <a:ext uri="{FF2B5EF4-FFF2-40B4-BE49-F238E27FC236}">
                <a16:creationId xmlns:a16="http://schemas.microsoft.com/office/drawing/2014/main" id="{AE0263C1-4748-FF6C-255D-43E4B198132F}"/>
              </a:ext>
            </a:extLst>
          </p:cNvPr>
          <p:cNvSpPr>
            <a:spLocks noGrp="1"/>
          </p:cNvSpPr>
          <p:nvPr>
            <p:ph type="body" sz="half" idx="2"/>
          </p:nvPr>
        </p:nvSpPr>
        <p:spPr/>
        <p:txBody>
          <a:bodyPr>
            <a:normAutofit/>
          </a:bodyPr>
          <a:lstStyle/>
          <a:p>
            <a:r>
              <a:rPr lang="en-US" sz="2400" b="0" i="0" dirty="0">
                <a:solidFill>
                  <a:srgbClr val="008000"/>
                </a:solidFill>
                <a:effectLst/>
                <a:latin typeface="Bahnschrift SemiBold" panose="020B0502040204020203" pitchFamily="34" charset="0"/>
              </a:rPr>
              <a:t>land pollution, the deposition of solid or liquid waste materials on land or underground in a manner that can contaminate the soil and groundwater, threaten public health, and cause unsightly conditions and nuisances.</a:t>
            </a:r>
            <a:endParaRPr lang="en-US" sz="2400" dirty="0">
              <a:solidFill>
                <a:srgbClr val="008000"/>
              </a:solidFill>
              <a:latin typeface="Bahnschrift SemiBold" panose="020B0502040204020203" pitchFamily="34" charset="0"/>
            </a:endParaRPr>
          </a:p>
        </p:txBody>
      </p:sp>
    </p:spTree>
    <p:extLst>
      <p:ext uri="{BB962C8B-B14F-4D97-AF65-F5344CB8AC3E}">
        <p14:creationId xmlns:p14="http://schemas.microsoft.com/office/powerpoint/2010/main" val="2780782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
  <TotalTime>147</TotalTime>
  <Words>354</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Algerian</vt:lpstr>
      <vt:lpstr>Aptos Display</vt:lpstr>
      <vt:lpstr>Arial</vt:lpstr>
      <vt:lpstr>Bahnschrift SemiBold</vt:lpstr>
      <vt:lpstr>Bahnschrift SemiBold Condensed</vt:lpstr>
      <vt:lpstr>Bahnschrift SemiBold SemiConden</vt:lpstr>
      <vt:lpstr>Franklin Gothic Medium Cond</vt:lpstr>
      <vt:lpstr>Google Sans</vt:lpstr>
      <vt:lpstr>Tw Cen MT</vt:lpstr>
      <vt:lpstr>Droplet</vt:lpstr>
      <vt:lpstr>Pollution </vt:lpstr>
      <vt:lpstr>What is pollution ?</vt:lpstr>
      <vt:lpstr>What are some different types of pollution?</vt:lpstr>
      <vt:lpstr>WHAT IS WATER POLLUTION ?</vt:lpstr>
      <vt:lpstr>WHAT IS AIR POLLUTION ?</vt:lpstr>
      <vt:lpstr>WHAT IS LAND POLLUTION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Admin</dc:creator>
  <cp:lastModifiedBy>Admin</cp:lastModifiedBy>
  <cp:revision>4</cp:revision>
  <dcterms:created xsi:type="dcterms:W3CDTF">2024-05-20T10:02:33Z</dcterms:created>
  <dcterms:modified xsi:type="dcterms:W3CDTF">2024-05-23T10:21:15Z</dcterms:modified>
</cp:coreProperties>
</file>