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15" r:id="rId28"/>
    <p:sldId id="317" r:id="rId29"/>
    <p:sldId id="318" r:id="rId30"/>
    <p:sldId id="319" r:id="rId31"/>
    <p:sldId id="32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8AA81-DC28-4794-AF0E-9E2994E5F69D}" v="133" dt="2019-01-28T09:23:35.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69" autoAdjust="0"/>
    <p:restoredTop sz="94660"/>
  </p:normalViewPr>
  <p:slideViewPr>
    <p:cSldViewPr snapToGrid="0">
      <p:cViewPr varScale="1">
        <p:scale>
          <a:sx n="114" d="100"/>
          <a:sy n="114" d="100"/>
        </p:scale>
        <p:origin x="8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gpluh, Yoofisaca" userId="b74f1a4b-838a-49be-afc0-e0fc70e0d3bd" providerId="ADAL" clId="{7CA8AA81-DC28-4794-AF0E-9E2994E5F69D}"/>
    <pc:docChg chg="undo custSel modSld sldOrd">
      <pc:chgData name="Nongpluh, Yoofisaca" userId="b74f1a4b-838a-49be-afc0-e0fc70e0d3bd" providerId="ADAL" clId="{7CA8AA81-DC28-4794-AF0E-9E2994E5F69D}" dt="2019-01-28T09:23:35.610" v="132" actId="166"/>
      <pc:docMkLst>
        <pc:docMk/>
      </pc:docMkLst>
      <pc:sldChg chg="addSp delSp modSp">
        <pc:chgData name="Nongpluh, Yoofisaca" userId="b74f1a4b-838a-49be-afc0-e0fc70e0d3bd" providerId="ADAL" clId="{7CA8AA81-DC28-4794-AF0E-9E2994E5F69D}" dt="2019-01-28T09:17:43.920" v="59" actId="313"/>
        <pc:sldMkLst>
          <pc:docMk/>
          <pc:sldMk cId="3633285025" sldId="256"/>
        </pc:sldMkLst>
        <pc:spChg chg="mod">
          <ac:chgData name="Nongpluh, Yoofisaca" userId="b74f1a4b-838a-49be-afc0-e0fc70e0d3bd" providerId="ADAL" clId="{7CA8AA81-DC28-4794-AF0E-9E2994E5F69D}" dt="2019-01-28T09:14:00.038" v="3" actId="122"/>
          <ac:spMkLst>
            <pc:docMk/>
            <pc:sldMk cId="3633285025" sldId="256"/>
            <ac:spMk id="2" creationId="{00000000-0000-0000-0000-000000000000}"/>
          </ac:spMkLst>
        </pc:spChg>
        <pc:spChg chg="mod">
          <ac:chgData name="Nongpluh, Yoofisaca" userId="b74f1a4b-838a-49be-afc0-e0fc70e0d3bd" providerId="ADAL" clId="{7CA8AA81-DC28-4794-AF0E-9E2994E5F69D}" dt="2019-01-28T09:13:16.658" v="0" actId="6549"/>
          <ac:spMkLst>
            <pc:docMk/>
            <pc:sldMk cId="3633285025" sldId="256"/>
            <ac:spMk id="3" creationId="{00000000-0000-0000-0000-000000000000}"/>
          </ac:spMkLst>
        </pc:spChg>
        <pc:spChg chg="add del">
          <ac:chgData name="Nongpluh, Yoofisaca" userId="b74f1a4b-838a-49be-afc0-e0fc70e0d3bd" providerId="ADAL" clId="{7CA8AA81-DC28-4794-AF0E-9E2994E5F69D}" dt="2019-01-28T09:16:49.535" v="50" actId="478"/>
          <ac:spMkLst>
            <pc:docMk/>
            <pc:sldMk cId="3633285025" sldId="256"/>
            <ac:spMk id="4" creationId="{51F0135B-2342-4937-BBE4-894BABC61634}"/>
          </ac:spMkLst>
        </pc:spChg>
        <pc:spChg chg="add mod">
          <ac:chgData name="Nongpluh, Yoofisaca" userId="b74f1a4b-838a-49be-afc0-e0fc70e0d3bd" providerId="ADAL" clId="{7CA8AA81-DC28-4794-AF0E-9E2994E5F69D}" dt="2019-01-28T09:17:43.920" v="59" actId="313"/>
          <ac:spMkLst>
            <pc:docMk/>
            <pc:sldMk cId="3633285025" sldId="256"/>
            <ac:spMk id="5" creationId="{67F6ABBC-0F71-4ACF-9C0C-C32870AD4AC6}"/>
          </ac:spMkLst>
        </pc:spChg>
      </pc:sldChg>
      <pc:sldChg chg="addSp modSp">
        <pc:chgData name="Nongpluh, Yoofisaca" userId="b74f1a4b-838a-49be-afc0-e0fc70e0d3bd" providerId="ADAL" clId="{7CA8AA81-DC28-4794-AF0E-9E2994E5F69D}" dt="2019-01-28T09:17:50.940" v="63" actId="313"/>
        <pc:sldMkLst>
          <pc:docMk/>
          <pc:sldMk cId="2782722330" sldId="257"/>
        </pc:sldMkLst>
        <pc:spChg chg="add mod">
          <ac:chgData name="Nongpluh, Yoofisaca" userId="b74f1a4b-838a-49be-afc0-e0fc70e0d3bd" providerId="ADAL" clId="{7CA8AA81-DC28-4794-AF0E-9E2994E5F69D}" dt="2019-01-28T09:17:50.940" v="63" actId="313"/>
          <ac:spMkLst>
            <pc:docMk/>
            <pc:sldMk cId="2782722330" sldId="257"/>
            <ac:spMk id="4" creationId="{62B724D2-E52C-4CD8-9410-F66492ED7856}"/>
          </ac:spMkLst>
        </pc:spChg>
      </pc:sldChg>
      <pc:sldChg chg="addSp delSp modSp">
        <pc:chgData name="Nongpluh, Yoofisaca" userId="b74f1a4b-838a-49be-afc0-e0fc70e0d3bd" providerId="ADAL" clId="{7CA8AA81-DC28-4794-AF0E-9E2994E5F69D}" dt="2019-01-28T09:17:47.259" v="61" actId="313"/>
        <pc:sldMkLst>
          <pc:docMk/>
          <pc:sldMk cId="583296881" sldId="258"/>
        </pc:sldMkLst>
        <pc:spChg chg="add del mod">
          <ac:chgData name="Nongpluh, Yoofisaca" userId="b74f1a4b-838a-49be-afc0-e0fc70e0d3bd" providerId="ADAL" clId="{7CA8AA81-DC28-4794-AF0E-9E2994E5F69D}" dt="2019-01-28T09:16:43.092" v="48" actId="478"/>
          <ac:spMkLst>
            <pc:docMk/>
            <pc:sldMk cId="583296881" sldId="258"/>
            <ac:spMk id="4" creationId="{79A49AE6-D4B2-44D4-A475-B997B0D31C6E}"/>
          </ac:spMkLst>
        </pc:spChg>
        <pc:spChg chg="add mod">
          <ac:chgData name="Nongpluh, Yoofisaca" userId="b74f1a4b-838a-49be-afc0-e0fc70e0d3bd" providerId="ADAL" clId="{7CA8AA81-DC28-4794-AF0E-9E2994E5F69D}" dt="2019-01-28T09:17:47.259" v="61" actId="313"/>
          <ac:spMkLst>
            <pc:docMk/>
            <pc:sldMk cId="583296881" sldId="258"/>
            <ac:spMk id="5" creationId="{99D656F2-AE43-452D-99D0-A6D6C6827F49}"/>
          </ac:spMkLst>
        </pc:spChg>
      </pc:sldChg>
      <pc:sldChg chg="addSp modSp">
        <pc:chgData name="Nongpluh, Yoofisaca" userId="b74f1a4b-838a-49be-afc0-e0fc70e0d3bd" providerId="ADAL" clId="{7CA8AA81-DC28-4794-AF0E-9E2994E5F69D}" dt="2019-01-28T09:17:34.806" v="57" actId="313"/>
        <pc:sldMkLst>
          <pc:docMk/>
          <pc:sldMk cId="1936538529" sldId="259"/>
        </pc:sldMkLst>
        <pc:spChg chg="mod">
          <ac:chgData name="Nongpluh, Yoofisaca" userId="b74f1a4b-838a-49be-afc0-e0fc70e0d3bd" providerId="ADAL" clId="{7CA8AA81-DC28-4794-AF0E-9E2994E5F69D}" dt="2019-01-28T09:15:34.247" v="39" actId="1076"/>
          <ac:spMkLst>
            <pc:docMk/>
            <pc:sldMk cId="1936538529" sldId="259"/>
            <ac:spMk id="2" creationId="{00000000-0000-0000-0000-000000000000}"/>
          </ac:spMkLst>
        </pc:spChg>
        <pc:spChg chg="add mod">
          <ac:chgData name="Nongpluh, Yoofisaca" userId="b74f1a4b-838a-49be-afc0-e0fc70e0d3bd" providerId="ADAL" clId="{7CA8AA81-DC28-4794-AF0E-9E2994E5F69D}" dt="2019-01-28T09:17:34.806" v="57" actId="313"/>
          <ac:spMkLst>
            <pc:docMk/>
            <pc:sldMk cId="1936538529" sldId="259"/>
            <ac:spMk id="5" creationId="{AC634481-64A6-4539-9573-121248ECDA1B}"/>
          </ac:spMkLst>
        </pc:spChg>
        <pc:picChg chg="mod">
          <ac:chgData name="Nongpluh, Yoofisaca" userId="b74f1a4b-838a-49be-afc0-e0fc70e0d3bd" providerId="ADAL" clId="{7CA8AA81-DC28-4794-AF0E-9E2994E5F69D}" dt="2019-01-28T09:15:30.815" v="38" actId="1076"/>
          <ac:picMkLst>
            <pc:docMk/>
            <pc:sldMk cId="1936538529" sldId="259"/>
            <ac:picMk id="1026" creationId="{00000000-0000-0000-0000-000000000000}"/>
          </ac:picMkLst>
        </pc:picChg>
        <pc:picChg chg="mod">
          <ac:chgData name="Nongpluh, Yoofisaca" userId="b74f1a4b-838a-49be-afc0-e0fc70e0d3bd" providerId="ADAL" clId="{7CA8AA81-DC28-4794-AF0E-9E2994E5F69D}" dt="2019-01-28T09:15:30.815" v="38" actId="1076"/>
          <ac:picMkLst>
            <pc:docMk/>
            <pc:sldMk cId="1936538529" sldId="259"/>
            <ac:picMk id="1027" creationId="{00000000-0000-0000-0000-000000000000}"/>
          </ac:picMkLst>
        </pc:picChg>
      </pc:sldChg>
      <pc:sldChg chg="addSp modSp">
        <pc:chgData name="Nongpluh, Yoofisaca" userId="b74f1a4b-838a-49be-afc0-e0fc70e0d3bd" providerId="ADAL" clId="{7CA8AA81-DC28-4794-AF0E-9E2994E5F69D}" dt="2019-01-28T09:17:28.910" v="55" actId="313"/>
        <pc:sldMkLst>
          <pc:docMk/>
          <pc:sldMk cId="2190173819" sldId="260"/>
        </pc:sldMkLst>
        <pc:spChg chg="add mod">
          <ac:chgData name="Nongpluh, Yoofisaca" userId="b74f1a4b-838a-49be-afc0-e0fc70e0d3bd" providerId="ADAL" clId="{7CA8AA81-DC28-4794-AF0E-9E2994E5F69D}" dt="2019-01-28T09:17:28.910" v="55" actId="313"/>
          <ac:spMkLst>
            <pc:docMk/>
            <pc:sldMk cId="2190173819" sldId="260"/>
            <ac:spMk id="8" creationId="{2336A7A9-BF2A-4E42-B6EB-45D632D34898}"/>
          </ac:spMkLst>
        </pc:spChg>
      </pc:sldChg>
      <pc:sldChg chg="addSp modSp">
        <pc:chgData name="Nongpluh, Yoofisaca" userId="b74f1a4b-838a-49be-afc0-e0fc70e0d3bd" providerId="ADAL" clId="{7CA8AA81-DC28-4794-AF0E-9E2994E5F69D}" dt="2019-01-28T09:17:20.142" v="53" actId="207"/>
        <pc:sldMkLst>
          <pc:docMk/>
          <pc:sldMk cId="3906191787" sldId="261"/>
        </pc:sldMkLst>
        <pc:spChg chg="mod">
          <ac:chgData name="Nongpluh, Yoofisaca" userId="b74f1a4b-838a-49be-afc0-e0fc70e0d3bd" providerId="ADAL" clId="{7CA8AA81-DC28-4794-AF0E-9E2994E5F69D}" dt="2019-01-28T09:15:47.523" v="41" actId="14100"/>
          <ac:spMkLst>
            <pc:docMk/>
            <pc:sldMk cId="3906191787" sldId="261"/>
            <ac:spMk id="3" creationId="{00000000-0000-0000-0000-000000000000}"/>
          </ac:spMkLst>
        </pc:spChg>
        <pc:spChg chg="add mod">
          <ac:chgData name="Nongpluh, Yoofisaca" userId="b74f1a4b-838a-49be-afc0-e0fc70e0d3bd" providerId="ADAL" clId="{7CA8AA81-DC28-4794-AF0E-9E2994E5F69D}" dt="2019-01-28T09:17:20.142" v="53" actId="207"/>
          <ac:spMkLst>
            <pc:docMk/>
            <pc:sldMk cId="3906191787" sldId="261"/>
            <ac:spMk id="5" creationId="{2DF5E4B7-9651-4FCA-A926-66C81B6E896E}"/>
          </ac:spMkLst>
        </pc:spChg>
        <pc:picChg chg="mod ord">
          <ac:chgData name="Nongpluh, Yoofisaca" userId="b74f1a4b-838a-49be-afc0-e0fc70e0d3bd" providerId="ADAL" clId="{7CA8AA81-DC28-4794-AF0E-9E2994E5F69D}" dt="2019-01-28T09:15:53.248" v="43" actId="166"/>
          <ac:picMkLst>
            <pc:docMk/>
            <pc:sldMk cId="3906191787" sldId="261"/>
            <ac:picMk id="4" creationId="{00000000-0000-0000-0000-000000000000}"/>
          </ac:picMkLst>
        </pc:picChg>
      </pc:sldChg>
      <pc:sldChg chg="addSp modSp">
        <pc:chgData name="Nongpluh, Yoofisaca" userId="b74f1a4b-838a-49be-afc0-e0fc70e0d3bd" providerId="ADAL" clId="{7CA8AA81-DC28-4794-AF0E-9E2994E5F69D}" dt="2019-01-28T09:18:06.462" v="64" actId="207"/>
        <pc:sldMkLst>
          <pc:docMk/>
          <pc:sldMk cId="283277219" sldId="262"/>
        </pc:sldMkLst>
        <pc:spChg chg="add mod">
          <ac:chgData name="Nongpluh, Yoofisaca" userId="b74f1a4b-838a-49be-afc0-e0fc70e0d3bd" providerId="ADAL" clId="{7CA8AA81-DC28-4794-AF0E-9E2994E5F69D}" dt="2019-01-28T09:18:06.462" v="64" actId="207"/>
          <ac:spMkLst>
            <pc:docMk/>
            <pc:sldMk cId="283277219" sldId="262"/>
            <ac:spMk id="6" creationId="{750EE0DE-2038-4F2C-9EE1-36BB4EDE0748}"/>
          </ac:spMkLst>
        </pc:spChg>
      </pc:sldChg>
      <pc:sldChg chg="addSp modSp">
        <pc:chgData name="Nongpluh, Yoofisaca" userId="b74f1a4b-838a-49be-afc0-e0fc70e0d3bd" providerId="ADAL" clId="{7CA8AA81-DC28-4794-AF0E-9E2994E5F69D}" dt="2019-01-28T09:21:09.873" v="109" actId="1076"/>
        <pc:sldMkLst>
          <pc:docMk/>
          <pc:sldMk cId="1585264591" sldId="263"/>
        </pc:sldMkLst>
        <pc:spChg chg="mod">
          <ac:chgData name="Nongpluh, Yoofisaca" userId="b74f1a4b-838a-49be-afc0-e0fc70e0d3bd" providerId="ADAL" clId="{7CA8AA81-DC28-4794-AF0E-9E2994E5F69D}" dt="2019-01-28T09:21:04.881" v="108" actId="1076"/>
          <ac:spMkLst>
            <pc:docMk/>
            <pc:sldMk cId="1585264591" sldId="263"/>
            <ac:spMk id="3" creationId="{00000000-0000-0000-0000-000000000000}"/>
          </ac:spMkLst>
        </pc:spChg>
        <pc:spChg chg="add mod">
          <ac:chgData name="Nongpluh, Yoofisaca" userId="b74f1a4b-838a-49be-afc0-e0fc70e0d3bd" providerId="ADAL" clId="{7CA8AA81-DC28-4794-AF0E-9E2994E5F69D}" dt="2019-01-28T09:18:12.827" v="65" actId="108"/>
          <ac:spMkLst>
            <pc:docMk/>
            <pc:sldMk cId="1585264591" sldId="263"/>
            <ac:spMk id="6" creationId="{3885D9D7-4859-432B-AC70-4CE024F50B68}"/>
          </ac:spMkLst>
        </pc:spChg>
        <pc:picChg chg="mod">
          <ac:chgData name="Nongpluh, Yoofisaca" userId="b74f1a4b-838a-49be-afc0-e0fc70e0d3bd" providerId="ADAL" clId="{7CA8AA81-DC28-4794-AF0E-9E2994E5F69D}" dt="2019-01-28T09:21:09.873" v="109" actId="1076"/>
          <ac:picMkLst>
            <pc:docMk/>
            <pc:sldMk cId="1585264591" sldId="263"/>
            <ac:picMk id="4" creationId="{00000000-0000-0000-0000-000000000000}"/>
          </ac:picMkLst>
        </pc:picChg>
        <pc:picChg chg="mod">
          <ac:chgData name="Nongpluh, Yoofisaca" userId="b74f1a4b-838a-49be-afc0-e0fc70e0d3bd" providerId="ADAL" clId="{7CA8AA81-DC28-4794-AF0E-9E2994E5F69D}" dt="2019-01-28T09:21:09.873" v="109" actId="1076"/>
          <ac:picMkLst>
            <pc:docMk/>
            <pc:sldMk cId="1585264591" sldId="263"/>
            <ac:picMk id="5" creationId="{00000000-0000-0000-0000-000000000000}"/>
          </ac:picMkLst>
        </pc:picChg>
      </pc:sldChg>
      <pc:sldChg chg="addSp modSp">
        <pc:chgData name="Nongpluh, Yoofisaca" userId="b74f1a4b-838a-49be-afc0-e0fc70e0d3bd" providerId="ADAL" clId="{7CA8AA81-DC28-4794-AF0E-9E2994E5F69D}" dt="2019-01-28T09:21:16.987" v="110" actId="1076"/>
        <pc:sldMkLst>
          <pc:docMk/>
          <pc:sldMk cId="235837571" sldId="264"/>
        </pc:sldMkLst>
        <pc:spChg chg="add mod">
          <ac:chgData name="Nongpluh, Yoofisaca" userId="b74f1a4b-838a-49be-afc0-e0fc70e0d3bd" providerId="ADAL" clId="{7CA8AA81-DC28-4794-AF0E-9E2994E5F69D}" dt="2019-01-28T09:18:17.461" v="66" actId="108"/>
          <ac:spMkLst>
            <pc:docMk/>
            <pc:sldMk cId="235837571" sldId="264"/>
            <ac:spMk id="6" creationId="{52A0AEBD-5AF6-4AC0-B9F3-643380E550C9}"/>
          </ac:spMkLst>
        </pc:spChg>
        <pc:picChg chg="mod">
          <ac:chgData name="Nongpluh, Yoofisaca" userId="b74f1a4b-838a-49be-afc0-e0fc70e0d3bd" providerId="ADAL" clId="{7CA8AA81-DC28-4794-AF0E-9E2994E5F69D}" dt="2019-01-28T09:21:16.987" v="110" actId="1076"/>
          <ac:picMkLst>
            <pc:docMk/>
            <pc:sldMk cId="235837571" sldId="264"/>
            <ac:picMk id="5" creationId="{00000000-0000-0000-0000-000000000000}"/>
          </ac:picMkLst>
        </pc:picChg>
      </pc:sldChg>
      <pc:sldChg chg="addSp modSp">
        <pc:chgData name="Nongpluh, Yoofisaca" userId="b74f1a4b-838a-49be-afc0-e0fc70e0d3bd" providerId="ADAL" clId="{7CA8AA81-DC28-4794-AF0E-9E2994E5F69D}" dt="2019-01-28T09:21:21.168" v="111" actId="1076"/>
        <pc:sldMkLst>
          <pc:docMk/>
          <pc:sldMk cId="3094451398" sldId="265"/>
        </pc:sldMkLst>
        <pc:spChg chg="add mod">
          <ac:chgData name="Nongpluh, Yoofisaca" userId="b74f1a4b-838a-49be-afc0-e0fc70e0d3bd" providerId="ADAL" clId="{7CA8AA81-DC28-4794-AF0E-9E2994E5F69D}" dt="2019-01-28T09:18:23.950" v="67" actId="108"/>
          <ac:spMkLst>
            <pc:docMk/>
            <pc:sldMk cId="3094451398" sldId="265"/>
            <ac:spMk id="5" creationId="{46E4F2D2-5D59-413D-A8E0-A6AC440D84BD}"/>
          </ac:spMkLst>
        </pc:spChg>
        <pc:picChg chg="mod">
          <ac:chgData name="Nongpluh, Yoofisaca" userId="b74f1a4b-838a-49be-afc0-e0fc70e0d3bd" providerId="ADAL" clId="{7CA8AA81-DC28-4794-AF0E-9E2994E5F69D}" dt="2019-01-28T09:21:21.168" v="111" actId="1076"/>
          <ac:picMkLst>
            <pc:docMk/>
            <pc:sldMk cId="3094451398" sldId="265"/>
            <ac:picMk id="4" creationId="{00000000-0000-0000-0000-000000000000}"/>
          </ac:picMkLst>
        </pc:picChg>
      </pc:sldChg>
      <pc:sldChg chg="addSp modSp">
        <pc:chgData name="Nongpluh, Yoofisaca" userId="b74f1a4b-838a-49be-afc0-e0fc70e0d3bd" providerId="ADAL" clId="{7CA8AA81-DC28-4794-AF0E-9E2994E5F69D}" dt="2019-01-28T09:18:28.864" v="68" actId="108"/>
        <pc:sldMkLst>
          <pc:docMk/>
          <pc:sldMk cId="1845161712" sldId="266"/>
        </pc:sldMkLst>
        <pc:spChg chg="add mod">
          <ac:chgData name="Nongpluh, Yoofisaca" userId="b74f1a4b-838a-49be-afc0-e0fc70e0d3bd" providerId="ADAL" clId="{7CA8AA81-DC28-4794-AF0E-9E2994E5F69D}" dt="2019-01-28T09:18:28.864" v="68" actId="108"/>
          <ac:spMkLst>
            <pc:docMk/>
            <pc:sldMk cId="1845161712" sldId="266"/>
            <ac:spMk id="6" creationId="{7E600FD2-6BE3-47F6-95DB-EC11334C10DE}"/>
          </ac:spMkLst>
        </pc:spChg>
      </pc:sldChg>
      <pc:sldChg chg="addSp modSp">
        <pc:chgData name="Nongpluh, Yoofisaca" userId="b74f1a4b-838a-49be-afc0-e0fc70e0d3bd" providerId="ADAL" clId="{7CA8AA81-DC28-4794-AF0E-9E2994E5F69D}" dt="2019-01-28T09:21:49.826" v="116" actId="1076"/>
        <pc:sldMkLst>
          <pc:docMk/>
          <pc:sldMk cId="3878787688" sldId="267"/>
        </pc:sldMkLst>
        <pc:spChg chg="mod">
          <ac:chgData name="Nongpluh, Yoofisaca" userId="b74f1a4b-838a-49be-afc0-e0fc70e0d3bd" providerId="ADAL" clId="{7CA8AA81-DC28-4794-AF0E-9E2994E5F69D}" dt="2019-01-28T09:21:49.826" v="116" actId="1076"/>
          <ac:spMkLst>
            <pc:docMk/>
            <pc:sldMk cId="3878787688" sldId="267"/>
            <ac:spMk id="8" creationId="{00000000-0000-0000-0000-000000000000}"/>
          </ac:spMkLst>
        </pc:spChg>
        <pc:spChg chg="add mod">
          <ac:chgData name="Nongpluh, Yoofisaca" userId="b74f1a4b-838a-49be-afc0-e0fc70e0d3bd" providerId="ADAL" clId="{7CA8AA81-DC28-4794-AF0E-9E2994E5F69D}" dt="2019-01-28T09:18:34.589" v="69" actId="108"/>
          <ac:spMkLst>
            <pc:docMk/>
            <pc:sldMk cId="3878787688" sldId="267"/>
            <ac:spMk id="10" creationId="{C5FDFBC2-C538-4993-AFDD-88AB7CA0D4A5}"/>
          </ac:spMkLst>
        </pc:spChg>
        <pc:picChg chg="mod">
          <ac:chgData name="Nongpluh, Yoofisaca" userId="b74f1a4b-838a-49be-afc0-e0fc70e0d3bd" providerId="ADAL" clId="{7CA8AA81-DC28-4794-AF0E-9E2994E5F69D}" dt="2019-01-28T09:21:45.973" v="115" actId="1076"/>
          <ac:picMkLst>
            <pc:docMk/>
            <pc:sldMk cId="3878787688" sldId="267"/>
            <ac:picMk id="3074" creationId="{00000000-0000-0000-0000-000000000000}"/>
          </ac:picMkLst>
        </pc:picChg>
        <pc:picChg chg="mod">
          <ac:chgData name="Nongpluh, Yoofisaca" userId="b74f1a4b-838a-49be-afc0-e0fc70e0d3bd" providerId="ADAL" clId="{7CA8AA81-DC28-4794-AF0E-9E2994E5F69D}" dt="2019-01-28T09:21:31.371" v="112" actId="1076"/>
          <ac:picMkLst>
            <pc:docMk/>
            <pc:sldMk cId="3878787688" sldId="267"/>
            <ac:picMk id="3075" creationId="{00000000-0000-0000-0000-000000000000}"/>
          </ac:picMkLst>
        </pc:picChg>
      </pc:sldChg>
      <pc:sldChg chg="addSp modSp">
        <pc:chgData name="Nongpluh, Yoofisaca" userId="b74f1a4b-838a-49be-afc0-e0fc70e0d3bd" providerId="ADAL" clId="{7CA8AA81-DC28-4794-AF0E-9E2994E5F69D}" dt="2019-01-28T09:18:39.706" v="70" actId="108"/>
        <pc:sldMkLst>
          <pc:docMk/>
          <pc:sldMk cId="4147489663" sldId="268"/>
        </pc:sldMkLst>
        <pc:spChg chg="add mod">
          <ac:chgData name="Nongpluh, Yoofisaca" userId="b74f1a4b-838a-49be-afc0-e0fc70e0d3bd" providerId="ADAL" clId="{7CA8AA81-DC28-4794-AF0E-9E2994E5F69D}" dt="2019-01-28T09:18:39.706" v="70" actId="108"/>
          <ac:spMkLst>
            <pc:docMk/>
            <pc:sldMk cId="4147489663" sldId="268"/>
            <ac:spMk id="4" creationId="{9526F9AB-0C04-4407-872C-7AB60951D120}"/>
          </ac:spMkLst>
        </pc:spChg>
      </pc:sldChg>
      <pc:sldChg chg="addSp modSp">
        <pc:chgData name="Nongpluh, Yoofisaca" userId="b74f1a4b-838a-49be-afc0-e0fc70e0d3bd" providerId="ADAL" clId="{7CA8AA81-DC28-4794-AF0E-9E2994E5F69D}" dt="2019-01-28T09:21:58.874" v="117" actId="1076"/>
        <pc:sldMkLst>
          <pc:docMk/>
          <pc:sldMk cId="1664099508" sldId="269"/>
        </pc:sldMkLst>
        <pc:spChg chg="add mod">
          <ac:chgData name="Nongpluh, Yoofisaca" userId="b74f1a4b-838a-49be-afc0-e0fc70e0d3bd" providerId="ADAL" clId="{7CA8AA81-DC28-4794-AF0E-9E2994E5F69D}" dt="2019-01-28T09:18:45.603" v="71" actId="108"/>
          <ac:spMkLst>
            <pc:docMk/>
            <pc:sldMk cId="1664099508" sldId="269"/>
            <ac:spMk id="5" creationId="{9315EE3F-C39D-45EF-8718-2A8C067456C4}"/>
          </ac:spMkLst>
        </pc:spChg>
        <pc:picChg chg="mod">
          <ac:chgData name="Nongpluh, Yoofisaca" userId="b74f1a4b-838a-49be-afc0-e0fc70e0d3bd" providerId="ADAL" clId="{7CA8AA81-DC28-4794-AF0E-9E2994E5F69D}" dt="2019-01-28T09:21:58.874" v="117" actId="1076"/>
          <ac:picMkLst>
            <pc:docMk/>
            <pc:sldMk cId="1664099508" sldId="269"/>
            <ac:picMk id="4098" creationId="{00000000-0000-0000-0000-000000000000}"/>
          </ac:picMkLst>
        </pc:picChg>
      </pc:sldChg>
      <pc:sldChg chg="addSp delSp modSp">
        <pc:chgData name="Nongpluh, Yoofisaca" userId="b74f1a4b-838a-49be-afc0-e0fc70e0d3bd" providerId="ADAL" clId="{7CA8AA81-DC28-4794-AF0E-9E2994E5F69D}" dt="2019-01-28T09:22:04.162" v="118" actId="1076"/>
        <pc:sldMkLst>
          <pc:docMk/>
          <pc:sldMk cId="3059146534" sldId="270"/>
        </pc:sldMkLst>
        <pc:spChg chg="add del">
          <ac:chgData name="Nongpluh, Yoofisaca" userId="b74f1a4b-838a-49be-afc0-e0fc70e0d3bd" providerId="ADAL" clId="{7CA8AA81-DC28-4794-AF0E-9E2994E5F69D}" dt="2019-01-28T09:18:52.935" v="72" actId="478"/>
          <ac:spMkLst>
            <pc:docMk/>
            <pc:sldMk cId="3059146534" sldId="270"/>
            <ac:spMk id="5" creationId="{6F15827A-F15C-4E8E-87DB-057C327BC38B}"/>
          </ac:spMkLst>
        </pc:spChg>
        <pc:spChg chg="add">
          <ac:chgData name="Nongpluh, Yoofisaca" userId="b74f1a4b-838a-49be-afc0-e0fc70e0d3bd" providerId="ADAL" clId="{7CA8AA81-DC28-4794-AF0E-9E2994E5F69D}" dt="2019-01-28T09:20:13.947" v="90"/>
          <ac:spMkLst>
            <pc:docMk/>
            <pc:sldMk cId="3059146534" sldId="270"/>
            <ac:spMk id="6" creationId="{78FE7909-A274-4910-8249-77B4EEB23751}"/>
          </ac:spMkLst>
        </pc:spChg>
        <pc:picChg chg="mod">
          <ac:chgData name="Nongpluh, Yoofisaca" userId="b74f1a4b-838a-49be-afc0-e0fc70e0d3bd" providerId="ADAL" clId="{7CA8AA81-DC28-4794-AF0E-9E2994E5F69D}" dt="2019-01-28T09:22:04.162" v="118" actId="1076"/>
          <ac:picMkLst>
            <pc:docMk/>
            <pc:sldMk cId="3059146534" sldId="270"/>
            <ac:picMk id="5122" creationId="{00000000-0000-0000-0000-000000000000}"/>
          </ac:picMkLst>
        </pc:picChg>
      </pc:sldChg>
      <pc:sldChg chg="addSp delSp">
        <pc:chgData name="Nongpluh, Yoofisaca" userId="b74f1a4b-838a-49be-afc0-e0fc70e0d3bd" providerId="ADAL" clId="{7CA8AA81-DC28-4794-AF0E-9E2994E5F69D}" dt="2019-01-28T09:20:15.678" v="91"/>
        <pc:sldMkLst>
          <pc:docMk/>
          <pc:sldMk cId="3443910899" sldId="271"/>
        </pc:sldMkLst>
        <pc:spChg chg="add del">
          <ac:chgData name="Nongpluh, Yoofisaca" userId="b74f1a4b-838a-49be-afc0-e0fc70e0d3bd" providerId="ADAL" clId="{7CA8AA81-DC28-4794-AF0E-9E2994E5F69D}" dt="2019-01-28T09:18:55.369" v="73" actId="478"/>
          <ac:spMkLst>
            <pc:docMk/>
            <pc:sldMk cId="3443910899" sldId="271"/>
            <ac:spMk id="4" creationId="{8C0EA4CC-2B0C-491B-9758-39FD3BF08D51}"/>
          </ac:spMkLst>
        </pc:spChg>
        <pc:spChg chg="add">
          <ac:chgData name="Nongpluh, Yoofisaca" userId="b74f1a4b-838a-49be-afc0-e0fc70e0d3bd" providerId="ADAL" clId="{7CA8AA81-DC28-4794-AF0E-9E2994E5F69D}" dt="2019-01-28T09:20:15.678" v="91"/>
          <ac:spMkLst>
            <pc:docMk/>
            <pc:sldMk cId="3443910899" sldId="271"/>
            <ac:spMk id="5" creationId="{F9741152-0F2F-4BE3-949A-90EEE26F3B99}"/>
          </ac:spMkLst>
        </pc:spChg>
      </pc:sldChg>
      <pc:sldChg chg="addSp delSp modSp">
        <pc:chgData name="Nongpluh, Yoofisaca" userId="b74f1a4b-838a-49be-afc0-e0fc70e0d3bd" providerId="ADAL" clId="{7CA8AA81-DC28-4794-AF0E-9E2994E5F69D}" dt="2019-01-28T09:22:13.912" v="119" actId="20577"/>
        <pc:sldMkLst>
          <pc:docMk/>
          <pc:sldMk cId="487106881" sldId="272"/>
        </pc:sldMkLst>
        <pc:spChg chg="mod">
          <ac:chgData name="Nongpluh, Yoofisaca" userId="b74f1a4b-838a-49be-afc0-e0fc70e0d3bd" providerId="ADAL" clId="{7CA8AA81-DC28-4794-AF0E-9E2994E5F69D}" dt="2019-01-28T09:22:13.912" v="119" actId="20577"/>
          <ac:spMkLst>
            <pc:docMk/>
            <pc:sldMk cId="487106881" sldId="272"/>
            <ac:spMk id="4" creationId="{00000000-0000-0000-0000-000000000000}"/>
          </ac:spMkLst>
        </pc:spChg>
        <pc:spChg chg="add del">
          <ac:chgData name="Nongpluh, Yoofisaca" userId="b74f1a4b-838a-49be-afc0-e0fc70e0d3bd" providerId="ADAL" clId="{7CA8AA81-DC28-4794-AF0E-9E2994E5F69D}" dt="2019-01-28T09:20:03.557" v="89" actId="478"/>
          <ac:spMkLst>
            <pc:docMk/>
            <pc:sldMk cId="487106881" sldId="272"/>
            <ac:spMk id="5" creationId="{7245F8EB-D04F-41BC-B166-5D209F273163}"/>
          </ac:spMkLst>
        </pc:spChg>
        <pc:spChg chg="add">
          <ac:chgData name="Nongpluh, Yoofisaca" userId="b74f1a4b-838a-49be-afc0-e0fc70e0d3bd" providerId="ADAL" clId="{7CA8AA81-DC28-4794-AF0E-9E2994E5F69D}" dt="2019-01-28T09:20:17.098" v="92"/>
          <ac:spMkLst>
            <pc:docMk/>
            <pc:sldMk cId="487106881" sldId="272"/>
            <ac:spMk id="6" creationId="{12DB0F08-EDCE-42AF-A33D-9A5E581FEA12}"/>
          </ac:spMkLst>
        </pc:spChg>
      </pc:sldChg>
      <pc:sldChg chg="addSp delSp modSp">
        <pc:chgData name="Nongpluh, Yoofisaca" userId="b74f1a4b-838a-49be-afc0-e0fc70e0d3bd" providerId="ADAL" clId="{7CA8AA81-DC28-4794-AF0E-9E2994E5F69D}" dt="2019-01-28T09:22:22.430" v="120" actId="1076"/>
        <pc:sldMkLst>
          <pc:docMk/>
          <pc:sldMk cId="155819629" sldId="273"/>
        </pc:sldMkLst>
        <pc:spChg chg="add del">
          <ac:chgData name="Nongpluh, Yoofisaca" userId="b74f1a4b-838a-49be-afc0-e0fc70e0d3bd" providerId="ADAL" clId="{7CA8AA81-DC28-4794-AF0E-9E2994E5F69D}" dt="2019-01-28T09:19:14.214" v="77" actId="478"/>
          <ac:spMkLst>
            <pc:docMk/>
            <pc:sldMk cId="155819629" sldId="273"/>
            <ac:spMk id="6" creationId="{9287F405-E6B5-45D7-BE38-D3B3C0F32DA4}"/>
          </ac:spMkLst>
        </pc:spChg>
        <pc:spChg chg="add">
          <ac:chgData name="Nongpluh, Yoofisaca" userId="b74f1a4b-838a-49be-afc0-e0fc70e0d3bd" providerId="ADAL" clId="{7CA8AA81-DC28-4794-AF0E-9E2994E5F69D}" dt="2019-01-28T09:20:19.843" v="93"/>
          <ac:spMkLst>
            <pc:docMk/>
            <pc:sldMk cId="155819629" sldId="273"/>
            <ac:spMk id="9" creationId="{733F96F3-899E-4F73-A7E6-FC3FA354460E}"/>
          </ac:spMkLst>
        </pc:spChg>
        <pc:picChg chg="mod">
          <ac:chgData name="Nongpluh, Yoofisaca" userId="b74f1a4b-838a-49be-afc0-e0fc70e0d3bd" providerId="ADAL" clId="{7CA8AA81-DC28-4794-AF0E-9E2994E5F69D}" dt="2019-01-28T09:22:22.430" v="120" actId="1076"/>
          <ac:picMkLst>
            <pc:docMk/>
            <pc:sldMk cId="155819629" sldId="273"/>
            <ac:picMk id="8" creationId="{00000000-0000-0000-0000-000000000000}"/>
          </ac:picMkLst>
        </pc:picChg>
      </pc:sldChg>
      <pc:sldChg chg="addSp delSp">
        <pc:chgData name="Nongpluh, Yoofisaca" userId="b74f1a4b-838a-49be-afc0-e0fc70e0d3bd" providerId="ADAL" clId="{7CA8AA81-DC28-4794-AF0E-9E2994E5F69D}" dt="2019-01-28T09:20:20.998" v="94"/>
        <pc:sldMkLst>
          <pc:docMk/>
          <pc:sldMk cId="178940215" sldId="274"/>
        </pc:sldMkLst>
        <pc:spChg chg="add del">
          <ac:chgData name="Nongpluh, Yoofisaca" userId="b74f1a4b-838a-49be-afc0-e0fc70e0d3bd" providerId="ADAL" clId="{7CA8AA81-DC28-4794-AF0E-9E2994E5F69D}" dt="2019-01-28T09:19:11.234" v="76" actId="478"/>
          <ac:spMkLst>
            <pc:docMk/>
            <pc:sldMk cId="178940215" sldId="274"/>
            <ac:spMk id="4" creationId="{15A2050A-4387-4E43-8F23-D1B32CC69183}"/>
          </ac:spMkLst>
        </pc:spChg>
        <pc:spChg chg="add">
          <ac:chgData name="Nongpluh, Yoofisaca" userId="b74f1a4b-838a-49be-afc0-e0fc70e0d3bd" providerId="ADAL" clId="{7CA8AA81-DC28-4794-AF0E-9E2994E5F69D}" dt="2019-01-28T09:20:20.998" v="94"/>
          <ac:spMkLst>
            <pc:docMk/>
            <pc:sldMk cId="178940215" sldId="274"/>
            <ac:spMk id="5" creationId="{CBA59294-3811-4E40-9015-826FB03F57A5}"/>
          </ac:spMkLst>
        </pc:spChg>
      </pc:sldChg>
      <pc:sldChg chg="addSp delSp ord">
        <pc:chgData name="Nongpluh, Yoofisaca" userId="b74f1a4b-838a-49be-afc0-e0fc70e0d3bd" providerId="ADAL" clId="{7CA8AA81-DC28-4794-AF0E-9E2994E5F69D}" dt="2019-01-28T09:20:23.197" v="95"/>
        <pc:sldMkLst>
          <pc:docMk/>
          <pc:sldMk cId="2194709363" sldId="275"/>
        </pc:sldMkLst>
        <pc:spChg chg="add del">
          <ac:chgData name="Nongpluh, Yoofisaca" userId="b74f1a4b-838a-49be-afc0-e0fc70e0d3bd" providerId="ADAL" clId="{7CA8AA81-DC28-4794-AF0E-9E2994E5F69D}" dt="2019-01-28T09:19:08.613" v="75" actId="478"/>
          <ac:spMkLst>
            <pc:docMk/>
            <pc:sldMk cId="2194709363" sldId="275"/>
            <ac:spMk id="4" creationId="{A274D3D6-64FE-4691-B200-C472FF2684F3}"/>
          </ac:spMkLst>
        </pc:spChg>
        <pc:spChg chg="add">
          <ac:chgData name="Nongpluh, Yoofisaca" userId="b74f1a4b-838a-49be-afc0-e0fc70e0d3bd" providerId="ADAL" clId="{7CA8AA81-DC28-4794-AF0E-9E2994E5F69D}" dt="2019-01-28T09:20:23.197" v="95"/>
          <ac:spMkLst>
            <pc:docMk/>
            <pc:sldMk cId="2194709363" sldId="275"/>
            <ac:spMk id="5" creationId="{65B33388-33F7-4DE9-8021-C4528860AB5F}"/>
          </ac:spMkLst>
        </pc:spChg>
      </pc:sldChg>
      <pc:sldChg chg="addSp delSp">
        <pc:chgData name="Nongpluh, Yoofisaca" userId="b74f1a4b-838a-49be-afc0-e0fc70e0d3bd" providerId="ADAL" clId="{7CA8AA81-DC28-4794-AF0E-9E2994E5F69D}" dt="2019-01-28T09:20:24.196" v="96"/>
        <pc:sldMkLst>
          <pc:docMk/>
          <pc:sldMk cId="4045222990" sldId="276"/>
        </pc:sldMkLst>
        <pc:spChg chg="add del">
          <ac:chgData name="Nongpluh, Yoofisaca" userId="b74f1a4b-838a-49be-afc0-e0fc70e0d3bd" providerId="ADAL" clId="{7CA8AA81-DC28-4794-AF0E-9E2994E5F69D}" dt="2019-01-28T09:19:16.881" v="78" actId="478"/>
          <ac:spMkLst>
            <pc:docMk/>
            <pc:sldMk cId="4045222990" sldId="276"/>
            <ac:spMk id="4" creationId="{D80E58F2-1E38-417D-B554-2E2EDA4D8A72}"/>
          </ac:spMkLst>
        </pc:spChg>
        <pc:spChg chg="add">
          <ac:chgData name="Nongpluh, Yoofisaca" userId="b74f1a4b-838a-49be-afc0-e0fc70e0d3bd" providerId="ADAL" clId="{7CA8AA81-DC28-4794-AF0E-9E2994E5F69D}" dt="2019-01-28T09:20:24.196" v="96"/>
          <ac:spMkLst>
            <pc:docMk/>
            <pc:sldMk cId="4045222990" sldId="276"/>
            <ac:spMk id="5" creationId="{C1BEB0EA-EDC1-4947-A4A8-426F28F19FEC}"/>
          </ac:spMkLst>
        </pc:spChg>
      </pc:sldChg>
      <pc:sldChg chg="addSp delSp modSp">
        <pc:chgData name="Nongpluh, Yoofisaca" userId="b74f1a4b-838a-49be-afc0-e0fc70e0d3bd" providerId="ADAL" clId="{7CA8AA81-DC28-4794-AF0E-9E2994E5F69D}" dt="2019-01-28T09:22:49.434" v="121" actId="1076"/>
        <pc:sldMkLst>
          <pc:docMk/>
          <pc:sldMk cId="2359184531" sldId="277"/>
        </pc:sldMkLst>
        <pc:spChg chg="mod">
          <ac:chgData name="Nongpluh, Yoofisaca" userId="b74f1a4b-838a-49be-afc0-e0fc70e0d3bd" providerId="ADAL" clId="{7CA8AA81-DC28-4794-AF0E-9E2994E5F69D}" dt="2019-01-28T09:22:49.434" v="121" actId="1076"/>
          <ac:spMkLst>
            <pc:docMk/>
            <pc:sldMk cId="2359184531" sldId="277"/>
            <ac:spMk id="3" creationId="{00000000-0000-0000-0000-000000000000}"/>
          </ac:spMkLst>
        </pc:spChg>
        <pc:spChg chg="add del">
          <ac:chgData name="Nongpluh, Yoofisaca" userId="b74f1a4b-838a-49be-afc0-e0fc70e0d3bd" providerId="ADAL" clId="{7CA8AA81-DC28-4794-AF0E-9E2994E5F69D}" dt="2019-01-28T09:19:55.804" v="88" actId="478"/>
          <ac:spMkLst>
            <pc:docMk/>
            <pc:sldMk cId="2359184531" sldId="277"/>
            <ac:spMk id="4" creationId="{90353758-B8D0-4B04-95FB-A0D4665B377B}"/>
          </ac:spMkLst>
        </pc:spChg>
        <pc:spChg chg="add">
          <ac:chgData name="Nongpluh, Yoofisaca" userId="b74f1a4b-838a-49be-afc0-e0fc70e0d3bd" providerId="ADAL" clId="{7CA8AA81-DC28-4794-AF0E-9E2994E5F69D}" dt="2019-01-28T09:20:26.692" v="97"/>
          <ac:spMkLst>
            <pc:docMk/>
            <pc:sldMk cId="2359184531" sldId="277"/>
            <ac:spMk id="5" creationId="{1524086F-B43E-475E-82F9-EAD5CF8E7778}"/>
          </ac:spMkLst>
        </pc:spChg>
      </pc:sldChg>
      <pc:sldChg chg="addSp delSp modSp">
        <pc:chgData name="Nongpluh, Yoofisaca" userId="b74f1a4b-838a-49be-afc0-e0fc70e0d3bd" providerId="ADAL" clId="{7CA8AA81-DC28-4794-AF0E-9E2994E5F69D}" dt="2019-01-28T09:22:59.574" v="124" actId="166"/>
        <pc:sldMkLst>
          <pc:docMk/>
          <pc:sldMk cId="2056631324" sldId="278"/>
        </pc:sldMkLst>
        <pc:spChg chg="add del">
          <ac:chgData name="Nongpluh, Yoofisaca" userId="b74f1a4b-838a-49be-afc0-e0fc70e0d3bd" providerId="ADAL" clId="{7CA8AA81-DC28-4794-AF0E-9E2994E5F69D}" dt="2019-01-28T09:19:51.482" v="87" actId="478"/>
          <ac:spMkLst>
            <pc:docMk/>
            <pc:sldMk cId="2056631324" sldId="278"/>
            <ac:spMk id="5" creationId="{C7609BB3-187A-48B1-A559-CDFC8E182191}"/>
          </ac:spMkLst>
        </pc:spChg>
        <pc:spChg chg="add">
          <ac:chgData name="Nongpluh, Yoofisaca" userId="b74f1a4b-838a-49be-afc0-e0fc70e0d3bd" providerId="ADAL" clId="{7CA8AA81-DC28-4794-AF0E-9E2994E5F69D}" dt="2019-01-28T09:20:27.831" v="98"/>
          <ac:spMkLst>
            <pc:docMk/>
            <pc:sldMk cId="2056631324" sldId="278"/>
            <ac:spMk id="6" creationId="{160BF581-B608-4498-8D6C-AA12C28656DE}"/>
          </ac:spMkLst>
        </pc:spChg>
        <pc:picChg chg="mod ord">
          <ac:chgData name="Nongpluh, Yoofisaca" userId="b74f1a4b-838a-49be-afc0-e0fc70e0d3bd" providerId="ADAL" clId="{7CA8AA81-DC28-4794-AF0E-9E2994E5F69D}" dt="2019-01-28T09:22:59.574" v="124" actId="166"/>
          <ac:picMkLst>
            <pc:docMk/>
            <pc:sldMk cId="2056631324" sldId="278"/>
            <ac:picMk id="7170" creationId="{00000000-0000-0000-0000-000000000000}"/>
          </ac:picMkLst>
        </pc:picChg>
      </pc:sldChg>
      <pc:sldChg chg="addSp delSp modSp">
        <pc:chgData name="Nongpluh, Yoofisaca" userId="b74f1a4b-838a-49be-afc0-e0fc70e0d3bd" providerId="ADAL" clId="{7CA8AA81-DC28-4794-AF0E-9E2994E5F69D}" dt="2019-01-28T09:23:16.001" v="128" actId="1076"/>
        <pc:sldMkLst>
          <pc:docMk/>
          <pc:sldMk cId="3756997206" sldId="279"/>
        </pc:sldMkLst>
        <pc:spChg chg="mod">
          <ac:chgData name="Nongpluh, Yoofisaca" userId="b74f1a4b-838a-49be-afc0-e0fc70e0d3bd" providerId="ADAL" clId="{7CA8AA81-DC28-4794-AF0E-9E2994E5F69D}" dt="2019-01-28T09:23:16.001" v="128" actId="1076"/>
          <ac:spMkLst>
            <pc:docMk/>
            <pc:sldMk cId="3756997206" sldId="279"/>
            <ac:spMk id="3" creationId="{00000000-0000-0000-0000-000000000000}"/>
          </ac:spMkLst>
        </pc:spChg>
        <pc:spChg chg="add del">
          <ac:chgData name="Nongpluh, Yoofisaca" userId="b74f1a4b-838a-49be-afc0-e0fc70e0d3bd" providerId="ADAL" clId="{7CA8AA81-DC28-4794-AF0E-9E2994E5F69D}" dt="2019-01-28T09:19:49.064" v="86" actId="478"/>
          <ac:spMkLst>
            <pc:docMk/>
            <pc:sldMk cId="3756997206" sldId="279"/>
            <ac:spMk id="5" creationId="{63686FDE-36F2-4DCF-82D3-B30E3817AFCC}"/>
          </ac:spMkLst>
        </pc:spChg>
        <pc:spChg chg="add">
          <ac:chgData name="Nongpluh, Yoofisaca" userId="b74f1a4b-838a-49be-afc0-e0fc70e0d3bd" providerId="ADAL" clId="{7CA8AA81-DC28-4794-AF0E-9E2994E5F69D}" dt="2019-01-28T09:20:30.514" v="99"/>
          <ac:spMkLst>
            <pc:docMk/>
            <pc:sldMk cId="3756997206" sldId="279"/>
            <ac:spMk id="6" creationId="{F8B06A63-7021-444B-9015-B2689884A734}"/>
          </ac:spMkLst>
        </pc:spChg>
      </pc:sldChg>
      <pc:sldChg chg="addSp delSp">
        <pc:chgData name="Nongpluh, Yoofisaca" userId="b74f1a4b-838a-49be-afc0-e0fc70e0d3bd" providerId="ADAL" clId="{7CA8AA81-DC28-4794-AF0E-9E2994E5F69D}" dt="2019-01-28T09:20:31.902" v="100"/>
        <pc:sldMkLst>
          <pc:docMk/>
          <pc:sldMk cId="2548399373" sldId="280"/>
        </pc:sldMkLst>
        <pc:spChg chg="add del">
          <ac:chgData name="Nongpluh, Yoofisaca" userId="b74f1a4b-838a-49be-afc0-e0fc70e0d3bd" providerId="ADAL" clId="{7CA8AA81-DC28-4794-AF0E-9E2994E5F69D}" dt="2019-01-28T09:19:44.556" v="85" actId="478"/>
          <ac:spMkLst>
            <pc:docMk/>
            <pc:sldMk cId="2548399373" sldId="280"/>
            <ac:spMk id="5" creationId="{EB57B345-C9BB-40E2-A04C-1DFDDCB9665F}"/>
          </ac:spMkLst>
        </pc:spChg>
        <pc:spChg chg="add">
          <ac:chgData name="Nongpluh, Yoofisaca" userId="b74f1a4b-838a-49be-afc0-e0fc70e0d3bd" providerId="ADAL" clId="{7CA8AA81-DC28-4794-AF0E-9E2994E5F69D}" dt="2019-01-28T09:20:31.902" v="100"/>
          <ac:spMkLst>
            <pc:docMk/>
            <pc:sldMk cId="2548399373" sldId="280"/>
            <ac:spMk id="6" creationId="{E72439B8-3365-4D41-AC85-E4513797F332}"/>
          </ac:spMkLst>
        </pc:spChg>
      </pc:sldChg>
      <pc:sldChg chg="addSp delSp">
        <pc:chgData name="Nongpluh, Yoofisaca" userId="b74f1a4b-838a-49be-afc0-e0fc70e0d3bd" providerId="ADAL" clId="{7CA8AA81-DC28-4794-AF0E-9E2994E5F69D}" dt="2019-01-28T09:20:34.445" v="101"/>
        <pc:sldMkLst>
          <pc:docMk/>
          <pc:sldMk cId="10803856" sldId="281"/>
        </pc:sldMkLst>
        <pc:spChg chg="add del">
          <ac:chgData name="Nongpluh, Yoofisaca" userId="b74f1a4b-838a-49be-afc0-e0fc70e0d3bd" providerId="ADAL" clId="{7CA8AA81-DC28-4794-AF0E-9E2994E5F69D}" dt="2019-01-28T09:19:39.845" v="84" actId="478"/>
          <ac:spMkLst>
            <pc:docMk/>
            <pc:sldMk cId="10803856" sldId="281"/>
            <ac:spMk id="4" creationId="{1F4705C6-CBE0-4609-8555-B904CB79B10D}"/>
          </ac:spMkLst>
        </pc:spChg>
        <pc:spChg chg="add">
          <ac:chgData name="Nongpluh, Yoofisaca" userId="b74f1a4b-838a-49be-afc0-e0fc70e0d3bd" providerId="ADAL" clId="{7CA8AA81-DC28-4794-AF0E-9E2994E5F69D}" dt="2019-01-28T09:20:34.445" v="101"/>
          <ac:spMkLst>
            <pc:docMk/>
            <pc:sldMk cId="10803856" sldId="281"/>
            <ac:spMk id="5" creationId="{F3462033-3AFF-4208-8664-AC36B67373C6}"/>
          </ac:spMkLst>
        </pc:spChg>
      </pc:sldChg>
      <pc:sldChg chg="addSp delSp modSp">
        <pc:chgData name="Nongpluh, Yoofisaca" userId="b74f1a4b-838a-49be-afc0-e0fc70e0d3bd" providerId="ADAL" clId="{7CA8AA81-DC28-4794-AF0E-9E2994E5F69D}" dt="2019-01-28T09:23:25.330" v="129" actId="1076"/>
        <pc:sldMkLst>
          <pc:docMk/>
          <pc:sldMk cId="1957980901" sldId="315"/>
        </pc:sldMkLst>
        <pc:spChg chg="add del">
          <ac:chgData name="Nongpluh, Yoofisaca" userId="b74f1a4b-838a-49be-afc0-e0fc70e0d3bd" providerId="ADAL" clId="{7CA8AA81-DC28-4794-AF0E-9E2994E5F69D}" dt="2019-01-28T09:19:35.305" v="83" actId="478"/>
          <ac:spMkLst>
            <pc:docMk/>
            <pc:sldMk cId="1957980901" sldId="315"/>
            <ac:spMk id="6" creationId="{CAAC3532-99D7-416A-807B-4296A26E0197}"/>
          </ac:spMkLst>
        </pc:spChg>
        <pc:spChg chg="add">
          <ac:chgData name="Nongpluh, Yoofisaca" userId="b74f1a4b-838a-49be-afc0-e0fc70e0d3bd" providerId="ADAL" clId="{7CA8AA81-DC28-4794-AF0E-9E2994E5F69D}" dt="2019-01-28T09:20:35.568" v="102"/>
          <ac:spMkLst>
            <pc:docMk/>
            <pc:sldMk cId="1957980901" sldId="315"/>
            <ac:spMk id="7" creationId="{68C5B848-42EE-458E-BF94-03AF9CC05FB3}"/>
          </ac:spMkLst>
        </pc:spChg>
        <pc:picChg chg="mod">
          <ac:chgData name="Nongpluh, Yoofisaca" userId="b74f1a4b-838a-49be-afc0-e0fc70e0d3bd" providerId="ADAL" clId="{7CA8AA81-DC28-4794-AF0E-9E2994E5F69D}" dt="2019-01-28T09:23:25.330" v="129" actId="1076"/>
          <ac:picMkLst>
            <pc:docMk/>
            <pc:sldMk cId="1957980901" sldId="315"/>
            <ac:picMk id="5" creationId="{00000000-0000-0000-0000-000000000000}"/>
          </ac:picMkLst>
        </pc:picChg>
      </pc:sldChg>
      <pc:sldChg chg="addSp delSp modSp">
        <pc:chgData name="Nongpluh, Yoofisaca" userId="b74f1a4b-838a-49be-afc0-e0fc70e0d3bd" providerId="ADAL" clId="{7CA8AA81-DC28-4794-AF0E-9E2994E5F69D}" dt="2019-01-28T09:23:35.610" v="132" actId="166"/>
        <pc:sldMkLst>
          <pc:docMk/>
          <pc:sldMk cId="2046566362" sldId="317"/>
        </pc:sldMkLst>
        <pc:spChg chg="add del">
          <ac:chgData name="Nongpluh, Yoofisaca" userId="b74f1a4b-838a-49be-afc0-e0fc70e0d3bd" providerId="ADAL" clId="{7CA8AA81-DC28-4794-AF0E-9E2994E5F69D}" dt="2019-01-28T09:19:29.627" v="82" actId="478"/>
          <ac:spMkLst>
            <pc:docMk/>
            <pc:sldMk cId="2046566362" sldId="317"/>
            <ac:spMk id="6" creationId="{BC5A22B3-A1AA-4DDE-9EC9-1DF0702E44B0}"/>
          </ac:spMkLst>
        </pc:spChg>
        <pc:spChg chg="add">
          <ac:chgData name="Nongpluh, Yoofisaca" userId="b74f1a4b-838a-49be-afc0-e0fc70e0d3bd" providerId="ADAL" clId="{7CA8AA81-DC28-4794-AF0E-9E2994E5F69D}" dt="2019-01-28T09:20:37.612" v="103"/>
          <ac:spMkLst>
            <pc:docMk/>
            <pc:sldMk cId="2046566362" sldId="317"/>
            <ac:spMk id="7" creationId="{A19C4D31-5575-4206-A7BD-4522CADA5F32}"/>
          </ac:spMkLst>
        </pc:spChg>
        <pc:picChg chg="mod ord">
          <ac:chgData name="Nongpluh, Yoofisaca" userId="b74f1a4b-838a-49be-afc0-e0fc70e0d3bd" providerId="ADAL" clId="{7CA8AA81-DC28-4794-AF0E-9E2994E5F69D}" dt="2019-01-28T09:23:35.610" v="132" actId="166"/>
          <ac:picMkLst>
            <pc:docMk/>
            <pc:sldMk cId="2046566362" sldId="317"/>
            <ac:picMk id="4" creationId="{00000000-0000-0000-0000-000000000000}"/>
          </ac:picMkLst>
        </pc:picChg>
        <pc:picChg chg="mod">
          <ac:chgData name="Nongpluh, Yoofisaca" userId="b74f1a4b-838a-49be-afc0-e0fc70e0d3bd" providerId="ADAL" clId="{7CA8AA81-DC28-4794-AF0E-9E2994E5F69D}" dt="2019-01-28T09:23:31.180" v="130" actId="1076"/>
          <ac:picMkLst>
            <pc:docMk/>
            <pc:sldMk cId="2046566362" sldId="317"/>
            <ac:picMk id="5" creationId="{00000000-0000-0000-0000-000000000000}"/>
          </ac:picMkLst>
        </pc:picChg>
      </pc:sldChg>
      <pc:sldChg chg="addSp delSp">
        <pc:chgData name="Nongpluh, Yoofisaca" userId="b74f1a4b-838a-49be-afc0-e0fc70e0d3bd" providerId="ADAL" clId="{7CA8AA81-DC28-4794-AF0E-9E2994E5F69D}" dt="2019-01-28T09:20:38.673" v="104"/>
        <pc:sldMkLst>
          <pc:docMk/>
          <pc:sldMk cId="965656812" sldId="318"/>
        </pc:sldMkLst>
        <pc:spChg chg="add del">
          <ac:chgData name="Nongpluh, Yoofisaca" userId="b74f1a4b-838a-49be-afc0-e0fc70e0d3bd" providerId="ADAL" clId="{7CA8AA81-DC28-4794-AF0E-9E2994E5F69D}" dt="2019-01-28T09:19:26.850" v="81" actId="478"/>
          <ac:spMkLst>
            <pc:docMk/>
            <pc:sldMk cId="965656812" sldId="318"/>
            <ac:spMk id="4" creationId="{E1F5B0B5-E1CD-425A-9308-B7370C054B82}"/>
          </ac:spMkLst>
        </pc:spChg>
        <pc:spChg chg="add">
          <ac:chgData name="Nongpluh, Yoofisaca" userId="b74f1a4b-838a-49be-afc0-e0fc70e0d3bd" providerId="ADAL" clId="{7CA8AA81-DC28-4794-AF0E-9E2994E5F69D}" dt="2019-01-28T09:20:38.673" v="104"/>
          <ac:spMkLst>
            <pc:docMk/>
            <pc:sldMk cId="965656812" sldId="318"/>
            <ac:spMk id="5" creationId="{EAAC4BD1-4E83-49CD-B18D-ECECF25DB3A6}"/>
          </ac:spMkLst>
        </pc:spChg>
      </pc:sldChg>
      <pc:sldChg chg="addSp delSp">
        <pc:chgData name="Nongpluh, Yoofisaca" userId="b74f1a4b-838a-49be-afc0-e0fc70e0d3bd" providerId="ADAL" clId="{7CA8AA81-DC28-4794-AF0E-9E2994E5F69D}" dt="2019-01-28T09:20:41.122" v="105"/>
        <pc:sldMkLst>
          <pc:docMk/>
          <pc:sldMk cId="1009503151" sldId="319"/>
        </pc:sldMkLst>
        <pc:spChg chg="add del">
          <ac:chgData name="Nongpluh, Yoofisaca" userId="b74f1a4b-838a-49be-afc0-e0fc70e0d3bd" providerId="ADAL" clId="{7CA8AA81-DC28-4794-AF0E-9E2994E5F69D}" dt="2019-01-28T09:19:23.496" v="80" actId="478"/>
          <ac:spMkLst>
            <pc:docMk/>
            <pc:sldMk cId="1009503151" sldId="319"/>
            <ac:spMk id="4" creationId="{2880A9EF-5DFD-4AAE-89D0-4F5AED259E11}"/>
          </ac:spMkLst>
        </pc:spChg>
        <pc:spChg chg="add">
          <ac:chgData name="Nongpluh, Yoofisaca" userId="b74f1a4b-838a-49be-afc0-e0fc70e0d3bd" providerId="ADAL" clId="{7CA8AA81-DC28-4794-AF0E-9E2994E5F69D}" dt="2019-01-28T09:20:41.122" v="105"/>
          <ac:spMkLst>
            <pc:docMk/>
            <pc:sldMk cId="1009503151" sldId="319"/>
            <ac:spMk id="5" creationId="{243092BD-DD8F-4B7C-8AFC-67EFCC1F13BA}"/>
          </ac:spMkLst>
        </pc:spChg>
      </pc:sldChg>
      <pc:sldChg chg="addSp delSp modSp">
        <pc:chgData name="Nongpluh, Yoofisaca" userId="b74f1a4b-838a-49be-afc0-e0fc70e0d3bd" providerId="ADAL" clId="{7CA8AA81-DC28-4794-AF0E-9E2994E5F69D}" dt="2019-01-28T09:20:42.214" v="106"/>
        <pc:sldMkLst>
          <pc:docMk/>
          <pc:sldMk cId="1652490210" sldId="320"/>
        </pc:sldMkLst>
        <pc:spChg chg="add del mod">
          <ac:chgData name="Nongpluh, Yoofisaca" userId="b74f1a4b-838a-49be-afc0-e0fc70e0d3bd" providerId="ADAL" clId="{7CA8AA81-DC28-4794-AF0E-9E2994E5F69D}" dt="2019-01-28T09:15:06.978" v="37" actId="478"/>
          <ac:spMkLst>
            <pc:docMk/>
            <pc:sldMk cId="1652490210" sldId="320"/>
            <ac:spMk id="3" creationId="{E9681829-BE36-49DC-871C-94BAABACC9C9}"/>
          </ac:spMkLst>
        </pc:spChg>
        <pc:spChg chg="del">
          <ac:chgData name="Nongpluh, Yoofisaca" userId="b74f1a4b-838a-49be-afc0-e0fc70e0d3bd" providerId="ADAL" clId="{7CA8AA81-DC28-4794-AF0E-9E2994E5F69D}" dt="2019-01-28T09:15:04.326" v="36" actId="478"/>
          <ac:spMkLst>
            <pc:docMk/>
            <pc:sldMk cId="1652490210" sldId="320"/>
            <ac:spMk id="5" creationId="{00000000-0000-0000-0000-000000000000}"/>
          </ac:spMkLst>
        </pc:spChg>
        <pc:spChg chg="add del">
          <ac:chgData name="Nongpluh, Yoofisaca" userId="b74f1a4b-838a-49be-afc0-e0fc70e0d3bd" providerId="ADAL" clId="{7CA8AA81-DC28-4794-AF0E-9E2994E5F69D}" dt="2019-01-28T09:19:20.844" v="79" actId="478"/>
          <ac:spMkLst>
            <pc:docMk/>
            <pc:sldMk cId="1652490210" sldId="320"/>
            <ac:spMk id="6" creationId="{4948324E-913F-4215-85EE-FE1D2F82EE52}"/>
          </ac:spMkLst>
        </pc:spChg>
        <pc:spChg chg="add">
          <ac:chgData name="Nongpluh, Yoofisaca" userId="b74f1a4b-838a-49be-afc0-e0fc70e0d3bd" providerId="ADAL" clId="{7CA8AA81-DC28-4794-AF0E-9E2994E5F69D}" dt="2019-01-28T09:20:42.214" v="106"/>
          <ac:spMkLst>
            <pc:docMk/>
            <pc:sldMk cId="1652490210" sldId="320"/>
            <ac:spMk id="7" creationId="{8180EC2C-C3EF-42C4-8663-5D71B928A2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369784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225821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775543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609993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229164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207547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307809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132415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390908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248920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133368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308916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E3B8C2-C889-43E2-B35D-3A990F1DEF70}" type="datetimeFigureOut">
              <a:rPr lang="en-IN" smtClean="0"/>
              <a:t>28-01-2019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224242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8E3B8C2-C889-43E2-B35D-3A990F1DEF70}" type="datetimeFigureOut">
              <a:rPr lang="en-IN" smtClean="0"/>
              <a:t>28-01-2019</a:t>
            </a:fld>
            <a:endParaRPr lang="en-IN" dirty="0"/>
          </a:p>
        </p:txBody>
      </p:sp>
      <p:sp>
        <p:nvSpPr>
          <p:cNvPr id="6" name="Footer Placeholder 5"/>
          <p:cNvSpPr>
            <a:spLocks noGrp="1"/>
          </p:cNvSpPr>
          <p:nvPr>
            <p:ph type="ftr" sz="quarter" idx="11"/>
          </p:nvPr>
        </p:nvSpPr>
        <p:spPr>
          <a:xfrm>
            <a:off x="590396" y="6041362"/>
            <a:ext cx="3295413" cy="365125"/>
          </a:xfrm>
        </p:spPr>
        <p:txBody>
          <a:bodyPr/>
          <a:lstStyle/>
          <a:p>
            <a:endParaRPr lang="en-IN" dirty="0"/>
          </a:p>
        </p:txBody>
      </p:sp>
      <p:sp>
        <p:nvSpPr>
          <p:cNvPr id="7" name="Slide Number Placeholder 6"/>
          <p:cNvSpPr>
            <a:spLocks noGrp="1"/>
          </p:cNvSpPr>
          <p:nvPr>
            <p:ph type="sldNum" sz="quarter" idx="12"/>
          </p:nvPr>
        </p:nvSpPr>
        <p:spPr>
          <a:xfrm>
            <a:off x="4862689" y="5915888"/>
            <a:ext cx="1062155" cy="490599"/>
          </a:xfrm>
        </p:spPr>
        <p:txBody>
          <a:bodyPr/>
          <a:lstStyle/>
          <a:p>
            <a:fld id="{FDA373A2-C781-47C1-967A-5A884FDD188D}" type="slidenum">
              <a:rPr lang="en-IN" smtClean="0"/>
              <a:t>‹#›</a:t>
            </a:fld>
            <a:endParaRPr lang="en-IN" dirty="0"/>
          </a:p>
        </p:txBody>
      </p:sp>
    </p:spTree>
    <p:extLst>
      <p:ext uri="{BB962C8B-B14F-4D97-AF65-F5344CB8AC3E}">
        <p14:creationId xmlns:p14="http://schemas.microsoft.com/office/powerpoint/2010/main" val="62036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8E3B8C2-C889-43E2-B35D-3A990F1DEF70}" type="datetimeFigureOut">
              <a:rPr lang="en-IN" smtClean="0"/>
              <a:t>28-01-2019</a:t>
            </a:fld>
            <a:endParaRPr lang="en-IN"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DA373A2-C781-47C1-967A-5A884FDD188D}" type="slidenum">
              <a:rPr lang="en-IN" smtClean="0"/>
              <a:t>‹#›</a:t>
            </a:fld>
            <a:endParaRPr lang="en-IN" dirty="0"/>
          </a:p>
        </p:txBody>
      </p:sp>
    </p:spTree>
    <p:extLst>
      <p:ext uri="{BB962C8B-B14F-4D97-AF65-F5344CB8AC3E}">
        <p14:creationId xmlns:p14="http://schemas.microsoft.com/office/powerpoint/2010/main" val="3909116133"/>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3uLubnzL2Tm5PAw88N1jR9MLTJpuPEn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ools.ietf.org/html/rfc3986"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Chapter 4</a:t>
            </a:r>
            <a:br>
              <a:rPr lang="en-IN" dirty="0"/>
            </a:br>
            <a:r>
              <a:rPr lang="en-IN" dirty="0"/>
              <a:t>Protocols for IoT – Addressing and Identification</a:t>
            </a:r>
            <a:br>
              <a:rPr lang="en-US" dirty="0"/>
            </a:br>
            <a:endParaRPr lang="en-IN" dirty="0"/>
          </a:p>
        </p:txBody>
      </p:sp>
      <p:sp>
        <p:nvSpPr>
          <p:cNvPr id="3" name="Subtitle 2"/>
          <p:cNvSpPr>
            <a:spLocks noGrp="1"/>
          </p:cNvSpPr>
          <p:nvPr>
            <p:ph type="subTitle" idx="1"/>
          </p:nvPr>
        </p:nvSpPr>
        <p:spPr>
          <a:xfrm>
            <a:off x="810001" y="5226628"/>
            <a:ext cx="10572000" cy="1281406"/>
          </a:xfrm>
        </p:spPr>
        <p:txBody>
          <a:bodyPr>
            <a:normAutofit/>
          </a:bodyPr>
          <a:lstStyle/>
          <a:p>
            <a:r>
              <a:rPr lang="en-IN" dirty="0"/>
              <a:t>All these are taught @ link - </a:t>
            </a:r>
            <a:r>
              <a:rPr lang="en-IN" dirty="0">
                <a:hlinkClick r:id="rId2"/>
              </a:rPr>
              <a:t>https://www.youtube.com/playlist?list=PL3uLubnzL2Tm5PAw88N1jR9MLTJpuPEnX</a:t>
            </a:r>
            <a:r>
              <a:rPr lang="en-IN" dirty="0"/>
              <a:t> </a:t>
            </a:r>
          </a:p>
        </p:txBody>
      </p:sp>
      <p:sp>
        <p:nvSpPr>
          <p:cNvPr id="5" name="TextBox 4">
            <a:extLst>
              <a:ext uri="{FF2B5EF4-FFF2-40B4-BE49-F238E27FC236}">
                <a16:creationId xmlns:a16="http://schemas.microsoft.com/office/drawing/2014/main" id="{67F6ABBC-0F71-4ACF-9C0C-C32870AD4AC6}"/>
              </a:ext>
            </a:extLst>
          </p:cNvPr>
          <p:cNvSpPr txBox="1">
            <a:spLocks noChangeArrowheads="1"/>
          </p:cNvSpPr>
          <p:nvPr/>
        </p:nvSpPr>
        <p:spPr bwMode="auto">
          <a:xfrm>
            <a:off x="0" y="6021155"/>
            <a:ext cx="12192001"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fontAlgn="auto">
              <a:spcBef>
                <a:spcPts val="0"/>
              </a:spcBef>
              <a:spcAft>
                <a:spcPts val="0"/>
              </a:spcAft>
              <a:defRPr/>
            </a:pPr>
            <a:r>
              <a:rPr lang="en-US" sz="1600" b="1" dirty="0">
                <a:solidFill>
                  <a:schemeClr val="tx1">
                    <a:lumMod val="50000"/>
                  </a:schemeClr>
                </a:solidFill>
                <a:latin typeface="Garamond" pitchFamily="18" charset="0"/>
              </a:rPr>
              <a:t>“Internet of Things</a:t>
            </a:r>
            <a:r>
              <a:rPr lang="en-US" sz="1600" dirty="0">
                <a:solidFill>
                  <a:schemeClr val="tx1">
                    <a:lumMod val="50000"/>
                  </a:schemeClr>
                </a:solidFill>
                <a:latin typeface="Garamond" pitchFamily="18" charset="0"/>
              </a:rPr>
              <a:t>” </a:t>
            </a:r>
          </a:p>
          <a:p>
            <a:pPr algn="r" fontAlgn="auto">
              <a:spcBef>
                <a:spcPts val="0"/>
              </a:spcBef>
              <a:spcAft>
                <a:spcPts val="0"/>
              </a:spcAft>
              <a:defRPr/>
            </a:pPr>
            <a:r>
              <a:rPr lang="en-US" sz="1600" dirty="0">
                <a:solidFill>
                  <a:schemeClr val="tx1">
                    <a:lumMod val="50000"/>
                  </a:schemeClr>
                </a:solidFill>
                <a:latin typeface="Garamond" pitchFamily="18" charset="0"/>
              </a:rPr>
              <a:t>Shriram K Vasudevan, Abhishek S Nagarajan, &amp; RMD Sundaram</a:t>
            </a:r>
          </a:p>
          <a:p>
            <a:pPr algn="r" fontAlgn="auto">
              <a:spcBef>
                <a:spcPts val="0"/>
              </a:spcBef>
              <a:spcAft>
                <a:spcPts val="0"/>
              </a:spcAft>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3633285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E</a:t>
            </a:r>
          </a:p>
        </p:txBody>
      </p:sp>
      <p:sp>
        <p:nvSpPr>
          <p:cNvPr id="3" name="Content Placeholder 2"/>
          <p:cNvSpPr>
            <a:spLocks noGrp="1"/>
          </p:cNvSpPr>
          <p:nvPr>
            <p:ph idx="1"/>
          </p:nvPr>
        </p:nvSpPr>
        <p:spPr>
          <a:xfrm>
            <a:off x="818712" y="2222287"/>
            <a:ext cx="10554574" cy="1718777"/>
          </a:xfrm>
        </p:spPr>
        <p:txBody>
          <a:bodyPr/>
          <a:lstStyle/>
          <a:p>
            <a:r>
              <a:rPr lang="en-US" dirty="0"/>
              <a:t>Class E IP addresses are used for experimental purposes only. Like Class D, it is different from the first three classes. It has a first bit value of 1, second bit value of 1, third bit value of 1 and fourth bit value of 1.</a:t>
            </a:r>
            <a:endParaRPr lang="en-IN" dirty="0"/>
          </a:p>
          <a:p>
            <a:endParaRPr lang="en-IN" dirty="0"/>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611752" y="3537918"/>
            <a:ext cx="5803896" cy="3113701"/>
          </a:xfrm>
          <a:prstGeom prst="rect">
            <a:avLst/>
          </a:prstGeom>
        </p:spPr>
      </p:pic>
      <p:sp>
        <p:nvSpPr>
          <p:cNvPr id="5" name="TextBox 4">
            <a:extLst>
              <a:ext uri="{FF2B5EF4-FFF2-40B4-BE49-F238E27FC236}">
                <a16:creationId xmlns:a16="http://schemas.microsoft.com/office/drawing/2014/main" id="{46E4F2D2-5D59-413D-A8E0-A6AC440D84BD}"/>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309445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Protocol Format</a:t>
            </a:r>
          </a:p>
        </p:txBody>
      </p:sp>
      <p:sp>
        <p:nvSpPr>
          <p:cNvPr id="5" name="Content Placeholder 4"/>
          <p:cNvSpPr>
            <a:spLocks noGrp="1"/>
          </p:cNvSpPr>
          <p:nvPr>
            <p:ph idx="1"/>
          </p:nvPr>
        </p:nvSpPr>
        <p:spPr/>
        <p:txBody>
          <a:bodyPr/>
          <a:lstStyle/>
          <a:p>
            <a:r>
              <a:rPr lang="en-US" b="1" i="1" dirty="0">
                <a:solidFill>
                  <a:srgbClr val="FFFF00"/>
                </a:solidFill>
              </a:rPr>
              <a:t>IP Version Number</a:t>
            </a:r>
            <a:r>
              <a:rPr lang="en-US" i="1" dirty="0">
                <a:solidFill>
                  <a:srgbClr val="FFFF00"/>
                </a:solidFill>
              </a:rPr>
              <a:t>: </a:t>
            </a:r>
            <a:r>
              <a:rPr lang="en-US" dirty="0"/>
              <a:t>It is half a byte field (4 bits) which indicates which version of IP is being utilized. Here the discussion is fully on Version 4. So this field has the value 4 in binary (0100). The basic idea of using this version field is to ensure the compatibility between the versions of IP that might be used in network. </a:t>
            </a:r>
          </a:p>
          <a:p>
            <a:r>
              <a:rPr lang="en-US" b="1" i="1" dirty="0">
                <a:solidFill>
                  <a:srgbClr val="FFFF00"/>
                </a:solidFill>
              </a:rPr>
              <a:t>Internet Header Length: </a:t>
            </a:r>
            <a:r>
              <a:rPr lang="en-US" dirty="0"/>
              <a:t>This length specifies internet header length in 32 bit words, and points to the beginning of the data. Minimum value for a correct header is 5. (0101)</a:t>
            </a:r>
            <a:endParaRPr lang="en-IN" dirty="0"/>
          </a:p>
          <a:p>
            <a:endParaRPr lang="en-IN" dirty="0"/>
          </a:p>
          <a:p>
            <a:endParaRPr lang="en-IN" dirty="0"/>
          </a:p>
        </p:txBody>
      </p:sp>
      <p:pic>
        <p:nvPicPr>
          <p:cNvPr id="20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998" y="64520"/>
            <a:ext cx="3404362" cy="173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E600FD2-6BE3-47F6-95DB-EC11334C10DE}"/>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84516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411162" y="2001035"/>
            <a:ext cx="10554574" cy="1179281"/>
          </a:xfrm>
        </p:spPr>
        <p:txBody>
          <a:bodyPr/>
          <a:lstStyle/>
          <a:p>
            <a:r>
              <a:rPr lang="en-US" b="1" i="1" dirty="0">
                <a:solidFill>
                  <a:srgbClr val="FFFF00"/>
                </a:solidFill>
              </a:rPr>
              <a:t>Type of service</a:t>
            </a:r>
            <a:r>
              <a:rPr lang="en-US" i="1" dirty="0"/>
              <a:t>: </a:t>
            </a:r>
            <a:r>
              <a:rPr lang="en-US" dirty="0"/>
              <a:t>This is an eight bit field which indicates on the quality of service. </a:t>
            </a:r>
            <a:r>
              <a:rPr lang="en-US" dirty="0" err="1"/>
              <a:t>QoS</a:t>
            </a:r>
            <a:r>
              <a:rPr lang="en-US" dirty="0"/>
              <a:t> can be precedence, delay and reliability</a:t>
            </a:r>
            <a:endParaRPr lang="en-IN" dirty="0"/>
          </a:p>
        </p:txBody>
      </p:sp>
      <p:pic>
        <p:nvPicPr>
          <p:cNvPr id="30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5" y="3299301"/>
            <a:ext cx="5684837"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37754" y="2678454"/>
            <a:ext cx="2163763"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V="1">
            <a:off x="1097280" y="3694176"/>
            <a:ext cx="5782183" cy="23042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8752324" y="2884277"/>
            <a:ext cx="3307080" cy="1477328"/>
          </a:xfrm>
          <a:prstGeom prst="rect">
            <a:avLst/>
          </a:prstGeom>
        </p:spPr>
        <p:txBody>
          <a:bodyPr wrap="square">
            <a:spAutoFit/>
          </a:bodyPr>
          <a:lstStyle/>
          <a:p>
            <a:pPr lvl="0" algn="just"/>
            <a:r>
              <a:rPr lang="en-US" dirty="0">
                <a:solidFill>
                  <a:srgbClr val="FFFF00"/>
                </a:solidFill>
                <a:effectLst/>
                <a:latin typeface="Arial" panose="020B0604020202020204" pitchFamily="34" charset="0"/>
                <a:ea typeface="Times New Roman" panose="02020603050405020304" pitchFamily="18" charset="0"/>
              </a:rPr>
              <a:t>Delay</a:t>
            </a:r>
            <a:r>
              <a:rPr lang="en-US" dirty="0">
                <a:effectLst/>
                <a:latin typeface="Arial" panose="020B0604020202020204" pitchFamily="34" charset="0"/>
                <a:ea typeface="Times New Roman" panose="02020603050405020304" pitchFamily="18" charset="0"/>
              </a:rPr>
              <a:t> - This is the 4</a:t>
            </a:r>
            <a:r>
              <a:rPr lang="en-US" baseline="30000" dirty="0">
                <a:effectLst/>
                <a:latin typeface="Arial" panose="020B0604020202020204" pitchFamily="34" charset="0"/>
                <a:ea typeface="Times New Roman" panose="02020603050405020304" pitchFamily="18" charset="0"/>
              </a:rPr>
              <a:t>th</a:t>
            </a:r>
            <a:r>
              <a:rPr lang="en-US" dirty="0">
                <a:effectLst/>
                <a:latin typeface="Arial" panose="020B0604020202020204" pitchFamily="34" charset="0"/>
                <a:ea typeface="Times New Roman" panose="02020603050405020304" pitchFamily="18" charset="0"/>
              </a:rPr>
              <a:t> bit and it indicates the delay. If it is ‘0’ then it indicates the normal delay and ‘1’ indicates a lower delay. </a:t>
            </a:r>
            <a:endParaRPr lang="en-IN" sz="20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8772128" y="4318151"/>
            <a:ext cx="2843404" cy="923330"/>
          </a:xfrm>
          <a:prstGeom prst="rect">
            <a:avLst/>
          </a:prstGeom>
        </p:spPr>
        <p:txBody>
          <a:bodyPr wrap="square">
            <a:spAutoFit/>
          </a:bodyPr>
          <a:lstStyle/>
          <a:p>
            <a:pPr lvl="0" algn="just"/>
            <a:r>
              <a:rPr lang="en-US" dirty="0">
                <a:solidFill>
                  <a:srgbClr val="FFFF00"/>
                </a:solidFill>
                <a:effectLst/>
                <a:latin typeface="Arial" panose="020B0604020202020204" pitchFamily="34" charset="0"/>
                <a:ea typeface="Times New Roman" panose="02020603050405020304" pitchFamily="18" charset="0"/>
              </a:rPr>
              <a:t>Throughput </a:t>
            </a:r>
            <a:r>
              <a:rPr lang="en-US" dirty="0">
                <a:effectLst/>
                <a:latin typeface="Arial" panose="020B0604020202020204" pitchFamily="34" charset="0"/>
                <a:ea typeface="Times New Roman" panose="02020603050405020304" pitchFamily="18" charset="0"/>
              </a:rPr>
              <a:t>– ‘0’ indicates normal delay and ‘1’ indicates high throughput. </a:t>
            </a:r>
            <a:endParaRPr lang="en-IN" sz="20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6286683" y="4582490"/>
            <a:ext cx="2505519" cy="1477328"/>
          </a:xfrm>
          <a:prstGeom prst="rect">
            <a:avLst/>
          </a:prstGeom>
        </p:spPr>
        <p:txBody>
          <a:bodyPr wrap="square">
            <a:spAutoFit/>
          </a:bodyPr>
          <a:lstStyle/>
          <a:p>
            <a:pPr lvl="0" algn="just"/>
            <a:r>
              <a:rPr lang="en-US" dirty="0">
                <a:solidFill>
                  <a:srgbClr val="FFFF00"/>
                </a:solidFill>
                <a:effectLst/>
                <a:latin typeface="Arial" panose="020B0604020202020204" pitchFamily="34" charset="0"/>
                <a:ea typeface="Times New Roman" panose="02020603050405020304" pitchFamily="18" charset="0"/>
              </a:rPr>
              <a:t>Reliability</a:t>
            </a:r>
            <a:r>
              <a:rPr lang="en-US" dirty="0">
                <a:effectLst/>
                <a:latin typeface="Arial" panose="020B0604020202020204" pitchFamily="34" charset="0"/>
                <a:ea typeface="Times New Roman" panose="02020603050405020304" pitchFamily="18" charset="0"/>
              </a:rPr>
              <a:t> - ‘0’ indicates the normal reliability and ‘1’ indicates the high reliability. </a:t>
            </a:r>
            <a:endParaRPr lang="en-IN" sz="2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C5FDFBC2-C538-4993-AFDD-88AB7CA0D4A5}"/>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38787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arn(inVertical)">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827424" y="2203999"/>
            <a:ext cx="10554574" cy="3636511"/>
          </a:xfrm>
        </p:spPr>
        <p:txBody>
          <a:bodyPr/>
          <a:lstStyle/>
          <a:p>
            <a:pPr lvl="0"/>
            <a:r>
              <a:rPr lang="en-US" b="1" i="1" dirty="0">
                <a:solidFill>
                  <a:srgbClr val="FFFF00"/>
                </a:solidFill>
              </a:rPr>
              <a:t>Total Length </a:t>
            </a:r>
            <a:r>
              <a:rPr lang="en-US" b="1" i="1" dirty="0"/>
              <a:t>– </a:t>
            </a:r>
            <a:r>
              <a:rPr lang="en-US" dirty="0"/>
              <a:t>This is a 16 bit field which defines the length of the IPV4 datagram. Thus length includes header and data. Minimum length of the IP datagram is 20 bytes and the maximum can be 65,535 bytes (2 ^ 16 = 65535). </a:t>
            </a:r>
            <a:endParaRPr lang="en-IN" dirty="0"/>
          </a:p>
          <a:p>
            <a:pPr lvl="0"/>
            <a:r>
              <a:rPr lang="en-US" b="1" i="1" dirty="0">
                <a:solidFill>
                  <a:srgbClr val="FFFF00"/>
                </a:solidFill>
              </a:rPr>
              <a:t>Identification</a:t>
            </a:r>
            <a:r>
              <a:rPr lang="en-US" b="1" i="1" dirty="0"/>
              <a:t> – </a:t>
            </a:r>
            <a:r>
              <a:rPr lang="en-US" dirty="0"/>
              <a:t>This is an identification aid added by sender to help in assembling the fragments. </a:t>
            </a:r>
          </a:p>
          <a:p>
            <a:pPr lvl="1"/>
            <a:r>
              <a:rPr lang="en-US" dirty="0"/>
              <a:t>This is a 16 bits field. </a:t>
            </a:r>
          </a:p>
          <a:p>
            <a:pPr lvl="1"/>
            <a:r>
              <a:rPr lang="en-US" dirty="0"/>
              <a:t>Helps in organizing data. </a:t>
            </a:r>
          </a:p>
          <a:p>
            <a:pPr lvl="1"/>
            <a:r>
              <a:rPr lang="en-US" dirty="0"/>
              <a:t>If the message sent is too large to fit in one packet, it will be then spilt to multiple child packets. </a:t>
            </a:r>
          </a:p>
          <a:p>
            <a:pPr lvl="1"/>
            <a:r>
              <a:rPr lang="en-US" dirty="0"/>
              <a:t>To identify them all there will be a unique identifier for all the spilt packets. This makes the receiver’s job easier to rebuild the received data.</a:t>
            </a:r>
            <a:endParaRPr lang="en-IN" dirty="0"/>
          </a:p>
          <a:p>
            <a:endParaRPr lang="en-IN" dirty="0"/>
          </a:p>
        </p:txBody>
      </p:sp>
      <p:sp>
        <p:nvSpPr>
          <p:cNvPr id="4" name="TextBox 3">
            <a:extLst>
              <a:ext uri="{FF2B5EF4-FFF2-40B4-BE49-F238E27FC236}">
                <a16:creationId xmlns:a16="http://schemas.microsoft.com/office/drawing/2014/main" id="{9526F9AB-0C04-4407-872C-7AB60951D120}"/>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414748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18712" y="2222287"/>
            <a:ext cx="10554574" cy="1837649"/>
          </a:xfrm>
        </p:spPr>
        <p:txBody>
          <a:bodyPr/>
          <a:lstStyle/>
          <a:p>
            <a:r>
              <a:rPr lang="en-US" b="1" i="1" dirty="0"/>
              <a:t>Flags</a:t>
            </a:r>
            <a:r>
              <a:rPr lang="en-US" dirty="0"/>
              <a:t>– Flags field is composed of three bits. </a:t>
            </a:r>
          </a:p>
          <a:p>
            <a:pPr lvl="1"/>
            <a:r>
              <a:rPr lang="en-US" dirty="0"/>
              <a:t>First bit of that will be always zero and it is kept unused. Second bit is called as DF (Don’t Fragment) flag, DF if set to ‘0’ IP datagram can be fragmented. </a:t>
            </a:r>
          </a:p>
          <a:p>
            <a:pPr lvl="1"/>
            <a:r>
              <a:rPr lang="en-US" dirty="0"/>
              <a:t>And if set to ‘1’ it cannot be fragmented. Next bit is called as More Fragments (MF) which if set will indicate that more fragments are coming on the way</a:t>
            </a:r>
            <a:endParaRPr lang="en-IN" dirty="0"/>
          </a:p>
        </p:txBody>
      </p:sp>
      <p:pic>
        <p:nvPicPr>
          <p:cNvPr id="40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873" y="4010502"/>
            <a:ext cx="4247197" cy="28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315EE3F-C39D-45EF-8718-2A8C067456C4}"/>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66409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919296" y="1920535"/>
            <a:ext cx="10554574" cy="3636511"/>
          </a:xfrm>
        </p:spPr>
        <p:txBody>
          <a:bodyPr/>
          <a:lstStyle/>
          <a:p>
            <a:pPr lvl="0"/>
            <a:r>
              <a:rPr lang="en-US" b="1" i="1" dirty="0">
                <a:solidFill>
                  <a:srgbClr val="FFFF00"/>
                </a:solidFill>
              </a:rPr>
              <a:t>Fragment offset </a:t>
            </a:r>
            <a:r>
              <a:rPr lang="en-US" b="1" i="1" dirty="0"/>
              <a:t>- </a:t>
            </a:r>
            <a:r>
              <a:rPr lang="en-US" dirty="0"/>
              <a:t>When fragmentation of a message occurs, this field specifies the offset, or position, in the overall message where the data in this fragment goes. It is specified in units of 8 bytes (64 bits). The first fragment has an offset of 0.</a:t>
            </a:r>
            <a:endParaRPr lang="en-IN" dirty="0"/>
          </a:p>
          <a:p>
            <a:r>
              <a:rPr lang="en-US" b="1" i="1" dirty="0">
                <a:solidFill>
                  <a:srgbClr val="FFFF00"/>
                </a:solidFill>
              </a:rPr>
              <a:t>Time to Live- </a:t>
            </a:r>
            <a:r>
              <a:rPr lang="en-US" dirty="0"/>
              <a:t>This is an 8 bit field and this indicates the time that IP datagram should survive. There will be a time set and that will be decremented by 1 and router will be having an eye on it. When it reaches zero the datagram can be discarded. </a:t>
            </a:r>
          </a:p>
          <a:p>
            <a:r>
              <a:rPr lang="en-US" b="1" i="1" dirty="0">
                <a:solidFill>
                  <a:srgbClr val="FFFF00"/>
                </a:solidFill>
              </a:rPr>
              <a:t>Protocol</a:t>
            </a:r>
            <a:r>
              <a:rPr lang="en-US" b="1" i="1" dirty="0"/>
              <a:t> – </a:t>
            </a:r>
            <a:r>
              <a:rPr lang="en-US" dirty="0"/>
              <a:t>This will serve as an identifier for the higher layer protocol carried in the IP datagram. The protocols can be ICMP, IGMP, TCP or UDP. Figure 5.8 reveals few of the protocols used for this field along with Hex code. </a:t>
            </a:r>
            <a:endParaRPr lang="en-IN" dirty="0"/>
          </a:p>
          <a:p>
            <a:endParaRPr lang="en-IN" dirty="0"/>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058" y="4961618"/>
            <a:ext cx="2811588" cy="189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8FE7909-A274-4910-8249-77B4EEB23751}"/>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305914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pPr lvl="0"/>
            <a:r>
              <a:rPr lang="en-US" b="1" i="1" dirty="0">
                <a:solidFill>
                  <a:srgbClr val="FFFF00"/>
                </a:solidFill>
              </a:rPr>
              <a:t>Header checksum </a:t>
            </a:r>
            <a:r>
              <a:rPr lang="en-US" b="1" i="1" dirty="0"/>
              <a:t>- </a:t>
            </a:r>
            <a:r>
              <a:rPr lang="en-US" dirty="0"/>
              <a:t>A checksum computed over the header to provide basic protection against corruption in transmission. It is just a 16-bit checksum. It is calculated by dividing the header bytes into words and then adding them together. The data is not check summed, only the header. At each hop the device receiving the datagram does the same checksum calculation and on a mismatch, discards the datagram as damaged.</a:t>
            </a:r>
            <a:endParaRPr lang="en-IN" dirty="0"/>
          </a:p>
          <a:p>
            <a:pPr lvl="0"/>
            <a:r>
              <a:rPr lang="en-US" b="1" i="1" dirty="0">
                <a:solidFill>
                  <a:srgbClr val="FFFF00"/>
                </a:solidFill>
              </a:rPr>
              <a:t>Source address </a:t>
            </a:r>
            <a:r>
              <a:rPr lang="en-US" b="1" i="1" dirty="0"/>
              <a:t>-</a:t>
            </a:r>
            <a:r>
              <a:rPr lang="en-US" dirty="0"/>
              <a:t>The 32-bit IP address of the source (originator) of the datagram. </a:t>
            </a:r>
            <a:endParaRPr lang="en-IN" dirty="0"/>
          </a:p>
          <a:p>
            <a:pPr lvl="0"/>
            <a:r>
              <a:rPr lang="en-US" b="1" i="1" dirty="0">
                <a:solidFill>
                  <a:srgbClr val="FFFF00"/>
                </a:solidFill>
              </a:rPr>
              <a:t>Destination address </a:t>
            </a:r>
            <a:r>
              <a:rPr lang="en-US" b="1" i="1" dirty="0"/>
              <a:t>- </a:t>
            </a:r>
            <a:r>
              <a:rPr lang="en-US" dirty="0"/>
              <a:t>The 32-bit IP address of the destination which will have to receive the IP datagram.</a:t>
            </a:r>
            <a:endParaRPr lang="en-IN" dirty="0"/>
          </a:p>
          <a:p>
            <a:pPr lvl="0"/>
            <a:r>
              <a:rPr lang="en-US" b="1" i="1" dirty="0">
                <a:solidFill>
                  <a:srgbClr val="FFFF00"/>
                </a:solidFill>
              </a:rPr>
              <a:t>Options</a:t>
            </a:r>
            <a:r>
              <a:rPr lang="en-US" b="1" i="1" dirty="0"/>
              <a:t> –</a:t>
            </a:r>
            <a:r>
              <a:rPr lang="en-US" dirty="0"/>
              <a:t>There are lot of optional header settings available and they are used for the debugging/testing and security purposes.  </a:t>
            </a:r>
            <a:endParaRPr lang="en-IN" dirty="0"/>
          </a:p>
          <a:p>
            <a:endParaRPr lang="en-IN" dirty="0"/>
          </a:p>
        </p:txBody>
      </p:sp>
      <p:sp>
        <p:nvSpPr>
          <p:cNvPr id="5" name="TextBox 4">
            <a:extLst>
              <a:ext uri="{FF2B5EF4-FFF2-40B4-BE49-F238E27FC236}">
                <a16:creationId xmlns:a16="http://schemas.microsoft.com/office/drawing/2014/main" id="{F9741152-0F2F-4BE3-949A-90EEE26F3B99}"/>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3443910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827424" y="2286295"/>
            <a:ext cx="10554574" cy="3636511"/>
          </a:xfrm>
        </p:spPr>
        <p:txBody>
          <a:bodyPr/>
          <a:lstStyle/>
          <a:p>
            <a:r>
              <a:rPr lang="en-US" b="1" i="1" dirty="0"/>
              <a:t>Padding - </a:t>
            </a:r>
            <a:r>
              <a:rPr lang="en-US" dirty="0"/>
              <a:t>Internet Protocol Options field may vary in length. So the Padding field provides additional zero bits so that the total header length is an exact multiple of 32 bits.</a:t>
            </a:r>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TextBox 3"/>
          <p:cNvSpPr txBox="1"/>
          <p:nvPr/>
        </p:nvSpPr>
        <p:spPr>
          <a:xfrm>
            <a:off x="2432304" y="3895344"/>
            <a:ext cx="7626096" cy="707886"/>
          </a:xfrm>
          <a:prstGeom prst="rect">
            <a:avLst/>
          </a:prstGeom>
          <a:noFill/>
        </p:spPr>
        <p:txBody>
          <a:bodyPr wrap="square" rtlCol="0">
            <a:spAutoFit/>
          </a:bodyPr>
          <a:lstStyle/>
          <a:p>
            <a:r>
              <a:rPr lang="en-IN" sz="4000" dirty="0">
                <a:solidFill>
                  <a:srgbClr val="FFFF00"/>
                </a:solidFill>
              </a:rPr>
              <a:t>LET US GO TO -</a:t>
            </a:r>
            <a:r>
              <a:rPr lang="en-IN" sz="4000" dirty="0">
                <a:solidFill>
                  <a:srgbClr val="FFFF00"/>
                </a:solidFill>
                <a:sym typeface="Wingdings" panose="05000000000000000000" pitchFamily="2" charset="2"/>
              </a:rPr>
              <a:t>----- IPv6</a:t>
            </a:r>
            <a:endParaRPr lang="en-IN" sz="4000" dirty="0">
              <a:solidFill>
                <a:srgbClr val="FFFF00"/>
              </a:solidFill>
            </a:endParaRPr>
          </a:p>
        </p:txBody>
      </p:sp>
      <p:sp>
        <p:nvSpPr>
          <p:cNvPr id="6" name="TextBox 5">
            <a:extLst>
              <a:ext uri="{FF2B5EF4-FFF2-40B4-BE49-F238E27FC236}">
                <a16:creationId xmlns:a16="http://schemas.microsoft.com/office/drawing/2014/main" id="{12DB0F08-EDCE-42AF-A33D-9A5E581FEA12}"/>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48710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Questions….</a:t>
            </a:r>
          </a:p>
        </p:txBody>
      </p:sp>
      <p:sp>
        <p:nvSpPr>
          <p:cNvPr id="3" name="Content Placeholder 2"/>
          <p:cNvSpPr>
            <a:spLocks noGrp="1"/>
          </p:cNvSpPr>
          <p:nvPr>
            <p:ph idx="1"/>
          </p:nvPr>
        </p:nvSpPr>
        <p:spPr>
          <a:xfrm>
            <a:off x="827424" y="1792519"/>
            <a:ext cx="10554574" cy="3636511"/>
          </a:xfrm>
        </p:spPr>
        <p:txBody>
          <a:bodyPr/>
          <a:lstStyle/>
          <a:p>
            <a:pPr marL="0" indent="0">
              <a:buNone/>
            </a:pPr>
            <a:r>
              <a:rPr lang="en-US" b="1" dirty="0"/>
              <a:t>How can someone get to know the MAC address in a windows machine?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How can someone get to know the details of IP addresses configured, in a windows machine? </a:t>
            </a:r>
            <a:endParaRPr lang="en-IN" dirty="0"/>
          </a:p>
        </p:txBody>
      </p:sp>
      <p:pic>
        <p:nvPicPr>
          <p:cNvPr id="7" name="Picture 6"/>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2890" y="2866239"/>
            <a:ext cx="2876550" cy="1418426"/>
          </a:xfrm>
          <a:prstGeom prst="rect">
            <a:avLst/>
          </a:prstGeom>
          <a:noFill/>
          <a:ln>
            <a:noFill/>
          </a:ln>
        </p:spPr>
      </p:pic>
      <p:pic>
        <p:nvPicPr>
          <p:cNvPr id="8" name="Picture 7"/>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4555" y="4916943"/>
            <a:ext cx="5486400" cy="1773936"/>
          </a:xfrm>
          <a:prstGeom prst="rect">
            <a:avLst/>
          </a:prstGeom>
          <a:noFill/>
          <a:ln>
            <a:noFill/>
          </a:ln>
        </p:spPr>
      </p:pic>
      <p:sp>
        <p:nvSpPr>
          <p:cNvPr id="9" name="TextBox 8">
            <a:extLst>
              <a:ext uri="{FF2B5EF4-FFF2-40B4-BE49-F238E27FC236}">
                <a16:creationId xmlns:a16="http://schemas.microsoft.com/office/drawing/2014/main" id="{733F96F3-899E-4F73-A7E6-FC3FA354460E}"/>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5581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18712" y="2222287"/>
            <a:ext cx="10554574" cy="1627337"/>
          </a:xfrm>
        </p:spPr>
        <p:txBody>
          <a:bodyPr/>
          <a:lstStyle/>
          <a:p>
            <a:r>
              <a:rPr lang="en-US" b="1" dirty="0"/>
              <a:t>How can someone get to know the details of IP addresses configured, in a Linux / Unix machine? </a:t>
            </a:r>
          </a:p>
          <a:p>
            <a:r>
              <a:rPr lang="en-US" b="1" dirty="0" err="1"/>
              <a:t>ifconfig</a:t>
            </a:r>
            <a:r>
              <a:rPr lang="en-US" b="1" dirty="0"/>
              <a:t> - a</a:t>
            </a:r>
            <a:endParaRPr lang="en-IN" dirty="0"/>
          </a:p>
          <a:p>
            <a:endParaRPr lang="en-IN" dirty="0"/>
          </a:p>
        </p:txBody>
      </p:sp>
      <p:sp>
        <p:nvSpPr>
          <p:cNvPr id="5" name="TextBox 4">
            <a:extLst>
              <a:ext uri="{FF2B5EF4-FFF2-40B4-BE49-F238E27FC236}">
                <a16:creationId xmlns:a16="http://schemas.microsoft.com/office/drawing/2014/main" id="{CBA59294-3811-4E40-9015-826FB03F57A5}"/>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7894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 </a:t>
            </a:r>
          </a:p>
        </p:txBody>
      </p:sp>
      <p:sp>
        <p:nvSpPr>
          <p:cNvPr id="3" name="Content Placeholder 2"/>
          <p:cNvSpPr>
            <a:spLocks noGrp="1"/>
          </p:cNvSpPr>
          <p:nvPr>
            <p:ph idx="1"/>
          </p:nvPr>
        </p:nvSpPr>
        <p:spPr>
          <a:xfrm>
            <a:off x="480384" y="2743201"/>
            <a:ext cx="10554574" cy="4295174"/>
          </a:xfrm>
        </p:spPr>
        <p:txBody>
          <a:bodyPr>
            <a:normAutofit/>
          </a:bodyPr>
          <a:lstStyle/>
          <a:p>
            <a:r>
              <a:rPr lang="en-IN" b="1" dirty="0"/>
              <a:t>Infrastructure Protocols </a:t>
            </a:r>
          </a:p>
          <a:p>
            <a:pPr lvl="1"/>
            <a:r>
              <a:rPr lang="en-IN" b="1" dirty="0">
                <a:solidFill>
                  <a:srgbClr val="FFFF00"/>
                </a:solidFill>
              </a:rPr>
              <a:t>IPV4 </a:t>
            </a:r>
          </a:p>
          <a:p>
            <a:pPr lvl="1"/>
            <a:r>
              <a:rPr lang="en-IN" b="1" dirty="0">
                <a:solidFill>
                  <a:srgbClr val="FFFF00"/>
                </a:solidFill>
              </a:rPr>
              <a:t>IPV6 </a:t>
            </a:r>
          </a:p>
          <a:p>
            <a:r>
              <a:rPr lang="en-IN" b="1" dirty="0">
                <a:solidFill>
                  <a:schemeClr val="accent2"/>
                </a:solidFill>
              </a:rPr>
              <a:t>Identification </a:t>
            </a:r>
          </a:p>
          <a:p>
            <a:pPr lvl="1"/>
            <a:r>
              <a:rPr lang="en-IN" b="1" dirty="0">
                <a:solidFill>
                  <a:schemeClr val="accent2"/>
                </a:solidFill>
              </a:rPr>
              <a:t>URIs </a:t>
            </a:r>
          </a:p>
          <a:p>
            <a:r>
              <a:rPr lang="en-IN" b="1" dirty="0">
                <a:solidFill>
                  <a:srgbClr val="FFFF00"/>
                </a:solidFill>
              </a:rPr>
              <a:t>Data Protocols </a:t>
            </a:r>
          </a:p>
          <a:p>
            <a:pPr lvl="1"/>
            <a:r>
              <a:rPr lang="en-IN" b="1" dirty="0">
                <a:solidFill>
                  <a:srgbClr val="FFFF00"/>
                </a:solidFill>
              </a:rPr>
              <a:t>MQTT / </a:t>
            </a:r>
            <a:r>
              <a:rPr lang="en-IN" b="1" dirty="0" err="1">
                <a:solidFill>
                  <a:srgbClr val="FFFF00"/>
                </a:solidFill>
              </a:rPr>
              <a:t>CoAP</a:t>
            </a:r>
            <a:r>
              <a:rPr lang="en-IN" b="1" dirty="0">
                <a:solidFill>
                  <a:srgbClr val="FFFF00"/>
                </a:solidFill>
              </a:rPr>
              <a:t> </a:t>
            </a:r>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99D656F2-AE43-452D-99D0-A6D6C6827F49}"/>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fontAlgn="auto">
              <a:spcBef>
                <a:spcPts val="0"/>
              </a:spcBef>
              <a:spcAft>
                <a:spcPts val="0"/>
              </a:spcAft>
              <a:defRPr/>
            </a:pPr>
            <a:r>
              <a:rPr lang="en-US" sz="1600" b="1" dirty="0">
                <a:solidFill>
                  <a:schemeClr val="tx1">
                    <a:lumMod val="50000"/>
                  </a:schemeClr>
                </a:solidFill>
                <a:latin typeface="Garamond" pitchFamily="18" charset="0"/>
              </a:rPr>
              <a:t>“Internet of Things</a:t>
            </a:r>
            <a:r>
              <a:rPr lang="en-US" sz="1600" dirty="0">
                <a:solidFill>
                  <a:schemeClr val="tx1">
                    <a:lumMod val="50000"/>
                  </a:schemeClr>
                </a:solidFill>
                <a:latin typeface="Garamond" pitchFamily="18" charset="0"/>
              </a:rPr>
              <a:t>” </a:t>
            </a:r>
          </a:p>
          <a:p>
            <a:pPr algn="r" fontAlgn="auto">
              <a:spcBef>
                <a:spcPts val="0"/>
              </a:spcBef>
              <a:spcAft>
                <a:spcPts val="0"/>
              </a:spcAft>
              <a:defRPr/>
            </a:pPr>
            <a:r>
              <a:rPr lang="en-US" sz="1600" dirty="0">
                <a:solidFill>
                  <a:schemeClr val="tx1">
                    <a:lumMod val="50000"/>
                  </a:schemeClr>
                </a:solidFill>
                <a:latin typeface="Garamond" pitchFamily="18" charset="0"/>
              </a:rPr>
              <a:t>Shriram K Vasudevan, Abhishek S Nagarajan, &amp; RMD Sundaram</a:t>
            </a:r>
          </a:p>
          <a:p>
            <a:pPr algn="r" fontAlgn="auto">
              <a:spcBef>
                <a:spcPts val="0"/>
              </a:spcBef>
              <a:spcAft>
                <a:spcPts val="0"/>
              </a:spcAft>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583296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 V6 </a:t>
            </a:r>
          </a:p>
        </p:txBody>
      </p:sp>
      <p:sp>
        <p:nvSpPr>
          <p:cNvPr id="3" name="Content Placeholder 2"/>
          <p:cNvSpPr>
            <a:spLocks noGrp="1"/>
          </p:cNvSpPr>
          <p:nvPr>
            <p:ph idx="1"/>
          </p:nvPr>
        </p:nvSpPr>
        <p:spPr/>
        <p:txBody>
          <a:bodyPr/>
          <a:lstStyle/>
          <a:p>
            <a:r>
              <a:rPr lang="en-IN" dirty="0"/>
              <a:t>Let us go to IP V6 Now!</a:t>
            </a:r>
          </a:p>
          <a:p>
            <a:r>
              <a:rPr lang="en-IN" dirty="0"/>
              <a:t>It has come to overcome the difficulties faced with IPV4. </a:t>
            </a:r>
          </a:p>
          <a:p>
            <a:r>
              <a:rPr lang="en-US" dirty="0"/>
              <a:t>IP V6 - version 6, is also named as the next generation protocol for the internet</a:t>
            </a:r>
            <a:endParaRPr lang="en-IN" dirty="0"/>
          </a:p>
          <a:p>
            <a:r>
              <a:rPr lang="en-IN" dirty="0"/>
              <a:t>It also works in </a:t>
            </a:r>
            <a:r>
              <a:rPr lang="en-IN" b="1" dirty="0"/>
              <a:t>Layer 3 (No different from the V4) </a:t>
            </a:r>
          </a:p>
          <a:p>
            <a:r>
              <a:rPr lang="en-IN" b="1" dirty="0"/>
              <a:t>Has more addresses and multiple features to appreciate. </a:t>
            </a:r>
            <a:r>
              <a:rPr lang="en-IN" dirty="0"/>
              <a:t> </a:t>
            </a:r>
          </a:p>
          <a:p>
            <a:endParaRPr lang="en-IN" dirty="0"/>
          </a:p>
        </p:txBody>
      </p:sp>
      <p:sp>
        <p:nvSpPr>
          <p:cNvPr id="5" name="TextBox 4">
            <a:extLst>
              <a:ext uri="{FF2B5EF4-FFF2-40B4-BE49-F238E27FC236}">
                <a16:creationId xmlns:a16="http://schemas.microsoft.com/office/drawing/2014/main" id="{65B33388-33F7-4DE9-8021-C4528860AB5F}"/>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219470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74620"/>
            <a:ext cx="10571998" cy="970450"/>
          </a:xfrm>
        </p:spPr>
        <p:txBody>
          <a:bodyPr/>
          <a:lstStyle/>
          <a:p>
            <a:r>
              <a:rPr lang="en-IN" dirty="0"/>
              <a:t>Contd., </a:t>
            </a:r>
          </a:p>
        </p:txBody>
      </p:sp>
      <p:sp>
        <p:nvSpPr>
          <p:cNvPr id="3" name="Content Placeholder 2"/>
          <p:cNvSpPr>
            <a:spLocks noGrp="1"/>
          </p:cNvSpPr>
          <p:nvPr>
            <p:ph idx="1"/>
          </p:nvPr>
        </p:nvSpPr>
        <p:spPr/>
        <p:txBody>
          <a:bodyPr/>
          <a:lstStyle/>
          <a:p>
            <a:r>
              <a:rPr lang="en-US" dirty="0"/>
              <a:t>As conveyed a little earlier, IP addresses are the main problem with IPV4. It is just 4 bytes wide and it provides room for 2^32 unique IP addresses which are getting exhausted now due to extensive usage of them. </a:t>
            </a:r>
          </a:p>
          <a:p>
            <a:r>
              <a:rPr lang="en-US" dirty="0"/>
              <a:t>IPV6 provides support for 2^128 unique IP addresses, a substantial increase in number of computers that can be addressed with the help this scheme. </a:t>
            </a:r>
            <a:endParaRPr lang="en-IN" dirty="0"/>
          </a:p>
          <a:p>
            <a:endParaRPr lang="en-IN" dirty="0"/>
          </a:p>
        </p:txBody>
      </p:sp>
      <p:sp>
        <p:nvSpPr>
          <p:cNvPr id="5" name="TextBox 4">
            <a:extLst>
              <a:ext uri="{FF2B5EF4-FFF2-40B4-BE49-F238E27FC236}">
                <a16:creationId xmlns:a16="http://schemas.microsoft.com/office/drawing/2014/main" id="{C1BEB0EA-EDC1-4947-A4A8-426F28F19FEC}"/>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4045222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 </a:t>
            </a:r>
          </a:p>
        </p:txBody>
      </p:sp>
      <p:sp>
        <p:nvSpPr>
          <p:cNvPr id="3" name="Content Placeholder 2"/>
          <p:cNvSpPr>
            <a:spLocks noGrp="1"/>
          </p:cNvSpPr>
          <p:nvPr>
            <p:ph idx="1"/>
          </p:nvPr>
        </p:nvSpPr>
        <p:spPr>
          <a:xfrm>
            <a:off x="810000" y="1938100"/>
            <a:ext cx="10554574" cy="4498553"/>
          </a:xfrm>
        </p:spPr>
        <p:txBody>
          <a:bodyPr>
            <a:normAutofit lnSpcReduction="10000"/>
          </a:bodyPr>
          <a:lstStyle/>
          <a:p>
            <a:pPr marL="0" indent="0">
              <a:buNone/>
            </a:pPr>
            <a:endParaRPr lang="en-IN" dirty="0"/>
          </a:p>
          <a:p>
            <a:r>
              <a:rPr lang="en-US" dirty="0"/>
              <a:t>1. More number of IP address is the primary benefit. </a:t>
            </a:r>
            <a:endParaRPr lang="en-IN" dirty="0"/>
          </a:p>
          <a:p>
            <a:r>
              <a:rPr lang="en-US" dirty="0"/>
              <a:t>2. Much better and efficient routing. </a:t>
            </a:r>
            <a:endParaRPr lang="en-IN" dirty="0"/>
          </a:p>
          <a:p>
            <a:r>
              <a:rPr lang="en-US" dirty="0"/>
              <a:t>3. IPsec framework is made mandatory in IPV6, which is not so in IPV4. This increases the security.(Now, this is optional)  </a:t>
            </a:r>
            <a:endParaRPr lang="en-IN" dirty="0"/>
          </a:p>
          <a:p>
            <a:r>
              <a:rPr lang="en-US" dirty="0"/>
              <a:t>4. An additional flow label is added in header of IPV6, which can improve the Quality of Service. </a:t>
            </a:r>
            <a:endParaRPr lang="en-IN" dirty="0"/>
          </a:p>
          <a:p>
            <a:r>
              <a:rPr lang="en-US" dirty="0"/>
              <a:t>5. IPV6 supports new applications such as IP telephony, video/audio, interactive games etc., with a ensured </a:t>
            </a:r>
            <a:r>
              <a:rPr lang="en-US" dirty="0" err="1"/>
              <a:t>QoS</a:t>
            </a:r>
            <a:r>
              <a:rPr lang="en-US" dirty="0"/>
              <a:t> where IPV4 is not so as it is a best effort service. So </a:t>
            </a:r>
            <a:r>
              <a:rPr lang="en-US" dirty="0" err="1"/>
              <a:t>QoS</a:t>
            </a:r>
            <a:r>
              <a:rPr lang="en-US" dirty="0"/>
              <a:t> is one of the most important benefits with IPV6. </a:t>
            </a:r>
            <a:endParaRPr lang="en-IN" dirty="0"/>
          </a:p>
          <a:p>
            <a:r>
              <a:rPr lang="en-US" dirty="0"/>
              <a:t>6. Plug and play abilities have been improved in IPV6.</a:t>
            </a:r>
            <a:endParaRPr lang="en-IN" dirty="0"/>
          </a:p>
          <a:p>
            <a:r>
              <a:rPr lang="en-US" dirty="0"/>
              <a:t>7. IPV6 has eliminated the need for Network Address Translation due to the huge availability of IP addresses. </a:t>
            </a:r>
            <a:endParaRPr lang="en-IN" dirty="0"/>
          </a:p>
          <a:p>
            <a:endParaRPr lang="en-IN" dirty="0"/>
          </a:p>
        </p:txBody>
      </p:sp>
      <p:sp>
        <p:nvSpPr>
          <p:cNvPr id="5" name="TextBox 4">
            <a:extLst>
              <a:ext uri="{FF2B5EF4-FFF2-40B4-BE49-F238E27FC236}">
                <a16:creationId xmlns:a16="http://schemas.microsoft.com/office/drawing/2014/main" id="{1524086F-B43E-475E-82F9-EAD5CF8E7778}"/>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235918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18712" y="2222287"/>
            <a:ext cx="10554574" cy="1682201"/>
          </a:xfrm>
        </p:spPr>
        <p:txBody>
          <a:bodyPr/>
          <a:lstStyle/>
          <a:p>
            <a:r>
              <a:rPr lang="en-US" dirty="0"/>
              <a:t>IPv6 cuts down some IPv4 header fields or move them to IPv6 extension headers to reduce the load of basic IPv6 headers, thus making IPv6 packet handling simple and improving the forwarding efficiency. </a:t>
            </a:r>
          </a:p>
          <a:p>
            <a:r>
              <a:rPr lang="en-US" dirty="0"/>
              <a:t>Although the IPv6 address size is four times that of IPv4 addresses, the size of basic IPv6 headers is 40 bytes and is only twice that of IPv4 headers (excluding the Options field)</a:t>
            </a:r>
            <a:endParaRPr lang="en-IN" dirty="0"/>
          </a:p>
          <a:p>
            <a:endParaRPr lang="en-IN" dirty="0"/>
          </a:p>
        </p:txBody>
      </p:sp>
      <p:sp>
        <p:nvSpPr>
          <p:cNvPr id="6" name="TextBox 5">
            <a:extLst>
              <a:ext uri="{FF2B5EF4-FFF2-40B4-BE49-F238E27FC236}">
                <a16:creationId xmlns:a16="http://schemas.microsoft.com/office/drawing/2014/main" id="{160BF581-B608-4498-8D6C-AA12C28656DE}"/>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0" y="3776483"/>
            <a:ext cx="8002523" cy="237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631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728798" y="2056395"/>
            <a:ext cx="10554574" cy="4084862"/>
          </a:xfrm>
        </p:spPr>
        <p:txBody>
          <a:bodyPr>
            <a:normAutofit/>
          </a:bodyPr>
          <a:lstStyle/>
          <a:p>
            <a:r>
              <a:rPr lang="en-US" b="1" i="1" dirty="0"/>
              <a:t>1. </a:t>
            </a:r>
            <a:r>
              <a:rPr lang="en-US" b="1" i="1" u="sng" dirty="0"/>
              <a:t>Version</a:t>
            </a:r>
            <a:r>
              <a:rPr lang="en-US" dirty="0"/>
              <a:t> - 4 bits - It is used to represent the version of IP being used. In IPV4 it is 4 and </a:t>
            </a:r>
            <a:endParaRPr lang="en-IN" dirty="0"/>
          </a:p>
          <a:p>
            <a:pPr marL="0" indent="0">
              <a:buNone/>
            </a:pPr>
            <a:r>
              <a:rPr lang="en-US" dirty="0"/>
              <a:t>here in IPV6 it is 6. </a:t>
            </a:r>
            <a:endParaRPr lang="en-IN" dirty="0"/>
          </a:p>
          <a:p>
            <a:pPr marL="0" indent="0">
              <a:buNone/>
            </a:pPr>
            <a:endParaRPr lang="en-IN" sz="1000" dirty="0"/>
          </a:p>
          <a:p>
            <a:r>
              <a:rPr lang="en-US" dirty="0"/>
              <a:t>2. </a:t>
            </a:r>
            <a:r>
              <a:rPr lang="en-US" b="1" i="1" u="sng" dirty="0"/>
              <a:t>Traffic Class </a:t>
            </a:r>
            <a:r>
              <a:rPr lang="en-US" dirty="0"/>
              <a:t>- 8 bits - An 8-bit field that provides the means of identifying different classes or priorities of IPv6 packets. It replaces the TOS field of IPV4. </a:t>
            </a:r>
            <a:r>
              <a:rPr lang="en-IN" dirty="0"/>
              <a:t> </a:t>
            </a:r>
          </a:p>
          <a:p>
            <a:pPr lvl="1"/>
            <a:r>
              <a:rPr lang="en-IN" dirty="0"/>
              <a:t>MSB 6 bits are used for Type of Service to let the Router Known what services should be provided to this packet. </a:t>
            </a:r>
          </a:p>
          <a:p>
            <a:pPr lvl="1"/>
            <a:r>
              <a:rPr lang="en-IN" dirty="0"/>
              <a:t>LSB 2 bits are used for Explicit Congestion Notification </a:t>
            </a:r>
          </a:p>
          <a:p>
            <a:endParaRPr lang="en-IN" sz="1000" dirty="0"/>
          </a:p>
          <a:p>
            <a:r>
              <a:rPr lang="en-US" dirty="0"/>
              <a:t>3. </a:t>
            </a:r>
            <a:r>
              <a:rPr lang="en-US" b="1" i="1" u="sng" dirty="0"/>
              <a:t>Flow Label</a:t>
            </a:r>
            <a:r>
              <a:rPr lang="en-US" dirty="0"/>
              <a:t> - 20 bits - Used to identify the sequence of packets. It helps in prioritizing the packet delivery. It helps in providing real time service. The vital packets can be delivered ahead of the lower priority packets.  </a:t>
            </a:r>
            <a:endParaRPr lang="en-IN"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085" y="30175"/>
            <a:ext cx="6036563" cy="17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8B06A63-7021-444B-9015-B2689884A734}"/>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3756997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27424" y="2405167"/>
            <a:ext cx="10554574" cy="3636511"/>
          </a:xfrm>
        </p:spPr>
        <p:txBody>
          <a:bodyPr>
            <a:normAutofit/>
          </a:bodyPr>
          <a:lstStyle/>
          <a:p>
            <a:r>
              <a:rPr lang="en-US" dirty="0"/>
              <a:t>4. </a:t>
            </a:r>
            <a:r>
              <a:rPr lang="en-US" b="1" i="1" u="sng" dirty="0"/>
              <a:t>Payload length</a:t>
            </a:r>
            <a:r>
              <a:rPr lang="en-US" dirty="0"/>
              <a:t> -16 bits - Identifies the length of the IPv6 payload (the rest of the packet following the IPv6 header). It is used in the place of Total Length of IPV4. </a:t>
            </a:r>
          </a:p>
          <a:p>
            <a:r>
              <a:rPr lang="en-US" dirty="0"/>
              <a:t>5.</a:t>
            </a:r>
            <a:r>
              <a:rPr lang="en-US" b="1" i="1" u="sng" dirty="0"/>
              <a:t> Next header</a:t>
            </a:r>
            <a:r>
              <a:rPr lang="en-US" dirty="0"/>
              <a:t> - 8 bits - This is similar to the protocol field in IPV4 header. It represents the type of extension header that follows the primary IPV6 header. </a:t>
            </a:r>
            <a:endParaRPr lang="en-IN" dirty="0"/>
          </a:p>
          <a:p>
            <a:r>
              <a:rPr lang="en-US" dirty="0"/>
              <a:t>6. </a:t>
            </a:r>
            <a:r>
              <a:rPr lang="en-US" b="1" i="1" u="sng" dirty="0"/>
              <a:t>Hop limit</a:t>
            </a:r>
            <a:r>
              <a:rPr lang="en-US" dirty="0"/>
              <a:t> - 8 bits - TTL (Time To Live) is being replaced by Hop Limit in IPV6 header. The value in this field is decremented by one every time the packet passes through a host that    forwards the packet. When the value reaches zero, the packet will be discarded. </a:t>
            </a:r>
            <a:endParaRPr lang="en-IN" dirty="0"/>
          </a:p>
          <a:p>
            <a:r>
              <a:rPr lang="en-US" dirty="0"/>
              <a:t>7. </a:t>
            </a:r>
            <a:r>
              <a:rPr lang="en-US" b="1" i="1" u="sng" dirty="0"/>
              <a:t>Source Address</a:t>
            </a:r>
            <a:r>
              <a:rPr lang="en-US" dirty="0"/>
              <a:t> - As in IPV4, this specifies the sender's IP 128 bit address.</a:t>
            </a:r>
            <a:endParaRPr lang="en-IN" dirty="0"/>
          </a:p>
          <a:p>
            <a:r>
              <a:rPr lang="en-US" dirty="0"/>
              <a:t>8. </a:t>
            </a:r>
            <a:r>
              <a:rPr lang="en-US" b="1" i="1" u="sng" dirty="0"/>
              <a:t>Destination Address</a:t>
            </a:r>
            <a:r>
              <a:rPr lang="en-US" dirty="0"/>
              <a:t> - Again it is similar to IPV4. The destination's IP address is denoted here. </a:t>
            </a:r>
            <a:endParaRPr lang="en-IN" dirty="0"/>
          </a:p>
          <a:p>
            <a:endParaRPr lang="en-IN"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069" y="37519"/>
            <a:ext cx="6036563" cy="17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72439B8-3365-4D41-AC85-E4513797F332}"/>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254839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965016" y="2588047"/>
            <a:ext cx="10554574" cy="3636511"/>
          </a:xfrm>
        </p:spPr>
        <p:txBody>
          <a:bodyPr>
            <a:normAutofit fontScale="85000" lnSpcReduction="20000"/>
          </a:bodyPr>
          <a:lstStyle/>
          <a:p>
            <a:r>
              <a:rPr lang="en-US" dirty="0"/>
              <a:t>IPv4 addresses are simple which are composed of 32 bits, and represented as 133.78.21.56 where decimal representation is used and period (.) is used as a separator. This is different with IPV6.  </a:t>
            </a:r>
            <a:endParaRPr lang="en-IN" dirty="0"/>
          </a:p>
          <a:p>
            <a:r>
              <a:rPr lang="en-US" dirty="0"/>
              <a:t>IPv6 addresses are 128 bits long, written in hexadecimal, and separated by colons. An example would be: </a:t>
            </a:r>
            <a:r>
              <a:rPr lang="en-US" b="1" dirty="0"/>
              <a:t>3ffe:1900:4545:3:200:f8ff:fe21:67cf</a:t>
            </a:r>
            <a:endParaRPr lang="en-IN" dirty="0"/>
          </a:p>
          <a:p>
            <a:r>
              <a:rPr lang="en-US" dirty="0"/>
              <a:t>Colons separate 16-bit fields. Leading zeros can be omitted in each field as can be seen above where the field :0003: is written :3:.</a:t>
            </a:r>
            <a:endParaRPr lang="en-IN" dirty="0"/>
          </a:p>
          <a:p>
            <a:r>
              <a:rPr lang="en-US" dirty="0"/>
              <a:t>In addition, a double colon (::) can be used once in an address to replace multiple fields of zeros. </a:t>
            </a:r>
            <a:endParaRPr lang="en-IN" dirty="0"/>
          </a:p>
          <a:p>
            <a:r>
              <a:rPr lang="en-US" dirty="0"/>
              <a:t>For example:</a:t>
            </a:r>
            <a:endParaRPr lang="en-IN" dirty="0"/>
          </a:p>
          <a:p>
            <a:r>
              <a:rPr lang="en-US" b="1" dirty="0"/>
              <a:t>fe80:0:0:0:200:f8ff:fe21:67cf</a:t>
            </a:r>
            <a:r>
              <a:rPr lang="en-US" dirty="0"/>
              <a:t> can be written as </a:t>
            </a:r>
            <a:r>
              <a:rPr lang="en-US" b="1" dirty="0"/>
              <a:t>fe80::200:f8ff:fe21:67cf.</a:t>
            </a:r>
          </a:p>
          <a:p>
            <a:r>
              <a:rPr lang="en-IN" b="1" i="1" dirty="0">
                <a:solidFill>
                  <a:srgbClr val="FFFF00"/>
                </a:solidFill>
              </a:rPr>
              <a:t>Rather than simply suppressing the leading zeros, you can get rid of all of the sequential zeros and replace them with two colons. The two colons tell the operating system that everything in between them is a zero. </a:t>
            </a:r>
          </a:p>
          <a:p>
            <a:r>
              <a:rPr lang="en-US" dirty="0"/>
              <a:t>IPV6 can also be written in IPV4 format. An instance would be 10.122.132.10 can be represented as ::ffff:10.122.132.10.  </a:t>
            </a:r>
            <a:endParaRPr lang="en-IN" dirty="0"/>
          </a:p>
          <a:p>
            <a:endParaRPr lang="en-IN" dirty="0"/>
          </a:p>
        </p:txBody>
      </p:sp>
      <p:sp>
        <p:nvSpPr>
          <p:cNvPr id="5" name="TextBox 4">
            <a:extLst>
              <a:ext uri="{FF2B5EF4-FFF2-40B4-BE49-F238E27FC236}">
                <a16:creationId xmlns:a16="http://schemas.microsoft.com/office/drawing/2014/main" id="{F3462033-3AFF-4208-8664-AC36B67373C6}"/>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080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a:t>
            </a:r>
            <a:r>
              <a:rPr lang="en-IN" dirty="0">
                <a:solidFill>
                  <a:schemeClr val="accent2"/>
                </a:solidFill>
              </a:rPr>
              <a:t>(Universal Resource Identifier) / URL / URN </a:t>
            </a:r>
            <a:endParaRPr lang="en-IN" dirty="0"/>
          </a:p>
        </p:txBody>
      </p:sp>
      <p:sp>
        <p:nvSpPr>
          <p:cNvPr id="3" name="Content Placeholder 2"/>
          <p:cNvSpPr>
            <a:spLocks noGrp="1"/>
          </p:cNvSpPr>
          <p:nvPr>
            <p:ph idx="1"/>
          </p:nvPr>
        </p:nvSpPr>
        <p:spPr>
          <a:xfrm>
            <a:off x="827424" y="2069888"/>
            <a:ext cx="10554574" cy="2511638"/>
          </a:xfrm>
        </p:spPr>
        <p:txBody>
          <a:bodyPr>
            <a:normAutofit/>
          </a:bodyPr>
          <a:lstStyle/>
          <a:p>
            <a:r>
              <a:rPr lang="en-US" sz="1400" dirty="0"/>
              <a:t>URI – Sequence of characters – used to identify resources. </a:t>
            </a:r>
          </a:p>
          <a:p>
            <a:pPr lvl="1"/>
            <a:r>
              <a:rPr lang="en-US" sz="1200" dirty="0"/>
              <a:t>Resources can be Logical or Physical. </a:t>
            </a:r>
          </a:p>
          <a:p>
            <a:pPr lvl="1"/>
            <a:r>
              <a:rPr lang="en-US" sz="1200" dirty="0"/>
              <a:t>Guidelines issued by </a:t>
            </a:r>
            <a:r>
              <a:rPr lang="en-US" sz="1200" b="1" dirty="0"/>
              <a:t>IETF – Internet Engineering Task Force. </a:t>
            </a:r>
            <a:endParaRPr lang="en-US" sz="1200" dirty="0"/>
          </a:p>
          <a:p>
            <a:r>
              <a:rPr lang="en-IN" sz="1400" dirty="0"/>
              <a:t>Let us make this understanding clearer! URI Has URN / URL in it </a:t>
            </a:r>
            <a:r>
              <a:rPr lang="en-IN" sz="1400" dirty="0">
                <a:sym typeface="Wingdings" panose="05000000000000000000" pitchFamily="2" charset="2"/>
              </a:rPr>
              <a:t>. Means, URL / URN are babies of the mother URI. </a:t>
            </a:r>
          </a:p>
          <a:p>
            <a:r>
              <a:rPr lang="en-IN" sz="1400" b="1" dirty="0">
                <a:solidFill>
                  <a:srgbClr val="FFFF00"/>
                </a:solidFill>
                <a:sym typeface="Wingdings" panose="05000000000000000000" pitchFamily="2" charset="2"/>
              </a:rPr>
              <a:t>URIs tries this: identifying a resource through a name and to provide a means of locating the resource by describing its primary access mechanism. </a:t>
            </a:r>
          </a:p>
          <a:p>
            <a:r>
              <a:rPr lang="en-IN" sz="1400" b="1" dirty="0">
                <a:solidFill>
                  <a:srgbClr val="FFFF00"/>
                </a:solidFill>
                <a:sym typeface="Wingdings" panose="05000000000000000000" pitchFamily="2" charset="2"/>
              </a:rPr>
              <a:t>Also, this is a cute definition: </a:t>
            </a:r>
            <a:r>
              <a:rPr lang="en-IN" sz="1400" dirty="0"/>
              <a:t>URN defines an item’s identity, whereas URL renders a method for finding it.</a:t>
            </a:r>
            <a:endParaRPr lang="en-IN" sz="1400" b="1" dirty="0">
              <a:solidFill>
                <a:srgbClr val="FFFF00"/>
              </a:solidFill>
              <a:sym typeface="Wingdings" panose="05000000000000000000" pitchFamily="2" charset="2"/>
            </a:endParaRPr>
          </a:p>
          <a:p>
            <a:endParaRPr lang="en-IN" sz="1400" dirty="0"/>
          </a:p>
        </p:txBody>
      </p:sp>
      <p:pic>
        <p:nvPicPr>
          <p:cNvPr id="5" name="Picture 4"/>
          <p:cNvPicPr>
            <a:picLocks noChangeAspect="1"/>
          </p:cNvPicPr>
          <p:nvPr/>
        </p:nvPicPr>
        <p:blipFill>
          <a:blip r:embed="rId2"/>
          <a:stretch>
            <a:fillRect/>
          </a:stretch>
        </p:blipFill>
        <p:spPr>
          <a:xfrm>
            <a:off x="1821372" y="4341829"/>
            <a:ext cx="3963413" cy="2343150"/>
          </a:xfrm>
          <a:prstGeom prst="rect">
            <a:avLst/>
          </a:prstGeom>
        </p:spPr>
      </p:pic>
      <p:sp>
        <p:nvSpPr>
          <p:cNvPr id="7" name="TextBox 6">
            <a:extLst>
              <a:ext uri="{FF2B5EF4-FFF2-40B4-BE49-F238E27FC236}">
                <a16:creationId xmlns:a16="http://schemas.microsoft.com/office/drawing/2014/main" id="{68C5B848-42EE-458E-BF94-03AF9CC05FB3}"/>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957980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get deeper – URL first.</a:t>
            </a:r>
          </a:p>
        </p:txBody>
      </p:sp>
      <p:sp>
        <p:nvSpPr>
          <p:cNvPr id="3" name="Content Placeholder 2"/>
          <p:cNvSpPr>
            <a:spLocks noGrp="1"/>
          </p:cNvSpPr>
          <p:nvPr>
            <p:ph idx="1"/>
          </p:nvPr>
        </p:nvSpPr>
        <p:spPr>
          <a:xfrm>
            <a:off x="457575" y="2165137"/>
            <a:ext cx="10554574" cy="3636511"/>
          </a:xfrm>
        </p:spPr>
        <p:txBody>
          <a:bodyPr>
            <a:normAutofit/>
          </a:bodyPr>
          <a:lstStyle/>
          <a:p>
            <a:r>
              <a:rPr lang="en-IN" dirty="0"/>
              <a:t>All what I talk is based on  </a:t>
            </a:r>
            <a:r>
              <a:rPr lang="en-IN" dirty="0">
                <a:hlinkClick r:id="rId2"/>
              </a:rPr>
              <a:t>”RFC 3986 - Uniform Resource Identifier (URI)</a:t>
            </a:r>
            <a:r>
              <a:rPr lang="en-IN" dirty="0"/>
              <a:t>” </a:t>
            </a:r>
          </a:p>
          <a:p>
            <a:pPr lvl="1"/>
            <a:r>
              <a:rPr lang="en-IN" dirty="0"/>
              <a:t>What is RFC? Folks, you must know it! </a:t>
            </a:r>
          </a:p>
          <a:p>
            <a:r>
              <a:rPr lang="en-IN" dirty="0"/>
              <a:t>URL Has information about how to fetch / acquire a resource from its location. </a:t>
            </a:r>
          </a:p>
          <a:p>
            <a:r>
              <a:rPr lang="en-IN" dirty="0"/>
              <a:t>Note the following: </a:t>
            </a:r>
          </a:p>
          <a:p>
            <a:pPr lvl="1"/>
            <a:r>
              <a:rPr lang="en-IN" dirty="0"/>
              <a:t>URLs always begin with a protocol. (Most obvious, HTTP) </a:t>
            </a:r>
          </a:p>
          <a:p>
            <a:pPr lvl="1"/>
            <a:r>
              <a:rPr lang="en-IN" dirty="0"/>
              <a:t>It will have the details about the host name </a:t>
            </a:r>
          </a:p>
          <a:p>
            <a:pPr lvl="1"/>
            <a:r>
              <a:rPr lang="en-IN" dirty="0"/>
              <a:t>It will have the path. </a:t>
            </a:r>
          </a:p>
          <a:p>
            <a:pPr lvl="1"/>
            <a:r>
              <a:rPr lang="en-IN" dirty="0"/>
              <a:t>A URL is used when a client is raising a request to the server for the service.</a:t>
            </a:r>
          </a:p>
          <a:p>
            <a:pPr lvl="1"/>
            <a:r>
              <a:rPr lang="en-IN" dirty="0"/>
              <a:t>An example follows: </a:t>
            </a:r>
          </a:p>
          <a:p>
            <a:pPr lvl="1"/>
            <a:endParaRPr lang="en-IN" dirty="0"/>
          </a:p>
        </p:txBody>
      </p:sp>
      <p:pic>
        <p:nvPicPr>
          <p:cNvPr id="5" name="Picture 4"/>
          <p:cNvPicPr>
            <a:picLocks noChangeAspect="1"/>
          </p:cNvPicPr>
          <p:nvPr/>
        </p:nvPicPr>
        <p:blipFill>
          <a:blip r:embed="rId3"/>
          <a:stretch>
            <a:fillRect/>
          </a:stretch>
        </p:blipFill>
        <p:spPr>
          <a:xfrm>
            <a:off x="7631044" y="3612829"/>
            <a:ext cx="3876055" cy="931349"/>
          </a:xfrm>
          <a:prstGeom prst="rect">
            <a:avLst/>
          </a:prstGeom>
        </p:spPr>
      </p:pic>
      <p:sp>
        <p:nvSpPr>
          <p:cNvPr id="7" name="TextBox 6">
            <a:extLst>
              <a:ext uri="{FF2B5EF4-FFF2-40B4-BE49-F238E27FC236}">
                <a16:creationId xmlns:a16="http://schemas.microsoft.com/office/drawing/2014/main" id="{A19C4D31-5575-4206-A7BD-4522CADA5F32}"/>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pic>
        <p:nvPicPr>
          <p:cNvPr id="4" name="Picture 2"/>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3470728" y="5181639"/>
            <a:ext cx="3376612" cy="145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566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URN – Uniform Resource Name</a:t>
            </a:r>
          </a:p>
        </p:txBody>
      </p:sp>
      <p:sp>
        <p:nvSpPr>
          <p:cNvPr id="3" name="Content Placeholder 2"/>
          <p:cNvSpPr>
            <a:spLocks noGrp="1"/>
          </p:cNvSpPr>
          <p:nvPr>
            <p:ph idx="1"/>
          </p:nvPr>
        </p:nvSpPr>
        <p:spPr/>
        <p:txBody>
          <a:bodyPr>
            <a:normAutofit/>
          </a:bodyPr>
          <a:lstStyle/>
          <a:p>
            <a:r>
              <a:rPr lang="en-IN" dirty="0"/>
              <a:t>A resource is identified through a name. But, remember this, it will not tell you how to spot it / locate it on the internet. </a:t>
            </a:r>
          </a:p>
          <a:p>
            <a:r>
              <a:rPr lang="en-IN" dirty="0"/>
              <a:t>There is a prefix URN for all the URNs.  </a:t>
            </a:r>
          </a:p>
          <a:p>
            <a:r>
              <a:rPr lang="en-IN" dirty="0"/>
              <a:t>When you specify "access mechanism, location"  and URI becomes URL. </a:t>
            </a:r>
          </a:p>
          <a:p>
            <a:r>
              <a:rPr lang="en-IN" dirty="0">
                <a:solidFill>
                  <a:srgbClr val="FFFF00"/>
                </a:solidFill>
              </a:rPr>
              <a:t>urn:vehiclenumber:0451450523 to identify a vehicle by its vehicle number.</a:t>
            </a:r>
          </a:p>
          <a:p>
            <a:r>
              <a:rPr lang="en-IN" b="1" dirty="0">
                <a:solidFill>
                  <a:srgbClr val="00B0F0"/>
                </a:solidFill>
              </a:rPr>
              <a:t>Summary: </a:t>
            </a:r>
          </a:p>
          <a:p>
            <a:r>
              <a:rPr lang="en-IN" b="1" dirty="0">
                <a:solidFill>
                  <a:srgbClr val="FFFF00"/>
                </a:solidFill>
              </a:rPr>
              <a:t>URIs are identifiers, and that can mean name, location, or both. </a:t>
            </a:r>
          </a:p>
          <a:p>
            <a:r>
              <a:rPr lang="en-IN" b="1" dirty="0">
                <a:solidFill>
                  <a:srgbClr val="FFFF00"/>
                </a:solidFill>
              </a:rPr>
              <a:t>URNs and URLs are URIs, Vice versa is not correct. </a:t>
            </a:r>
          </a:p>
          <a:p>
            <a:r>
              <a:rPr lang="en-IN" b="1" dirty="0">
                <a:solidFill>
                  <a:srgbClr val="FFFF00"/>
                </a:solidFill>
              </a:rPr>
              <a:t>URL is the combination of the name and an access method, such as https://, or mailto:.</a:t>
            </a:r>
          </a:p>
        </p:txBody>
      </p:sp>
      <p:sp>
        <p:nvSpPr>
          <p:cNvPr id="5" name="TextBox 4">
            <a:extLst>
              <a:ext uri="{FF2B5EF4-FFF2-40B4-BE49-F238E27FC236}">
                <a16:creationId xmlns:a16="http://schemas.microsoft.com/office/drawing/2014/main" id="{EAAC4BD1-4E83-49CD-B18D-ECECF25DB3A6}"/>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96565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 V4 – A Quick Recap </a:t>
            </a:r>
          </a:p>
        </p:txBody>
      </p:sp>
      <p:sp>
        <p:nvSpPr>
          <p:cNvPr id="3" name="Content Placeholder 2"/>
          <p:cNvSpPr>
            <a:spLocks noGrp="1"/>
          </p:cNvSpPr>
          <p:nvPr>
            <p:ph idx="1"/>
          </p:nvPr>
        </p:nvSpPr>
        <p:spPr/>
        <p:txBody>
          <a:bodyPr/>
          <a:lstStyle/>
          <a:p>
            <a:r>
              <a:rPr lang="en-US" dirty="0"/>
              <a:t>An IP address is a unique identification for a node which is connected on a network. </a:t>
            </a:r>
          </a:p>
          <a:p>
            <a:r>
              <a:rPr lang="en-US" dirty="0"/>
              <a:t>Networks using TCP/IP protocol route messages based on this unique IP address only. Typically IP address will look like 10.10.127.220. </a:t>
            </a:r>
          </a:p>
          <a:p>
            <a:r>
              <a:rPr lang="en-US" dirty="0"/>
              <a:t>This is called as IP-Version 4 and IP Version6 is also being used globally these days.  </a:t>
            </a:r>
            <a:r>
              <a:rPr lang="en-US" b="1" dirty="0">
                <a:solidFill>
                  <a:srgbClr val="FFC000"/>
                </a:solidFill>
              </a:rPr>
              <a:t>(We shall see that too…) </a:t>
            </a:r>
          </a:p>
          <a:p>
            <a:r>
              <a:rPr lang="en-US" dirty="0"/>
              <a:t>IP addresses are 4 bytes or 32 bits long. </a:t>
            </a:r>
          </a:p>
          <a:p>
            <a:r>
              <a:rPr lang="en-US" dirty="0"/>
              <a:t>They can be represented as binary or decimal format. </a:t>
            </a:r>
          </a:p>
          <a:p>
            <a:r>
              <a:rPr lang="en-US" dirty="0"/>
              <a:t>Since decimal formats are much easier to remember many stay with decimal way of writing IP. </a:t>
            </a:r>
            <a:endParaRPr lang="en-IN" dirty="0"/>
          </a:p>
          <a:p>
            <a:endParaRPr lang="en-IN" dirty="0"/>
          </a:p>
        </p:txBody>
      </p:sp>
      <p:sp>
        <p:nvSpPr>
          <p:cNvPr id="4" name="TextBox 3">
            <a:extLst>
              <a:ext uri="{FF2B5EF4-FFF2-40B4-BE49-F238E27FC236}">
                <a16:creationId xmlns:a16="http://schemas.microsoft.com/office/drawing/2014/main" id="{62B724D2-E52C-4CD8-9410-F66492ED7856}"/>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fontAlgn="auto">
              <a:spcBef>
                <a:spcPts val="0"/>
              </a:spcBef>
              <a:spcAft>
                <a:spcPts val="0"/>
              </a:spcAft>
              <a:defRPr/>
            </a:pPr>
            <a:r>
              <a:rPr lang="en-US" sz="1600" b="1" dirty="0">
                <a:solidFill>
                  <a:schemeClr val="tx1">
                    <a:lumMod val="50000"/>
                  </a:schemeClr>
                </a:solidFill>
                <a:latin typeface="Garamond" pitchFamily="18" charset="0"/>
              </a:rPr>
              <a:t>“Internet of Things</a:t>
            </a:r>
            <a:r>
              <a:rPr lang="en-US" sz="1600" dirty="0">
                <a:solidFill>
                  <a:schemeClr val="tx1">
                    <a:lumMod val="50000"/>
                  </a:schemeClr>
                </a:solidFill>
                <a:latin typeface="Garamond" pitchFamily="18" charset="0"/>
              </a:rPr>
              <a:t>” </a:t>
            </a:r>
          </a:p>
          <a:p>
            <a:pPr algn="r" fontAlgn="auto">
              <a:spcBef>
                <a:spcPts val="0"/>
              </a:spcBef>
              <a:spcAft>
                <a:spcPts val="0"/>
              </a:spcAft>
              <a:defRPr/>
            </a:pPr>
            <a:r>
              <a:rPr lang="en-US" sz="1600" dirty="0">
                <a:solidFill>
                  <a:schemeClr val="tx1">
                    <a:lumMod val="50000"/>
                  </a:schemeClr>
                </a:solidFill>
                <a:latin typeface="Garamond" pitchFamily="18" charset="0"/>
              </a:rPr>
              <a:t>Shriram K Vasudevan, Abhishek S Nagarajan, &amp; RMD Sundaram</a:t>
            </a:r>
          </a:p>
          <a:p>
            <a:pPr algn="r" fontAlgn="auto">
              <a:spcBef>
                <a:spcPts val="0"/>
              </a:spcBef>
              <a:spcAft>
                <a:spcPts val="0"/>
              </a:spcAft>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278272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summarize… With the identification </a:t>
            </a:r>
          </a:p>
        </p:txBody>
      </p:sp>
      <p:sp>
        <p:nvSpPr>
          <p:cNvPr id="3" name="Content Placeholder 2"/>
          <p:cNvSpPr>
            <a:spLocks noGrp="1"/>
          </p:cNvSpPr>
          <p:nvPr>
            <p:ph idx="1"/>
          </p:nvPr>
        </p:nvSpPr>
        <p:spPr/>
        <p:txBody>
          <a:bodyPr/>
          <a:lstStyle/>
          <a:p>
            <a:r>
              <a:rPr lang="en-IN" b="1" dirty="0">
                <a:solidFill>
                  <a:srgbClr val="FFFF00"/>
                </a:solidFill>
              </a:rPr>
              <a:t>URL: ftp://ftp.is.co.za/rfc/rfc1808.txt</a:t>
            </a:r>
          </a:p>
          <a:p>
            <a:r>
              <a:rPr lang="en-IN" b="1" dirty="0">
                <a:solidFill>
                  <a:srgbClr val="FFFF00"/>
                </a:solidFill>
              </a:rPr>
              <a:t>URL: http://www.ietf.org/rfc/rfc2396.txt</a:t>
            </a:r>
          </a:p>
          <a:p>
            <a:r>
              <a:rPr lang="en-IN" b="1" dirty="0">
                <a:solidFill>
                  <a:srgbClr val="FFFF00"/>
                </a:solidFill>
              </a:rPr>
              <a:t>URL: ldap://[2001:db8::7]/c=GB?objectClass?one</a:t>
            </a:r>
          </a:p>
          <a:p>
            <a:r>
              <a:rPr lang="en-IN" b="1" dirty="0">
                <a:solidFill>
                  <a:srgbClr val="FFFF00"/>
                </a:solidFill>
              </a:rPr>
              <a:t>URL: mailto:John.Doe@example.com</a:t>
            </a:r>
          </a:p>
          <a:p>
            <a:r>
              <a:rPr lang="en-IN" b="1" dirty="0">
                <a:solidFill>
                  <a:srgbClr val="FFFF00"/>
                </a:solidFill>
              </a:rPr>
              <a:t>URL: news:comp.infosystems.www.servers.unix</a:t>
            </a:r>
          </a:p>
          <a:p>
            <a:r>
              <a:rPr lang="en-IN" b="1" dirty="0">
                <a:solidFill>
                  <a:srgbClr val="FFFF00"/>
                </a:solidFill>
              </a:rPr>
              <a:t>URL: telnet://192.0.2.16:80/</a:t>
            </a:r>
          </a:p>
          <a:p>
            <a:r>
              <a:rPr lang="en-IN" b="1" dirty="0">
                <a:solidFill>
                  <a:srgbClr val="FFFF00"/>
                </a:solidFill>
              </a:rPr>
              <a:t>URN (not URL): urn:oasis:names:specification:docbook:dtd:xml:4.1.2</a:t>
            </a:r>
          </a:p>
          <a:p>
            <a:pPr marL="0" indent="0">
              <a:buNone/>
            </a:pPr>
            <a:r>
              <a:rPr lang="en-IN" b="1" dirty="0">
                <a:solidFill>
                  <a:srgbClr val="FFC000"/>
                </a:solidFill>
              </a:rPr>
              <a:t>Ref: Stack overflow</a:t>
            </a:r>
            <a:r>
              <a:rPr lang="en-IN" b="1" dirty="0">
                <a:solidFill>
                  <a:srgbClr val="FFFF00"/>
                </a:solidFill>
              </a:rPr>
              <a:t> </a:t>
            </a:r>
          </a:p>
        </p:txBody>
      </p:sp>
      <p:sp>
        <p:nvSpPr>
          <p:cNvPr id="5" name="TextBox 4">
            <a:extLst>
              <a:ext uri="{FF2B5EF4-FFF2-40B4-BE49-F238E27FC236}">
                <a16:creationId xmlns:a16="http://schemas.microsoft.com/office/drawing/2014/main" id="{243092BD-DD8F-4B7C-8AFC-67EFCC1F13BA}"/>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00950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Lets learn more!</a:t>
            </a:r>
          </a:p>
        </p:txBody>
      </p:sp>
      <p:sp>
        <p:nvSpPr>
          <p:cNvPr id="7" name="TextBox 6">
            <a:extLst>
              <a:ext uri="{FF2B5EF4-FFF2-40B4-BE49-F238E27FC236}">
                <a16:creationId xmlns:a16="http://schemas.microsoft.com/office/drawing/2014/main" id="{8180EC2C-C3EF-42C4-8663-5D71B928A2A1}"/>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65249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719" y="122448"/>
            <a:ext cx="10571998" cy="970450"/>
          </a:xfrm>
        </p:spPr>
        <p:txBody>
          <a:bodyPr/>
          <a:lstStyle/>
          <a:p>
            <a:r>
              <a:rPr lang="en-IN" dirty="0"/>
              <a:t>Contd., </a:t>
            </a:r>
          </a:p>
        </p:txBody>
      </p:sp>
      <p:pic>
        <p:nvPicPr>
          <p:cNvPr id="10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742" y="1092898"/>
            <a:ext cx="9049225" cy="10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365" y="2289175"/>
            <a:ext cx="6477537" cy="345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C634481-64A6-4539-9573-121248ECDA1B}"/>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fontAlgn="auto">
              <a:spcBef>
                <a:spcPts val="0"/>
              </a:spcBef>
              <a:spcAft>
                <a:spcPts val="0"/>
              </a:spcAft>
              <a:defRPr/>
            </a:pPr>
            <a:r>
              <a:rPr lang="en-US" sz="1600" b="1" dirty="0">
                <a:solidFill>
                  <a:schemeClr val="tx1">
                    <a:lumMod val="50000"/>
                  </a:schemeClr>
                </a:solidFill>
                <a:latin typeface="Garamond" pitchFamily="18" charset="0"/>
              </a:rPr>
              <a:t>“Internet of Things</a:t>
            </a:r>
            <a:r>
              <a:rPr lang="en-US" sz="1600" dirty="0">
                <a:solidFill>
                  <a:schemeClr val="tx1">
                    <a:lumMod val="50000"/>
                  </a:schemeClr>
                </a:solidFill>
                <a:latin typeface="Garamond" pitchFamily="18" charset="0"/>
              </a:rPr>
              <a:t>” </a:t>
            </a:r>
          </a:p>
          <a:p>
            <a:pPr algn="r" fontAlgn="auto">
              <a:spcBef>
                <a:spcPts val="0"/>
              </a:spcBef>
              <a:spcAft>
                <a:spcPts val="0"/>
              </a:spcAft>
              <a:defRPr/>
            </a:pPr>
            <a:r>
              <a:rPr lang="en-US" sz="1600" dirty="0">
                <a:solidFill>
                  <a:schemeClr val="tx1">
                    <a:lumMod val="50000"/>
                  </a:schemeClr>
                </a:solidFill>
                <a:latin typeface="Garamond" pitchFamily="18" charset="0"/>
              </a:rPr>
              <a:t>Shriram K Vasudevan, Abhishek S Nagarajan, &amp; RMD Sundaram</a:t>
            </a:r>
          </a:p>
          <a:p>
            <a:pPr algn="r" fontAlgn="auto">
              <a:spcBef>
                <a:spcPts val="0"/>
              </a:spcBef>
              <a:spcAft>
                <a:spcPts val="0"/>
              </a:spcAft>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93653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A </a:t>
            </a:r>
          </a:p>
        </p:txBody>
      </p:sp>
      <p:pic>
        <p:nvPicPr>
          <p:cNvPr id="4" name="Content Placeholder 3"/>
          <p:cNvPicPr>
            <a:picLocks noGrp="1" noChangeAspect="1"/>
          </p:cNvPicPr>
          <p:nvPr>
            <p:ph idx="1"/>
          </p:nvPr>
        </p:nvPicPr>
        <p:blipFill>
          <a:blip r:embed="rId2"/>
          <a:stretch>
            <a:fillRect/>
          </a:stretch>
        </p:blipFill>
        <p:spPr>
          <a:xfrm>
            <a:off x="2905115" y="60656"/>
            <a:ext cx="5942857" cy="1759318"/>
          </a:xfrm>
          <a:prstGeom prst="rect">
            <a:avLst/>
          </a:prstGeom>
        </p:spPr>
      </p:pic>
      <p:sp>
        <p:nvSpPr>
          <p:cNvPr id="6" name="TextBox 5"/>
          <p:cNvSpPr txBox="1"/>
          <p:nvPr/>
        </p:nvSpPr>
        <p:spPr>
          <a:xfrm>
            <a:off x="438912" y="2706624"/>
            <a:ext cx="11649456" cy="3170099"/>
          </a:xfrm>
          <a:prstGeom prst="rect">
            <a:avLst/>
          </a:prstGeom>
          <a:noFill/>
        </p:spPr>
        <p:txBody>
          <a:bodyPr wrap="square" rtlCol="0">
            <a:spAutoFit/>
          </a:bodyPr>
          <a:lstStyle/>
          <a:p>
            <a:r>
              <a:rPr lang="en-US" sz="2000" b="1" u="sng" dirty="0"/>
              <a:t>Class A</a:t>
            </a:r>
            <a:endParaRPr lang="en-IN" sz="2000" dirty="0">
              <a:effectLst/>
            </a:endParaRPr>
          </a:p>
          <a:p>
            <a:pPr marL="285750" indent="-285750">
              <a:buFont typeface="Arial" panose="020B0604020202020204" pitchFamily="34" charset="0"/>
              <a:buChar char="•"/>
            </a:pPr>
            <a:r>
              <a:rPr lang="en-US" sz="2000" dirty="0"/>
              <a:t>This class is meant for a very huge network. </a:t>
            </a:r>
          </a:p>
          <a:p>
            <a:pPr marL="285750" indent="-285750">
              <a:buFont typeface="Arial" panose="020B0604020202020204" pitchFamily="34" charset="0"/>
              <a:buChar char="•"/>
            </a:pPr>
            <a:r>
              <a:rPr lang="en-US" sz="2000" dirty="0"/>
              <a:t>In this IP address class, first octet can be from 1 to 126.</a:t>
            </a:r>
          </a:p>
          <a:p>
            <a:pPr marL="285750" indent="-285750">
              <a:buFont typeface="Arial" panose="020B0604020202020204" pitchFamily="34" charset="0"/>
              <a:buChar char="•"/>
            </a:pPr>
            <a:r>
              <a:rPr lang="en-US" sz="2000" b="1" dirty="0">
                <a:solidFill>
                  <a:srgbClr val="FFC000"/>
                </a:solidFill>
              </a:rPr>
              <a:t>It means there can be 126 networks possible with Class A. The first bit of first octet will always be set to zero. </a:t>
            </a:r>
          </a:p>
          <a:p>
            <a:pPr marL="285750" indent="-285750">
              <a:buFont typeface="Arial" panose="020B0604020202020204" pitchFamily="34" charset="0"/>
              <a:buChar char="•"/>
            </a:pPr>
            <a:r>
              <a:rPr lang="en-US" sz="2000" dirty="0"/>
              <a:t>The Remaining 24 bits (3 octets) represent the host ID. With this class there can be (2 ^ 24)-2)) IP addresses. </a:t>
            </a:r>
          </a:p>
          <a:p>
            <a:pPr marL="742950" lvl="1" indent="-285750">
              <a:buFont typeface="Arial" panose="020B0604020202020204" pitchFamily="34" charset="0"/>
              <a:buChar char="•"/>
            </a:pPr>
            <a:r>
              <a:rPr lang="en-US" sz="2000" dirty="0"/>
              <a:t>It is close to 17 million hosts per network. </a:t>
            </a:r>
            <a:endParaRPr lang="en-IN" sz="2000" dirty="0">
              <a:effectLst/>
            </a:endParaRPr>
          </a:p>
          <a:p>
            <a:pPr marL="285750" indent="-285750">
              <a:buFont typeface="Arial" panose="020B0604020202020204" pitchFamily="34" charset="0"/>
              <a:buChar char="•"/>
            </a:pPr>
            <a:r>
              <a:rPr lang="en-US" sz="2000" dirty="0"/>
              <a:t>So, it is overt that this class IP will be used by large networks.</a:t>
            </a:r>
          </a:p>
          <a:p>
            <a:endParaRPr lang="en-IN" sz="2000" dirty="0"/>
          </a:p>
        </p:txBody>
      </p:sp>
      <p:pic>
        <p:nvPicPr>
          <p:cNvPr id="7" name="Picture 6"/>
          <p:cNvPicPr>
            <a:picLocks noChangeAspect="1"/>
          </p:cNvPicPr>
          <p:nvPr/>
        </p:nvPicPr>
        <p:blipFill>
          <a:blip r:embed="rId3"/>
          <a:stretch>
            <a:fillRect/>
          </a:stretch>
        </p:blipFill>
        <p:spPr>
          <a:xfrm>
            <a:off x="8945376" y="133489"/>
            <a:ext cx="3142992" cy="1686167"/>
          </a:xfrm>
          <a:prstGeom prst="rect">
            <a:avLst/>
          </a:prstGeom>
        </p:spPr>
      </p:pic>
      <p:sp>
        <p:nvSpPr>
          <p:cNvPr id="8" name="TextBox 7">
            <a:extLst>
              <a:ext uri="{FF2B5EF4-FFF2-40B4-BE49-F238E27FC236}">
                <a16:creationId xmlns:a16="http://schemas.microsoft.com/office/drawing/2014/main" id="{2336A7A9-BF2A-4E42-B6EB-45D632D34898}"/>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fontAlgn="auto">
              <a:spcBef>
                <a:spcPts val="0"/>
              </a:spcBef>
              <a:spcAft>
                <a:spcPts val="0"/>
              </a:spcAft>
              <a:defRPr/>
            </a:pPr>
            <a:r>
              <a:rPr lang="en-US" sz="1600" b="1" dirty="0">
                <a:solidFill>
                  <a:schemeClr val="tx1">
                    <a:lumMod val="50000"/>
                  </a:schemeClr>
                </a:solidFill>
                <a:latin typeface="Garamond" pitchFamily="18" charset="0"/>
              </a:rPr>
              <a:t>“Internet of Things</a:t>
            </a:r>
            <a:r>
              <a:rPr lang="en-US" sz="1600" dirty="0">
                <a:solidFill>
                  <a:schemeClr val="tx1">
                    <a:lumMod val="50000"/>
                  </a:schemeClr>
                </a:solidFill>
                <a:latin typeface="Garamond" pitchFamily="18" charset="0"/>
              </a:rPr>
              <a:t>” </a:t>
            </a:r>
          </a:p>
          <a:p>
            <a:pPr algn="r" fontAlgn="auto">
              <a:spcBef>
                <a:spcPts val="0"/>
              </a:spcBef>
              <a:spcAft>
                <a:spcPts val="0"/>
              </a:spcAft>
              <a:defRPr/>
            </a:pPr>
            <a:r>
              <a:rPr lang="en-US" sz="1600" dirty="0">
                <a:solidFill>
                  <a:schemeClr val="tx1">
                    <a:lumMod val="50000"/>
                  </a:schemeClr>
                </a:solidFill>
                <a:latin typeface="Garamond" pitchFamily="18" charset="0"/>
              </a:rPr>
              <a:t>Shriram K Vasudevan, Abhishek S Nagarajan, &amp; RMD Sundaram</a:t>
            </a:r>
          </a:p>
          <a:p>
            <a:pPr algn="r" fontAlgn="auto">
              <a:spcBef>
                <a:spcPts val="0"/>
              </a:spcBef>
              <a:spcAft>
                <a:spcPts val="0"/>
              </a:spcAft>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219017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33520" y="2166304"/>
            <a:ext cx="11637656" cy="2029673"/>
          </a:xfrm>
        </p:spPr>
        <p:txBody>
          <a:bodyPr/>
          <a:lstStyle/>
          <a:p>
            <a:pPr marL="285750" indent="-285750">
              <a:buFont typeface="Arial" panose="020B0604020202020204" pitchFamily="34" charset="0"/>
              <a:buChar char="•"/>
            </a:pPr>
            <a:r>
              <a:rPr lang="en-US" dirty="0"/>
              <a:t>127 is used as a loop back address which is used for trouble shooting purpose. This means that it is used by the host computer to send a message back to itself. It is commonly used for troubleshooting and network testing. The ping has been done with </a:t>
            </a:r>
            <a:r>
              <a:rPr lang="en-US" b="1" dirty="0"/>
              <a:t>127.0.0.1</a:t>
            </a:r>
            <a:r>
              <a:rPr lang="en-US" dirty="0"/>
              <a:t>. </a:t>
            </a:r>
          </a:p>
          <a:p>
            <a:pPr marL="285750" indent="-285750">
              <a:buFont typeface="Arial" panose="020B0604020202020204" pitchFamily="34" charset="0"/>
              <a:buChar char="•"/>
            </a:pPr>
            <a:r>
              <a:rPr lang="en-US" dirty="0"/>
              <a:t>Here in the calculation (2 ^ 24)-2)), -2 is done as 1</a:t>
            </a:r>
            <a:r>
              <a:rPr lang="en-US" baseline="30000" dirty="0"/>
              <a:t>st</a:t>
            </a:r>
            <a:r>
              <a:rPr lang="en-US" dirty="0"/>
              <a:t> and 255</a:t>
            </a:r>
            <a:r>
              <a:rPr lang="en-US" baseline="30000" dirty="0"/>
              <a:t>th</a:t>
            </a:r>
            <a:r>
              <a:rPr lang="en-US" dirty="0"/>
              <a:t> are meant for network id and broadcast id respectively. </a:t>
            </a:r>
            <a:endParaRPr lang="en-IN" dirty="0"/>
          </a:p>
          <a:p>
            <a:endParaRPr lang="en-IN" dirty="0"/>
          </a:p>
        </p:txBody>
      </p:sp>
      <p:sp>
        <p:nvSpPr>
          <p:cNvPr id="5" name="TextBox 4">
            <a:extLst>
              <a:ext uri="{FF2B5EF4-FFF2-40B4-BE49-F238E27FC236}">
                <a16:creationId xmlns:a16="http://schemas.microsoft.com/office/drawing/2014/main" id="{2DF5E4B7-9651-4FCA-A926-66C81B6E896E}"/>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fontAlgn="auto">
              <a:spcBef>
                <a:spcPts val="0"/>
              </a:spcBef>
              <a:spcAft>
                <a:spcPts val="0"/>
              </a:spcAft>
              <a:defRPr/>
            </a:pPr>
            <a:r>
              <a:rPr lang="en-US" sz="1600" dirty="0">
                <a:solidFill>
                  <a:schemeClr val="tx1">
                    <a:lumMod val="50000"/>
                  </a:schemeClr>
                </a:solidFill>
                <a:latin typeface="Garamond" pitchFamily="18" charset="0"/>
              </a:rPr>
              <a:t>“</a:t>
            </a:r>
            <a:r>
              <a:rPr lang="en-US" sz="1600" b="1" dirty="0">
                <a:solidFill>
                  <a:schemeClr val="tx1">
                    <a:lumMod val="50000"/>
                  </a:schemeClr>
                </a:solidFill>
                <a:latin typeface="Garamond" pitchFamily="18" charset="0"/>
              </a:rPr>
              <a:t>Internet of Things</a:t>
            </a:r>
            <a:r>
              <a:rPr lang="en-US" sz="1600" dirty="0">
                <a:solidFill>
                  <a:schemeClr val="tx1">
                    <a:lumMod val="50000"/>
                  </a:schemeClr>
                </a:solidFill>
                <a:latin typeface="Garamond" pitchFamily="18" charset="0"/>
              </a:rPr>
              <a:t>” </a:t>
            </a:r>
          </a:p>
          <a:p>
            <a:pPr algn="r" fontAlgn="auto">
              <a:spcBef>
                <a:spcPts val="0"/>
              </a:spcBef>
              <a:spcAft>
                <a:spcPts val="0"/>
              </a:spcAft>
              <a:defRPr/>
            </a:pPr>
            <a:r>
              <a:rPr lang="en-US" sz="1600" dirty="0">
                <a:solidFill>
                  <a:schemeClr val="tx1">
                    <a:lumMod val="50000"/>
                  </a:schemeClr>
                </a:solidFill>
                <a:latin typeface="Garamond" pitchFamily="18" charset="0"/>
              </a:rPr>
              <a:t>Shriram K Vasudevan, Abhishek S Nagarajan, &amp; RMD Sundaram</a:t>
            </a:r>
          </a:p>
          <a:p>
            <a:pPr algn="r" fontAlgn="auto">
              <a:spcBef>
                <a:spcPts val="0"/>
              </a:spcBef>
              <a:spcAft>
                <a:spcPts val="0"/>
              </a:spcAft>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2883740" y="3860332"/>
            <a:ext cx="6944753" cy="2817458"/>
          </a:xfrm>
          <a:prstGeom prst="rect">
            <a:avLst/>
          </a:prstGeom>
        </p:spPr>
      </p:pic>
    </p:spTree>
    <p:extLst>
      <p:ext uri="{BB962C8B-B14F-4D97-AF65-F5344CB8AC3E}">
        <p14:creationId xmlns:p14="http://schemas.microsoft.com/office/powerpoint/2010/main" val="390619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B </a:t>
            </a:r>
          </a:p>
        </p:txBody>
      </p:sp>
      <p:sp>
        <p:nvSpPr>
          <p:cNvPr id="3" name="Content Placeholder 2"/>
          <p:cNvSpPr>
            <a:spLocks noGrp="1"/>
          </p:cNvSpPr>
          <p:nvPr>
            <p:ph idx="1"/>
          </p:nvPr>
        </p:nvSpPr>
        <p:spPr/>
        <p:txBody>
          <a:bodyPr/>
          <a:lstStyle/>
          <a:p>
            <a:r>
              <a:rPr lang="en-US" dirty="0"/>
              <a:t>It is meant for medium sized networks. An instance would be a school or a college campus. </a:t>
            </a:r>
          </a:p>
          <a:p>
            <a:r>
              <a:rPr lang="en-US" dirty="0"/>
              <a:t>it was finished with 127 there in class A, so here it will start with 128. It ends with 191. </a:t>
            </a:r>
          </a:p>
          <a:p>
            <a:r>
              <a:rPr lang="en-US" dirty="0"/>
              <a:t>Class B addresses will have second octet included as Net ID and so only 2 octets will be part of host id. </a:t>
            </a:r>
          </a:p>
          <a:p>
            <a:r>
              <a:rPr lang="en-US" dirty="0"/>
              <a:t>The first two bits of the first octet are fixed to 1 0. Hence in this case (2 ^ 14) - 2, i.e. 16,384 networks are possible each with 65,534 hosts. </a:t>
            </a:r>
          </a:p>
          <a:p>
            <a:r>
              <a:rPr lang="en-US" dirty="0"/>
              <a:t>Class B addresses can be identified on a glance with looking at the first byte. If it is from 128 to 191, one can confirm it as class B IP.</a:t>
            </a:r>
            <a:endParaRPr lang="en-IN" dirty="0"/>
          </a:p>
          <a:p>
            <a:endParaRPr lang="en-IN" dirty="0"/>
          </a:p>
        </p:txBody>
      </p:sp>
      <p:pic>
        <p:nvPicPr>
          <p:cNvPr id="4" name="Content Placeholder 3"/>
          <p:cNvPicPr>
            <a:picLocks noChangeAspect="1"/>
          </p:cNvPicPr>
          <p:nvPr/>
        </p:nvPicPr>
        <p:blipFill>
          <a:blip r:embed="rId2"/>
          <a:stretch>
            <a:fillRect/>
          </a:stretch>
        </p:blipFill>
        <p:spPr>
          <a:xfrm>
            <a:off x="2905115" y="60656"/>
            <a:ext cx="5942857" cy="1759318"/>
          </a:xfrm>
          <a:prstGeom prst="rect">
            <a:avLst/>
          </a:prstGeom>
          <a:effectLst>
            <a:outerShdw blurRad="50800" dir="14400000">
              <a:srgbClr val="000000">
                <a:alpha val="40000"/>
              </a:srgbClr>
            </a:outerShdw>
          </a:effectLst>
        </p:spPr>
      </p:pic>
      <p:pic>
        <p:nvPicPr>
          <p:cNvPr id="5" name="Picture 4"/>
          <p:cNvPicPr>
            <a:picLocks noChangeAspect="1"/>
          </p:cNvPicPr>
          <p:nvPr/>
        </p:nvPicPr>
        <p:blipFill>
          <a:blip r:embed="rId3"/>
          <a:stretch>
            <a:fillRect/>
          </a:stretch>
        </p:blipFill>
        <p:spPr>
          <a:xfrm>
            <a:off x="8945376" y="133489"/>
            <a:ext cx="3142992" cy="1686167"/>
          </a:xfrm>
          <a:prstGeom prst="rect">
            <a:avLst/>
          </a:prstGeom>
        </p:spPr>
      </p:pic>
      <p:sp>
        <p:nvSpPr>
          <p:cNvPr id="6" name="TextBox 5">
            <a:extLst>
              <a:ext uri="{FF2B5EF4-FFF2-40B4-BE49-F238E27FC236}">
                <a16:creationId xmlns:a16="http://schemas.microsoft.com/office/drawing/2014/main" id="{750EE0DE-2038-4F2C-9EE1-36BB4EDE0748}"/>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fontAlgn="auto">
              <a:spcBef>
                <a:spcPts val="0"/>
              </a:spcBef>
              <a:spcAft>
                <a:spcPts val="0"/>
              </a:spcAft>
              <a:defRPr/>
            </a:pPr>
            <a:r>
              <a:rPr lang="en-US" sz="1600" dirty="0">
                <a:solidFill>
                  <a:schemeClr val="tx1">
                    <a:lumMod val="50000"/>
                  </a:schemeClr>
                </a:solidFill>
                <a:latin typeface="Garamond" pitchFamily="18" charset="0"/>
              </a:rPr>
              <a:t>“</a:t>
            </a:r>
            <a:r>
              <a:rPr lang="en-US" sz="1600" b="1" dirty="0">
                <a:solidFill>
                  <a:schemeClr val="tx1">
                    <a:lumMod val="50000"/>
                  </a:schemeClr>
                </a:solidFill>
                <a:latin typeface="Garamond" pitchFamily="18" charset="0"/>
              </a:rPr>
              <a:t>Internet of Things</a:t>
            </a:r>
            <a:r>
              <a:rPr lang="en-US" sz="1600" dirty="0">
                <a:solidFill>
                  <a:schemeClr val="tx1">
                    <a:lumMod val="50000"/>
                  </a:schemeClr>
                </a:solidFill>
                <a:latin typeface="Garamond" pitchFamily="18" charset="0"/>
              </a:rPr>
              <a:t>” </a:t>
            </a:r>
          </a:p>
          <a:p>
            <a:pPr algn="r" fontAlgn="auto">
              <a:spcBef>
                <a:spcPts val="0"/>
              </a:spcBef>
              <a:spcAft>
                <a:spcPts val="0"/>
              </a:spcAft>
              <a:defRPr/>
            </a:pPr>
            <a:r>
              <a:rPr lang="en-US" sz="1600" dirty="0">
                <a:solidFill>
                  <a:schemeClr val="tx1">
                    <a:lumMod val="50000"/>
                  </a:schemeClr>
                </a:solidFill>
                <a:latin typeface="Garamond" pitchFamily="18" charset="0"/>
              </a:rPr>
              <a:t>Shriram K Vasudevan, Abhishek S Nagarajan, &amp; RMD Sundaram</a:t>
            </a:r>
          </a:p>
          <a:p>
            <a:pPr algn="r" fontAlgn="auto">
              <a:spcBef>
                <a:spcPts val="0"/>
              </a:spcBef>
              <a:spcAft>
                <a:spcPts val="0"/>
              </a:spcAft>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28327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C </a:t>
            </a:r>
          </a:p>
        </p:txBody>
      </p:sp>
      <p:sp>
        <p:nvSpPr>
          <p:cNvPr id="3" name="Content Placeholder 2"/>
          <p:cNvSpPr>
            <a:spLocks noGrp="1"/>
          </p:cNvSpPr>
          <p:nvPr>
            <p:ph idx="1"/>
          </p:nvPr>
        </p:nvSpPr>
        <p:spPr>
          <a:xfrm>
            <a:off x="810000" y="1417638"/>
            <a:ext cx="10554574" cy="3636511"/>
          </a:xfrm>
        </p:spPr>
        <p:txBody>
          <a:bodyPr/>
          <a:lstStyle/>
          <a:p>
            <a:r>
              <a:rPr lang="en-US" dirty="0"/>
              <a:t>Class C IP addresses are used in small networks.</a:t>
            </a:r>
          </a:p>
          <a:p>
            <a:r>
              <a:rPr lang="en-US" dirty="0"/>
              <a:t>First 3 octets are representing the net id and last octet is representing the net id. </a:t>
            </a:r>
          </a:p>
          <a:p>
            <a:r>
              <a:rPr lang="en-US" dirty="0"/>
              <a:t>Since class B ended with 191, here it starts with 192 and goes till 223. </a:t>
            </a:r>
          </a:p>
          <a:p>
            <a:r>
              <a:rPr lang="en-US" dirty="0"/>
              <a:t>First three bits of first octet are fixed as 1 1 0 for class C address. So 21 bits will form the net id. It allows 2,097,152 networks and 254 ((2 ^ 8)- 2 ) hosts per network.</a:t>
            </a:r>
            <a:endParaRPr lang="en-IN" dirty="0"/>
          </a:p>
          <a:p>
            <a:endParaRPr lang="en-IN" dirty="0"/>
          </a:p>
        </p:txBody>
      </p:sp>
      <p:pic>
        <p:nvPicPr>
          <p:cNvPr id="4" name="Content Placeholder 3"/>
          <p:cNvPicPr>
            <a:picLocks noChangeAspect="1"/>
          </p:cNvPicPr>
          <p:nvPr/>
        </p:nvPicPr>
        <p:blipFill>
          <a:blip r:embed="rId2"/>
          <a:stretch>
            <a:fillRect/>
          </a:stretch>
        </p:blipFill>
        <p:spPr>
          <a:xfrm>
            <a:off x="1267340" y="4174490"/>
            <a:ext cx="5942857" cy="1759318"/>
          </a:xfrm>
          <a:prstGeom prst="rect">
            <a:avLst/>
          </a:prstGeom>
          <a:effectLst>
            <a:outerShdw blurRad="50800" dir="14400000">
              <a:srgbClr val="000000">
                <a:alpha val="40000"/>
              </a:srgbClr>
            </a:outerShdw>
          </a:effectLst>
        </p:spPr>
      </p:pic>
      <p:pic>
        <p:nvPicPr>
          <p:cNvPr id="5" name="Picture 4"/>
          <p:cNvPicPr>
            <a:picLocks noChangeAspect="1"/>
          </p:cNvPicPr>
          <p:nvPr/>
        </p:nvPicPr>
        <p:blipFill>
          <a:blip r:embed="rId3"/>
          <a:stretch>
            <a:fillRect/>
          </a:stretch>
        </p:blipFill>
        <p:spPr>
          <a:xfrm>
            <a:off x="7329069" y="4211065"/>
            <a:ext cx="3142992" cy="1686167"/>
          </a:xfrm>
          <a:prstGeom prst="rect">
            <a:avLst/>
          </a:prstGeom>
        </p:spPr>
      </p:pic>
      <p:sp>
        <p:nvSpPr>
          <p:cNvPr id="6" name="TextBox 5">
            <a:extLst>
              <a:ext uri="{FF2B5EF4-FFF2-40B4-BE49-F238E27FC236}">
                <a16:creationId xmlns:a16="http://schemas.microsoft.com/office/drawing/2014/main" id="{3885D9D7-4859-432B-AC70-4CE024F50B68}"/>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158526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 </a:t>
            </a:r>
          </a:p>
        </p:txBody>
      </p:sp>
      <p:sp>
        <p:nvSpPr>
          <p:cNvPr id="3" name="Content Placeholder 2"/>
          <p:cNvSpPr>
            <a:spLocks noGrp="1"/>
          </p:cNvSpPr>
          <p:nvPr>
            <p:ph idx="1"/>
          </p:nvPr>
        </p:nvSpPr>
        <p:spPr>
          <a:xfrm>
            <a:off x="818712" y="2222287"/>
            <a:ext cx="10554574" cy="1270721"/>
          </a:xfrm>
        </p:spPr>
        <p:txBody>
          <a:bodyPr/>
          <a:lstStyle/>
          <a:p>
            <a:r>
              <a:rPr lang="en-US" dirty="0"/>
              <a:t>This class is used for multicasting. Class D, in first its first octet has first bit as 1, second bit as 1, third too is 1 and the 4th bit is 0. The addresses start with 224 and ends with 239.  </a:t>
            </a:r>
            <a:endParaRPr lang="en-IN" dirty="0"/>
          </a:p>
          <a:p>
            <a:endParaRPr lang="en-IN" dirty="0"/>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a:off x="535832" y="3429000"/>
            <a:ext cx="5803896" cy="3113701"/>
          </a:xfrm>
          <a:prstGeom prst="rect">
            <a:avLst/>
          </a:prstGeom>
        </p:spPr>
      </p:pic>
      <p:sp>
        <p:nvSpPr>
          <p:cNvPr id="6" name="TextBox 5">
            <a:extLst>
              <a:ext uri="{FF2B5EF4-FFF2-40B4-BE49-F238E27FC236}">
                <a16:creationId xmlns:a16="http://schemas.microsoft.com/office/drawing/2014/main" id="{52A0AEBD-5AF6-4AC0-B9F3-643380E550C9}"/>
              </a:ext>
            </a:extLst>
          </p:cNvPr>
          <p:cNvSpPr txBox="1">
            <a:spLocks noChangeArrowheads="1"/>
          </p:cNvSpPr>
          <p:nvPr/>
        </p:nvSpPr>
        <p:spPr bwMode="auto">
          <a:xfrm>
            <a:off x="6783355" y="6021155"/>
            <a:ext cx="5408646" cy="830997"/>
          </a:xfrm>
          <a:prstGeom prst="rect">
            <a:avLst/>
          </a:prstGeom>
          <a:solidFill>
            <a:schemeClr val="bg1">
              <a:lumMod val="95000"/>
            </a:schemeClr>
          </a:solidFill>
          <a:ln>
            <a:headEnd/>
            <a:tailEnd/>
          </a:ln>
          <a:effectLst>
            <a:outerShdw blurRad="50800" dist="38100" dir="5400000" rotWithShape="0">
              <a:srgbClr val="000000">
                <a:alpha val="35000"/>
              </a:srgbClr>
            </a:outerShdw>
            <a:softEdge rad="12700"/>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r">
              <a:defRPr/>
            </a:pPr>
            <a:r>
              <a:rPr lang="en-US" sz="1600" dirty="0">
                <a:solidFill>
                  <a:schemeClr val="tx1">
                    <a:lumMod val="50000"/>
                  </a:schemeClr>
                </a:solidFill>
                <a:latin typeface="Garamond" pitchFamily="18" charset="0"/>
              </a:rPr>
              <a:t>“Internet of Things” </a:t>
            </a:r>
          </a:p>
          <a:p>
            <a:pPr algn="r">
              <a:defRPr/>
            </a:pPr>
            <a:r>
              <a:rPr lang="en-US" sz="1600" dirty="0">
                <a:solidFill>
                  <a:schemeClr val="tx1">
                    <a:lumMod val="50000"/>
                  </a:schemeClr>
                </a:solidFill>
                <a:latin typeface="Garamond" pitchFamily="18" charset="0"/>
              </a:rPr>
              <a:t>Shriram K Vasudevan, Abhishek S Nagarajan, &amp; RMD Sundaram</a:t>
            </a:r>
          </a:p>
          <a:p>
            <a:pPr algn="r">
              <a:defRPr/>
            </a:pPr>
            <a:r>
              <a:rPr lang="en-US" sz="1600" dirty="0">
                <a:solidFill>
                  <a:schemeClr val="tx1">
                    <a:lumMod val="50000"/>
                  </a:schemeClr>
                </a:solidFill>
                <a:latin typeface="Garamond" pitchFamily="18" charset="0"/>
              </a:rPr>
              <a:t>Copyright </a:t>
            </a:r>
            <a:r>
              <a:rPr lang="en-US" sz="1600" dirty="0">
                <a:solidFill>
                  <a:schemeClr val="tx1">
                    <a:lumMod val="50000"/>
                  </a:schemeClr>
                </a:solidFill>
                <a:latin typeface="Garamond" pitchFamily="18" charset="0"/>
                <a:sym typeface="Symbol" pitchFamily="18" charset="2"/>
              </a:rPr>
              <a:t> 2019 Wiley India Pvt. Ltd.  All rights reserved.</a:t>
            </a:r>
          </a:p>
        </p:txBody>
      </p:sp>
    </p:spTree>
    <p:extLst>
      <p:ext uri="{BB962C8B-B14F-4D97-AF65-F5344CB8AC3E}">
        <p14:creationId xmlns:p14="http://schemas.microsoft.com/office/powerpoint/2010/main" val="235837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19863C087C4942A50F989C6F0C5F41" ma:contentTypeVersion="2" ma:contentTypeDescription="Create a new document." ma:contentTypeScope="" ma:versionID="0fe304ffcf65634fa69acf1ebdce2116">
  <xsd:schema xmlns:xsd="http://www.w3.org/2001/XMLSchema" xmlns:xs="http://www.w3.org/2001/XMLSchema" xmlns:p="http://schemas.microsoft.com/office/2006/metadata/properties" xmlns:ns2="674964bb-63c8-47f1-b8d5-0bd5e918bd4d" targetNamespace="http://schemas.microsoft.com/office/2006/metadata/properties" ma:root="true" ma:fieldsID="73163b4b23cb6424c4141253fce551c0" ns2:_="">
    <xsd:import namespace="674964bb-63c8-47f1-b8d5-0bd5e918bd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4964bb-63c8-47f1-b8d5-0bd5e918bd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925C34-26B2-49E6-A1BA-7E1B1A8AC1F0}"/>
</file>

<file path=customXml/itemProps2.xml><?xml version="1.0" encoding="utf-8"?>
<ds:datastoreItem xmlns:ds="http://schemas.openxmlformats.org/officeDocument/2006/customXml" ds:itemID="{E3FF075A-C1F4-4239-98BD-C9BE39D9357A}"/>
</file>

<file path=customXml/itemProps3.xml><?xml version="1.0" encoding="utf-8"?>
<ds:datastoreItem xmlns:ds="http://schemas.openxmlformats.org/officeDocument/2006/customXml" ds:itemID="{483EE5B2-CE26-4FD1-A014-4A6A1DCCBC41}"/>
</file>

<file path=docProps/app.xml><?xml version="1.0" encoding="utf-8"?>
<Properties xmlns="http://schemas.openxmlformats.org/officeDocument/2006/extended-properties" xmlns:vt="http://schemas.openxmlformats.org/officeDocument/2006/docPropsVTypes">
  <Template/>
  <TotalTime>2347</TotalTime>
  <Words>3433</Words>
  <Application>Microsoft Office PowerPoint</Application>
  <PresentationFormat>Widescreen</PresentationFormat>
  <Paragraphs>266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Century Gothic</vt:lpstr>
      <vt:lpstr>Garamond</vt:lpstr>
      <vt:lpstr>Symbol</vt:lpstr>
      <vt:lpstr>Times New Roman</vt:lpstr>
      <vt:lpstr>Wingdings</vt:lpstr>
      <vt:lpstr>Wingdings 2</vt:lpstr>
      <vt:lpstr>Quotable</vt:lpstr>
      <vt:lpstr>Chapter 4 Protocols for IoT – Addressing and Identification </vt:lpstr>
      <vt:lpstr>Agenda </vt:lpstr>
      <vt:lpstr>IP V4 – A Quick Recap </vt:lpstr>
      <vt:lpstr>Contd., </vt:lpstr>
      <vt:lpstr>Class A </vt:lpstr>
      <vt:lpstr>Contd., </vt:lpstr>
      <vt:lpstr>Class B </vt:lpstr>
      <vt:lpstr>Class C </vt:lpstr>
      <vt:lpstr>Class D </vt:lpstr>
      <vt:lpstr>Class E</vt:lpstr>
      <vt:lpstr>Protocol Format</vt:lpstr>
      <vt:lpstr>Contd., </vt:lpstr>
      <vt:lpstr>Contd.,</vt:lpstr>
      <vt:lpstr>Contd., </vt:lpstr>
      <vt:lpstr>Contd.,</vt:lpstr>
      <vt:lpstr>Contd., </vt:lpstr>
      <vt:lpstr>Contd.,</vt:lpstr>
      <vt:lpstr>Some Questions….</vt:lpstr>
      <vt:lpstr>Contd., </vt:lpstr>
      <vt:lpstr>IP V6 </vt:lpstr>
      <vt:lpstr>Contd., </vt:lpstr>
      <vt:lpstr>So… </vt:lpstr>
      <vt:lpstr>Contd., </vt:lpstr>
      <vt:lpstr>Contd., </vt:lpstr>
      <vt:lpstr>Contd., </vt:lpstr>
      <vt:lpstr>Contd.,</vt:lpstr>
      <vt:lpstr>URI (Universal Resource Identifier) / URL / URN </vt:lpstr>
      <vt:lpstr>Lets get deeper – URL first.</vt:lpstr>
      <vt:lpstr>URN – Uniform Resource Name</vt:lpstr>
      <vt:lpstr>Let us summarize… With the identification </vt:lpstr>
      <vt:lpstr>Lets 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 for IoT – An Indepth Analysis</dc:title>
  <dc:creator>Shriram K V</dc:creator>
  <cp:lastModifiedBy>Nongpluh, Yoofisaca</cp:lastModifiedBy>
  <cp:revision>143</cp:revision>
  <dcterms:created xsi:type="dcterms:W3CDTF">2018-04-01T04:18:33Z</dcterms:created>
  <dcterms:modified xsi:type="dcterms:W3CDTF">2019-01-28T09:23:43Z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0x0101004219863C087C4942A50F989C6F0C5F41</vt:lpwstr>
  </property>
</Properties>
</file>