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9" r:id="rId1"/>
  </p:sldMasterIdLst>
  <p:notesMasterIdLst>
    <p:notesMasterId r:id="rId17"/>
  </p:notesMasterIdLst>
  <p:sldIdLst>
    <p:sldId id="282" r:id="rId2"/>
    <p:sldId id="257" r:id="rId3"/>
    <p:sldId id="281" r:id="rId4"/>
    <p:sldId id="283" r:id="rId5"/>
    <p:sldId id="284" r:id="rId6"/>
    <p:sldId id="260" r:id="rId7"/>
    <p:sldId id="310" r:id="rId8"/>
    <p:sldId id="314" r:id="rId9"/>
    <p:sldId id="312" r:id="rId10"/>
    <p:sldId id="317" r:id="rId11"/>
    <p:sldId id="313" r:id="rId12"/>
    <p:sldId id="305" r:id="rId13"/>
    <p:sldId id="290" r:id="rId14"/>
    <p:sldId id="315" r:id="rId15"/>
    <p:sldId id="31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56" autoAdjust="0"/>
  </p:normalViewPr>
  <p:slideViewPr>
    <p:cSldViewPr snapToGrid="0">
      <p:cViewPr varScale="1">
        <p:scale>
          <a:sx n="72" d="100"/>
          <a:sy n="72" d="100"/>
        </p:scale>
        <p:origin x="107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2A6DA-AC4A-423A-91D7-CDE131C2ED8E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E1303-EBFC-4710-8F5F-74E759325F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5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E1303-EBFC-4710-8F5F-74E759325FF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26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2529-4C13-4441-8CBF-5E8EA70B2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29B22-8D52-453C-867C-C0757B371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DF0D9-4675-41E8-987B-0D756566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4232-DD8D-41D7-A408-FCD06130BEB3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30C47-80C9-443F-A81C-B606E6C9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4E60D-3933-4E18-BE7C-01E8B3DD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CF0A-AC12-0246-8978-268C239DBC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4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3B95-5434-4373-B136-93FDCF0C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8625A-007E-4CAD-AFEB-EE8A88709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81419-6A35-41C6-AA48-58929ED6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10A06-5BB1-4919-9EC0-1DDA916F20D5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B2267-DA69-48D9-9F87-8399F9CF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A7A13-C8F3-41C3-94BA-80E0A099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CF0A-AC12-0246-8978-268C239DBC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6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EFA1C-F040-4954-B509-800C033C6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B88A8-7E01-4EEE-96BD-AB9364754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A6BA0-88B8-4C23-A46B-B0790777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2243-7A2E-4ACD-9BFF-CE036437AE60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E2E9A-0D15-492A-BD2B-B21E6271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9B27F-23C5-492E-81B5-1D540F42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CF0A-AC12-0246-8978-268C239DBC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7D84-BFAC-488F-9084-01C68A20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A886B-D663-4B53-A544-224E47580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DB061-7CC3-4D88-86B2-A2EAFFED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EB58-174B-4475-9E81-B1CC6544C189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9F30C-28C9-4D87-AF42-2D526064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540E3-357F-428A-A01D-88416BC2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CF0A-AC12-0246-8978-268C239DBC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4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0A11-0F62-4FB4-89C2-0F8BBE53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9ED5F-DFFB-43B0-8568-6C708317D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235BA-98EE-461F-AFDF-F550D2B0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3BCD-E722-4D4B-A4C0-EDB01E39C380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AC412-D732-42AA-8133-9314F46C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3438E-9E5A-41DF-A893-EC01DF71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CF0A-AC12-0246-8978-268C239DBC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0DA7-5587-4EA5-9281-C71634D5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5498-4CA8-4D12-AA10-B623D0583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F7488-D193-4A85-8075-F284A531A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0604A-669C-440A-B731-BD465B7D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0689-D310-4BF8-90DC-91304AB4A39F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AAFE1-9358-4B43-9246-24E2F24D4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FD23E-4B9B-49AD-B697-5A565644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CF0A-AC12-0246-8978-268C239DBC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2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0B4D-7815-4112-8B7B-4DF5FB0D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65A68-AC23-4660-A556-9A92BF3F8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1739B-E329-4290-94FD-CE0C145A1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3B91B-D4D6-4AAA-AC2D-041F977DE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3291B-A091-4185-A055-F334782AE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276AE7-65C2-4E92-ABCB-F47B7DFB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8F50-77D0-4DD6-9537-A70818F923AD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CDB92-18C8-4296-AEB8-CAFCEF95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AC5412-3E4B-42B7-8E59-E7382732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CF0A-AC12-0246-8978-268C239DBC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5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995F-677C-4517-BD61-6B48E5D3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36D27-E589-4807-9D8A-C7F1A458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345A-5623-45A0-91C5-38CFFD0C1149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96C31-40E4-4564-B927-DE26AB0C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8A6E8-9B51-4573-8246-01B6016B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CF0A-AC12-0246-8978-268C239DBC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8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4B6A7-3B92-4CFC-BE3A-EAAF895C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3DC5-15BC-4417-8FB5-5C749CA25B73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EE8DD-644C-43F2-BD16-F6508598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DA8DC-351A-4536-B7C1-4F816FAE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CF0A-AC12-0246-8978-268C239DBC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2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4EDE-6CA7-4972-8C38-4B9D7A09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5D32-28E1-4E70-9595-EF0F9CAB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CE199-1914-42A2-90BD-CC30163FC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6C3BC-A32B-4621-90A7-DA7D05F5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6A31-7F0C-4FE1-A4D0-48A75659F8B9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C281F-68F4-462A-AC19-6DB5DE45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176D6-6DB3-47FD-AB82-1E8C908D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CF0A-AC12-0246-8978-268C239DBC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2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151C-251F-403E-BBEE-8D4C2DF8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39AACA-37B6-4753-8913-17214F7E0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67B4B-9A31-4FD4-AABD-498FF5B39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A446D-56FE-4DE9-B4CC-122439E2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2C72-0B85-4348-9421-D1FC25164783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AAFA0-319A-478A-8D7D-44C5DDDD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B4891-CC4C-47EB-868B-311FB622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CF0A-AC12-0246-8978-268C239DBC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9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AD286-4498-4DB3-850B-C4A25790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050CB-272D-43CE-9992-E7B93DEE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A82DA-96E3-43EE-B278-D3257D879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28DB4-2911-4ABC-A8AA-EB0EFCAE6E4E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BC258-5DFA-47DB-AAFF-2F7F1CE06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8DA7B-5CAD-4C46-B49E-42D7FE251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7CF0A-AC12-0246-8978-268C239DBC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35075"/>
            <a:ext cx="10925175" cy="87376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Estate Price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2677510"/>
            <a:ext cx="11102975" cy="3886200"/>
          </a:xfrm>
        </p:spPr>
        <p:txBody>
          <a:bodyPr>
            <a:normAutofit lnSpcReduction="10000"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Er. Ishwar Dhungana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Pravat Yadav - 17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Sanoj Raj Shrestha – 23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Shivani Karna - 24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Shreedhar Nyaupane - 25 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Date:2078/08/20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8D14E-DCD5-41BF-BC8D-030C2800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CF0A-AC12-0246-8978-268C239DBC6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4512" y="524847"/>
            <a:ext cx="11102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Final Year Major Project Presentation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0A481-5C3E-471E-8FDF-D3069965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CF0A-AC12-0246-8978-268C239DBC67}" type="slidenum">
              <a:rPr lang="en-US" smtClean="0"/>
              <a:t>10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7E3F4DF-C877-461F-9FD7-4E25BC022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1"/>
            <a:ext cx="12376298" cy="6858001"/>
          </a:xfrm>
        </p:spPr>
      </p:pic>
    </p:spTree>
    <p:extLst>
      <p:ext uri="{BB962C8B-B14F-4D97-AF65-F5344CB8AC3E}">
        <p14:creationId xmlns:p14="http://schemas.microsoft.com/office/powerpoint/2010/main" val="1692070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Remaining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data from 1Ropani and Basobass.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a proper regression algorithm for price prediction.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the model to a website.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0308C-5DA8-426C-A9B7-E7D742A2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CF0A-AC12-0246-8978-268C239DBC6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2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80AC-EA36-4C4B-B4F1-8B14D3A6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93" y="200337"/>
            <a:ext cx="10515600" cy="961399"/>
          </a:xfrm>
        </p:spPr>
        <p:txBody>
          <a:bodyPr/>
          <a:lstStyle/>
          <a:p>
            <a:r>
              <a:rPr lang="en-US" b="1" dirty="0"/>
              <a:t>Some Visualizations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5CAD1A-C6CD-4A66-A684-0F98F6489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67" y="1372890"/>
            <a:ext cx="6026333" cy="411221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8DBF18-9F62-4A6F-A3A7-4A316D93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CF0A-AC12-0246-8978-268C239DBC67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F795DB-AFA9-4C88-87A4-04CB62BBF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2890"/>
            <a:ext cx="5749910" cy="407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28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4BE3EB3-5934-4B5D-B208-73B854BE5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391920"/>
            <a:ext cx="10662920" cy="4551680"/>
          </a:xfrm>
        </p:spPr>
        <p:txBody>
          <a:bodyPr>
            <a:norm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data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 data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few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237DE-164C-443A-B2FF-C9669197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CF0A-AC12-0246-8978-268C239DBC67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DA9073-A5BB-4A8E-9574-0F4E0B18C7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25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2112242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DC42-A0BB-44B7-8246-3DBE52C6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1D68-A696-41B4-9FE7-4BE54B3E2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600" dirty="0"/>
              <a:t>1. C. R. Madhuri, G. Anuradha and M. V. Pujitha, "House Price Prediction Using Regression Techniques: A Comparative Study," 2019 International Conference on Smart Structures and Systems (ICSSS), 2019, pp. 1-5, doi: 10.1109/ICSSS.2019.8882834.</a:t>
            </a:r>
          </a:p>
          <a:p>
            <a:r>
              <a:rPr lang="en-US" sz="2600" dirty="0"/>
              <a:t>2. D. Banerjee and S. Dutta, "Predicting the housing price direction using machine learning techniques," 2017 IEEE International Conference on Power, Control, Signals and Instrumentation Engineering (ICPCSI), 2017, pp. 2998-3000, doi: 10.1109/ICPCSI.2017.8392275.</a:t>
            </a:r>
          </a:p>
          <a:p>
            <a:r>
              <a:rPr lang="en-US" sz="2600" dirty="0"/>
              <a:t>3. A. Varma, A. Sharma, S. Doshi and R. Nair, "House Price Prediction Using Machine Learning and Neural Networks," 2018 Second International Conference on Inventive Communication and Computational Technologies (ICICCT), 2018, pp. 1936-1939, doi: 10.1109/ICICCT.2018.8473231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2DED4-BF86-4B53-B45E-BAD85302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CF0A-AC12-0246-8978-268C239DBC6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49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E3439-71A1-46A1-9BED-A1C057F43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725" y="2740025"/>
            <a:ext cx="10515600" cy="4351338"/>
          </a:xfrm>
        </p:spPr>
        <p:txBody>
          <a:bodyPr>
            <a:normAutofit/>
          </a:bodyPr>
          <a:lstStyle/>
          <a:p>
            <a:pPr marL="1828800" lvl="4" indent="0">
              <a:buNone/>
            </a:pPr>
            <a:r>
              <a:rPr lang="en-US" sz="5000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DB0F0-4DAC-460B-841E-56B8F62C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CF0A-AC12-0246-8978-268C239DBC6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12331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641"/>
            <a:ext cx="10515600" cy="529971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completed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remaining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Visualizations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marL="0" indent="0">
              <a:buNone/>
            </a:pP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36EF0-7C18-400D-99D9-2042C95F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CF0A-AC12-0246-8978-268C239DBC67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lot of time and research is necessary before buying a property like a permanent home. It is a huge investment and people want the best product for the best price.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provide an objective price of a house provided parameters like the area of the land, number of rooms, room size, address of the house,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A180E-9FAA-442E-B9FF-66795726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CF0A-AC12-0246-8978-268C239DBC67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959"/>
            <a:ext cx="10515600" cy="3434081"/>
          </a:xfrm>
        </p:spPr>
        <p:txBody>
          <a:bodyPr>
            <a:normAutofit/>
          </a:bodyPr>
          <a:lstStyle/>
          <a:p>
            <a:pPr lvl="0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a model which predicts the price of a residential house based on parameters like area, location, no. of rooms etc..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Deploy the model on a website.</a:t>
            </a:r>
            <a:endParaRPr lang="en-US" sz="24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endParaRPr lang="en-US" sz="20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7B593-E703-4571-8A3A-152819E9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CF0A-AC12-0246-8978-268C239DBC67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Buyers can use the insights and predictions form the project as a reference when buying homes.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Sellers can use the model to determine the price of their house.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0308C-5DA8-426C-A9B7-E7D742A2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CF0A-AC12-0246-8978-268C239DBC67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46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E7F287-2805-4873-B621-DE20708F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CF0A-AC12-0246-8978-268C239DBC67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6B76C-34C3-4BC2-94C7-32F36E022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1" y="886286"/>
            <a:ext cx="8942412" cy="56621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348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7915B-E385-4F19-8FEE-2F8B0FAB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CF0A-AC12-0246-8978-268C239DBC67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71B5CB-AD3E-4270-B82B-5AC9DCC3F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530" y="954593"/>
            <a:ext cx="9259102" cy="576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9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F593-E1C2-4CC3-9047-8F5033F5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modelling</a:t>
            </a:r>
          </a:p>
        </p:txBody>
      </p:sp>
      <p:pic>
        <p:nvPicPr>
          <p:cNvPr id="5" name="image4.png">
            <a:extLst>
              <a:ext uri="{FF2B5EF4-FFF2-40B4-BE49-F238E27FC236}">
                <a16:creationId xmlns:a16="http://schemas.microsoft.com/office/drawing/2014/main" id="{65EDBC1D-192C-4849-9C87-24D1900768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39007" y="1951831"/>
            <a:ext cx="7443295" cy="4143375"/>
          </a:xfrm>
          <a:prstGeom prst="rect">
            <a:avLst/>
          </a:prstGeom>
          <a:ln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2D137-B4AF-4E30-98EB-9163065E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CF0A-AC12-0246-8978-268C239DBC6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1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Researched various Real Estate websites in Nepal 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Studied the tools required to scrape data which are Python, BS4 and Selenium.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Fetched data from three websites which are 99aana,1Ropani, Basobass using python and stored them in a csv file.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about tools required to clean the data like Numpy, Pandas, Matplotlib etc.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data from 99aana.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0308C-5DA8-426C-A9B7-E7D742A2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CF0A-AC12-0246-8978-268C239DBC6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87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1502</TotalTime>
  <Words>486</Words>
  <Application>Microsoft Office PowerPoint</Application>
  <PresentationFormat>Widescreen</PresentationFormat>
  <Paragraphs>74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Real Estate Price Prediction</vt:lpstr>
      <vt:lpstr>Overview</vt:lpstr>
      <vt:lpstr>Introduction</vt:lpstr>
      <vt:lpstr>Objectives</vt:lpstr>
      <vt:lpstr>Scope</vt:lpstr>
      <vt:lpstr>Use case</vt:lpstr>
      <vt:lpstr>Methodology</vt:lpstr>
      <vt:lpstr>Data modelling</vt:lpstr>
      <vt:lpstr>Work completed</vt:lpstr>
      <vt:lpstr>PowerPoint Presentation</vt:lpstr>
      <vt:lpstr>Work Remaining</vt:lpstr>
      <vt:lpstr>Some Visualizations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 making</dc:title>
  <dc:creator>MR POUDEL</dc:creator>
  <cp:lastModifiedBy>Sanoj Shrestha</cp:lastModifiedBy>
  <cp:revision>239</cp:revision>
  <dcterms:created xsi:type="dcterms:W3CDTF">2018-12-15T09:49:00Z</dcterms:created>
  <dcterms:modified xsi:type="dcterms:W3CDTF">2021-12-06T03:14:24Z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1033-10.2.0.7592</vt:lpwstr>
  </property>
</Properties>
</file>