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oj Yadav" userId="c5678c4e0f908ed4" providerId="LiveId" clId="{47A9D384-0A3A-4477-86F0-C9A56D91BDA0}"/>
    <pc:docChg chg="undo custSel modSld">
      <pc:chgData name="Sanoj Yadav" userId="c5678c4e0f908ed4" providerId="LiveId" clId="{47A9D384-0A3A-4477-86F0-C9A56D91BDA0}" dt="2025-02-20T19:13:25.660" v="185" actId="20577"/>
      <pc:docMkLst>
        <pc:docMk/>
      </pc:docMkLst>
      <pc:sldChg chg="modSp mod">
        <pc:chgData name="Sanoj Yadav" userId="c5678c4e0f908ed4" providerId="LiveId" clId="{47A9D384-0A3A-4477-86F0-C9A56D91BDA0}" dt="2025-02-20T19:09:20.455" v="184" actId="14100"/>
        <pc:sldMkLst>
          <pc:docMk/>
          <pc:sldMk cId="0" sldId="256"/>
        </pc:sldMkLst>
        <pc:spChg chg="mod">
          <ac:chgData name="Sanoj Yadav" userId="c5678c4e0f908ed4" providerId="LiveId" clId="{47A9D384-0A3A-4477-86F0-C9A56D91BDA0}" dt="2025-02-20T19:09:20.455" v="184" actId="14100"/>
          <ac:spMkLst>
            <pc:docMk/>
            <pc:sldMk cId="0" sldId="256"/>
            <ac:spMk id="134" creationId="{00000000-0000-0000-0000-000000000000}"/>
          </ac:spMkLst>
        </pc:spChg>
        <pc:spChg chg="mod">
          <ac:chgData name="Sanoj Yadav" userId="c5678c4e0f908ed4" providerId="LiveId" clId="{47A9D384-0A3A-4477-86F0-C9A56D91BDA0}" dt="2025-02-20T19:05:52.613" v="180" actId="20577"/>
          <ac:spMkLst>
            <pc:docMk/>
            <pc:sldMk cId="0" sldId="256"/>
            <ac:spMk id="136" creationId="{00000000-0000-0000-0000-000000000000}"/>
          </ac:spMkLst>
        </pc:spChg>
      </pc:sldChg>
      <pc:sldChg chg="modSp mod">
        <pc:chgData name="Sanoj Yadav" userId="c5678c4e0f908ed4" providerId="LiveId" clId="{47A9D384-0A3A-4477-86F0-C9A56D91BDA0}" dt="2025-02-20T19:13:25.660" v="185" actId="20577"/>
        <pc:sldMkLst>
          <pc:docMk/>
          <pc:sldMk cId="0" sldId="264"/>
        </pc:sldMkLst>
        <pc:spChg chg="mod">
          <ac:chgData name="Sanoj Yadav" userId="c5678c4e0f908ed4" providerId="LiveId" clId="{47A9D384-0A3A-4477-86F0-C9A56D91BDA0}" dt="2025-02-20T19:13:25.660" v="185" actId="20577"/>
          <ac:spMkLst>
            <pc:docMk/>
            <pc:sldMk cId="0" sldId="264"/>
            <ac:spMk id="15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2/21/2025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2/21/2025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738365" y="1613520"/>
            <a:ext cx="9126016" cy="114678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Secure Data Hiding in Image Using Steganography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8488246" cy="1631216"/>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Sanoj Yadav</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a:t>
            </a:r>
            <a:r>
              <a:rPr lang="en-US" sz="2000" b="1" spc="-1" dirty="0">
                <a:solidFill>
                  <a:srgbClr val="1482AC"/>
                </a:solidFill>
                <a:latin typeface="Arial"/>
              </a:rPr>
              <a:t>Babu Banarasi Das University &amp;   Computer Science and Engineering</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56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a:solidFill>
                  <a:srgbClr val="404040"/>
                </a:solidFill>
                <a:latin typeface="Franklin Gothic Book"/>
              </a:rPr>
              <a:t>Libraries Used:</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Standard Libraries:</a:t>
            </a:r>
            <a:r>
              <a:rPr lang="en-IN" sz="1700" b="0" strike="noStrike" spc="-1">
                <a:solidFill>
                  <a:srgbClr val="404040"/>
                </a:solidFill>
                <a:latin typeface="Franklin Gothic Book"/>
              </a:rPr>
              <a:t> stdio.h, stdlib.h, string.h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Custom Header:</a:t>
            </a:r>
            <a:r>
              <a:rPr lang="en-IN" sz="1700" b="0" strike="noStrike" spc="-1">
                <a:solidFill>
                  <a:srgbClr val="404040"/>
                </a:solidFill>
                <a:latin typeface="Franklin Gothic Book"/>
              </a:rPr>
              <a:t> "steganography.h"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Platforms: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Operating System:</a:t>
            </a:r>
            <a:r>
              <a:rPr lang="en-IN" sz="1700" b="0" strike="noStrike" spc="-1">
                <a:solidFill>
                  <a:srgbClr val="404040"/>
                </a:solidFill>
                <a:latin typeface="Franklin Gothic Book"/>
              </a:rPr>
              <a:t> Ubuntu 20.04</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Compiler:</a:t>
            </a:r>
            <a:r>
              <a:rPr lang="en-IN" sz="1700" b="0" strike="noStrike" spc="-1">
                <a:solidFill>
                  <a:srgbClr val="404040"/>
                </a:solidFill>
                <a:latin typeface="Franklin Gothic Book"/>
              </a:rPr>
              <a:t> GCC</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File Format:</a:t>
            </a:r>
            <a:r>
              <a:rPr lang="en-IN" sz="1700" b="0" strike="noStrike" spc="-1">
                <a:solidFill>
                  <a:srgbClr val="404040"/>
                </a:solidFill>
                <a:latin typeface="Franklin Gothic Book"/>
              </a:rPr>
              <a:t> BMP (Bitmap Image)</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Additional Points: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Steganography Method:</a:t>
            </a:r>
            <a:r>
              <a:rPr lang="en-IN" sz="1700" b="0" strike="noStrike" spc="-1">
                <a:solidFill>
                  <a:srgbClr val="404040"/>
                </a:solidFill>
                <a:latin typeface="Franklin Gothic Book"/>
              </a:rPr>
              <a:t> Least Significant Bit (LSB) Encoding</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Data Handling:</a:t>
            </a:r>
            <a:r>
              <a:rPr lang="en-IN" sz="1700" b="0" strike="noStrike" spc="-1">
                <a:solidFill>
                  <a:srgbClr val="404040"/>
                </a:solidFill>
                <a:latin typeface="Franklin Gothic Book"/>
              </a:rPr>
              <a:t> Embeds and extracts text data from images </a:t>
            </a: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148" name="Picture 147"/>
          <p:cNvPicPr/>
          <p:nvPr/>
        </p:nvPicPr>
        <p:blipFill>
          <a:blip r:embed="rId2"/>
          <a:stretch/>
        </p:blipFill>
        <p:spPr>
          <a:xfrm>
            <a:off x="8138160" y="1280160"/>
            <a:ext cx="3472200" cy="4846320"/>
          </a:xfrm>
          <a:prstGeom prst="rect">
            <a:avLst/>
          </a:prstGeom>
          <a:ln>
            <a:noFill/>
          </a:ln>
        </p:spPr>
      </p:pic>
      <p:pic>
        <p:nvPicPr>
          <p:cNvPr id="149" name="Picture 148"/>
          <p:cNvPicPr/>
          <p:nvPr/>
        </p:nvPicPr>
        <p:blipFill>
          <a:blip r:embed="rId3"/>
          <a:stretch/>
        </p:blipFill>
        <p:spPr>
          <a:xfrm>
            <a:off x="731520" y="1280160"/>
            <a:ext cx="3749040" cy="4846320"/>
          </a:xfrm>
          <a:prstGeom prst="rect">
            <a:avLst/>
          </a:prstGeom>
          <a:ln>
            <a:noFill/>
          </a:ln>
        </p:spPr>
      </p:pic>
      <p:pic>
        <p:nvPicPr>
          <p:cNvPr id="150" name="Picture 149"/>
          <p:cNvPicPr/>
          <p:nvPr/>
        </p:nvPicPr>
        <p:blipFill>
          <a:blip r:embed="rId4"/>
          <a:stretch/>
        </p:blipFill>
        <p:spPr>
          <a:xfrm>
            <a:off x="4663440" y="1280160"/>
            <a:ext cx="3383280" cy="4846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BMP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BMP images used for testing steganography.</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Documentation – Project report, explanations, and implementation details.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39</TotalTime>
  <Words>613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Sanoj Yadav</cp:lastModifiedBy>
  <cp:revision>26</cp:revision>
  <dcterms:created xsi:type="dcterms:W3CDTF">2021-05-26T16:50:10Z</dcterms:created>
  <dcterms:modified xsi:type="dcterms:W3CDTF">2025-02-20T19:13:31Z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