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  <p:sldMasterId id="2147483953" r:id="rId5"/>
    <p:sldMasterId id="2147483954" r:id="rId6"/>
    <p:sldMasterId id="2147483961" r:id="rId7"/>
    <p:sldMasterId id="2147483963" r:id="rId8"/>
    <p:sldMasterId id="2147483956" r:id="rId9"/>
    <p:sldMasterId id="2147483958" r:id="rId10"/>
    <p:sldMasterId id="2147483955" r:id="rId11"/>
    <p:sldMasterId id="2147483973" r:id="rId12"/>
  </p:sldMasterIdLst>
  <p:notesMasterIdLst>
    <p:notesMasterId r:id="rId24"/>
  </p:notesMasterIdLst>
  <p:handoutMasterIdLst>
    <p:handoutMasterId r:id="rId25"/>
  </p:handoutMasterIdLst>
  <p:sldIdLst>
    <p:sldId id="572" r:id="rId13"/>
    <p:sldId id="577" r:id="rId14"/>
    <p:sldId id="579" r:id="rId15"/>
    <p:sldId id="603" r:id="rId16"/>
    <p:sldId id="608" r:id="rId17"/>
    <p:sldId id="604" r:id="rId18"/>
    <p:sldId id="605" r:id="rId19"/>
    <p:sldId id="606" r:id="rId20"/>
    <p:sldId id="607" r:id="rId21"/>
    <p:sldId id="609" r:id="rId22"/>
    <p:sldId id="602" r:id="rId23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76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ko Takemi" initials="A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A5A5A5"/>
    <a:srgbClr val="F9950F"/>
    <a:srgbClr val="E7E6E6"/>
    <a:srgbClr val="48367D"/>
    <a:srgbClr val="4C5252"/>
    <a:srgbClr val="EFCAAF"/>
    <a:srgbClr val="958FBC"/>
    <a:srgbClr val="EBE4A7"/>
    <a:srgbClr val="C9D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647230-2FC2-46BA-96F5-BE71408AEAA4}" v="14" dt="2025-03-21T04:05:41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391"/>
  </p:normalViewPr>
  <p:slideViewPr>
    <p:cSldViewPr>
      <p:cViewPr varScale="1">
        <p:scale>
          <a:sx n="54" d="100"/>
          <a:sy n="54" d="100"/>
        </p:scale>
        <p:origin x="1148" y="56"/>
      </p:cViewPr>
      <p:guideLst>
        <p:guide orient="horz" pos="2160"/>
        <p:guide pos="3840"/>
        <p:guide orient="horz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4068" y="-114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, Sanoop (Contractor)" userId="ec45b023-f065-415c-a726-9404e8b572bc" providerId="ADAL" clId="{8A647230-2FC2-46BA-96F5-BE71408AEAA4}"/>
    <pc:docChg chg="undo custSel modSld">
      <pc:chgData name="A, Sanoop (Contractor)" userId="ec45b023-f065-415c-a726-9404e8b572bc" providerId="ADAL" clId="{8A647230-2FC2-46BA-96F5-BE71408AEAA4}" dt="2025-03-21T04:28:40.016" v="328" actId="20577"/>
      <pc:docMkLst>
        <pc:docMk/>
      </pc:docMkLst>
      <pc:sldChg chg="modSp mod">
        <pc:chgData name="A, Sanoop (Contractor)" userId="ec45b023-f065-415c-a726-9404e8b572bc" providerId="ADAL" clId="{8A647230-2FC2-46BA-96F5-BE71408AEAA4}" dt="2025-03-21T04:28:40.016" v="328" actId="20577"/>
        <pc:sldMkLst>
          <pc:docMk/>
          <pc:sldMk cId="0" sldId="572"/>
        </pc:sldMkLst>
        <pc:spChg chg="mod">
          <ac:chgData name="A, Sanoop (Contractor)" userId="ec45b023-f065-415c-a726-9404e8b572bc" providerId="ADAL" clId="{8A647230-2FC2-46BA-96F5-BE71408AEAA4}" dt="2025-03-21T04:28:40.016" v="328" actId="20577"/>
          <ac:spMkLst>
            <pc:docMk/>
            <pc:sldMk cId="0" sldId="572"/>
            <ac:spMk id="5" creationId="{00000000-0000-0000-0000-000000000000}"/>
          </ac:spMkLst>
        </pc:spChg>
      </pc:sldChg>
      <pc:sldChg chg="modSp mod">
        <pc:chgData name="A, Sanoop (Contractor)" userId="ec45b023-f065-415c-a726-9404e8b572bc" providerId="ADAL" clId="{8A647230-2FC2-46BA-96F5-BE71408AEAA4}" dt="2025-03-21T03:42:06.366" v="147" actId="6549"/>
        <pc:sldMkLst>
          <pc:docMk/>
          <pc:sldMk cId="0" sldId="577"/>
        </pc:sldMkLst>
        <pc:spChg chg="mod">
          <ac:chgData name="A, Sanoop (Contractor)" userId="ec45b023-f065-415c-a726-9404e8b572bc" providerId="ADAL" clId="{8A647230-2FC2-46BA-96F5-BE71408AEAA4}" dt="2025-03-21T03:41:11.169" v="146" actId="1076"/>
          <ac:spMkLst>
            <pc:docMk/>
            <pc:sldMk cId="0" sldId="577"/>
            <ac:spMk id="3" creationId="{00000000-0000-0000-0000-000000000000}"/>
          </ac:spMkLst>
        </pc:spChg>
        <pc:spChg chg="mod">
          <ac:chgData name="A, Sanoop (Contractor)" userId="ec45b023-f065-415c-a726-9404e8b572bc" providerId="ADAL" clId="{8A647230-2FC2-46BA-96F5-BE71408AEAA4}" dt="2025-03-21T03:42:06.366" v="147" actId="6549"/>
          <ac:spMkLst>
            <pc:docMk/>
            <pc:sldMk cId="0" sldId="577"/>
            <ac:spMk id="5" creationId="{00000000-0000-0000-0000-000000000000}"/>
          </ac:spMkLst>
        </pc:spChg>
        <pc:spChg chg="mod">
          <ac:chgData name="A, Sanoop (Contractor)" userId="ec45b023-f065-415c-a726-9404e8b572bc" providerId="ADAL" clId="{8A647230-2FC2-46BA-96F5-BE71408AEAA4}" dt="2025-03-21T03:40:23.196" v="102" actId="20577"/>
          <ac:spMkLst>
            <pc:docMk/>
            <pc:sldMk cId="0" sldId="577"/>
            <ac:spMk id="6" creationId="{00000000-0000-0000-0000-000000000000}"/>
          </ac:spMkLst>
        </pc:spChg>
      </pc:sldChg>
      <pc:sldChg chg="modSp mod">
        <pc:chgData name="A, Sanoop (Contractor)" userId="ec45b023-f065-415c-a726-9404e8b572bc" providerId="ADAL" clId="{8A647230-2FC2-46BA-96F5-BE71408AEAA4}" dt="2025-03-21T03:51:34.540" v="162" actId="207"/>
        <pc:sldMkLst>
          <pc:docMk/>
          <pc:sldMk cId="0" sldId="579"/>
        </pc:sldMkLst>
        <pc:spChg chg="mod">
          <ac:chgData name="A, Sanoop (Contractor)" userId="ec45b023-f065-415c-a726-9404e8b572bc" providerId="ADAL" clId="{8A647230-2FC2-46BA-96F5-BE71408AEAA4}" dt="2025-03-21T03:51:34.540" v="162" actId="207"/>
          <ac:spMkLst>
            <pc:docMk/>
            <pc:sldMk cId="0" sldId="579"/>
            <ac:spMk id="7" creationId="{00000000-0000-0000-0000-000000000000}"/>
          </ac:spMkLst>
        </pc:spChg>
      </pc:sldChg>
      <pc:sldChg chg="addSp delSp modSp mod">
        <pc:chgData name="A, Sanoop (Contractor)" userId="ec45b023-f065-415c-a726-9404e8b572bc" providerId="ADAL" clId="{8A647230-2FC2-46BA-96F5-BE71408AEAA4}" dt="2025-03-21T03:53:41.687" v="176" actId="255"/>
        <pc:sldMkLst>
          <pc:docMk/>
          <pc:sldMk cId="1089563114" sldId="603"/>
        </pc:sldMkLst>
        <pc:spChg chg="add mod">
          <ac:chgData name="A, Sanoop (Contractor)" userId="ec45b023-f065-415c-a726-9404e8b572bc" providerId="ADAL" clId="{8A647230-2FC2-46BA-96F5-BE71408AEAA4}" dt="2025-03-21T03:48:22.765" v="152"/>
          <ac:spMkLst>
            <pc:docMk/>
            <pc:sldMk cId="1089563114" sldId="603"/>
            <ac:spMk id="2" creationId="{6AAE22E7-BC9D-89C6-AFBC-A473B228D5FE}"/>
          </ac:spMkLst>
        </pc:spChg>
        <pc:spChg chg="add del mod">
          <ac:chgData name="A, Sanoop (Contractor)" userId="ec45b023-f065-415c-a726-9404e8b572bc" providerId="ADAL" clId="{8A647230-2FC2-46BA-96F5-BE71408AEAA4}" dt="2025-03-21T03:53:41.687" v="176" actId="255"/>
          <ac:spMkLst>
            <pc:docMk/>
            <pc:sldMk cId="1089563114" sldId="603"/>
            <ac:spMk id="3" creationId="{38D113D1-47AE-DA6B-2613-F039EEA4FC87}"/>
          </ac:spMkLst>
        </pc:spChg>
      </pc:sldChg>
      <pc:sldChg chg="modSp mod">
        <pc:chgData name="A, Sanoop (Contractor)" userId="ec45b023-f065-415c-a726-9404e8b572bc" providerId="ADAL" clId="{8A647230-2FC2-46BA-96F5-BE71408AEAA4}" dt="2025-03-21T03:56:19.385" v="191" actId="1076"/>
        <pc:sldMkLst>
          <pc:docMk/>
          <pc:sldMk cId="2144112862" sldId="604"/>
        </pc:sldMkLst>
        <pc:spChg chg="mod">
          <ac:chgData name="A, Sanoop (Contractor)" userId="ec45b023-f065-415c-a726-9404e8b572bc" providerId="ADAL" clId="{8A647230-2FC2-46BA-96F5-BE71408AEAA4}" dt="2025-03-21T03:56:19.385" v="191" actId="1076"/>
          <ac:spMkLst>
            <pc:docMk/>
            <pc:sldMk cId="2144112862" sldId="604"/>
            <ac:spMk id="3" creationId="{38D113D1-47AE-DA6B-2613-F039EEA4FC87}"/>
          </ac:spMkLst>
        </pc:spChg>
      </pc:sldChg>
      <pc:sldChg chg="addSp delSp modSp mod">
        <pc:chgData name="A, Sanoop (Contractor)" userId="ec45b023-f065-415c-a726-9404e8b572bc" providerId="ADAL" clId="{8A647230-2FC2-46BA-96F5-BE71408AEAA4}" dt="2025-03-21T04:04:24.585" v="246" actId="255"/>
        <pc:sldMkLst>
          <pc:docMk/>
          <pc:sldMk cId="2598609294" sldId="605"/>
        </pc:sldMkLst>
        <pc:spChg chg="add mod">
          <ac:chgData name="A, Sanoop (Contractor)" userId="ec45b023-f065-415c-a726-9404e8b572bc" providerId="ADAL" clId="{8A647230-2FC2-46BA-96F5-BE71408AEAA4}" dt="2025-03-21T04:01:03.777" v="210"/>
          <ac:spMkLst>
            <pc:docMk/>
            <pc:sldMk cId="2598609294" sldId="605"/>
            <ac:spMk id="2" creationId="{048A1D5A-3A8E-ED49-F0F6-1F81362660E6}"/>
          </ac:spMkLst>
        </pc:spChg>
        <pc:spChg chg="add del mod">
          <ac:chgData name="A, Sanoop (Contractor)" userId="ec45b023-f065-415c-a726-9404e8b572bc" providerId="ADAL" clId="{8A647230-2FC2-46BA-96F5-BE71408AEAA4}" dt="2025-03-21T04:03:14.193" v="242" actId="20577"/>
          <ac:spMkLst>
            <pc:docMk/>
            <pc:sldMk cId="2598609294" sldId="605"/>
            <ac:spMk id="3" creationId="{38D113D1-47AE-DA6B-2613-F039EEA4FC87}"/>
          </ac:spMkLst>
        </pc:spChg>
        <pc:spChg chg="add mod">
          <ac:chgData name="A, Sanoop (Contractor)" userId="ec45b023-f065-415c-a726-9404e8b572bc" providerId="ADAL" clId="{8A647230-2FC2-46BA-96F5-BE71408AEAA4}" dt="2025-03-21T04:01:36.754" v="218"/>
          <ac:spMkLst>
            <pc:docMk/>
            <pc:sldMk cId="2598609294" sldId="605"/>
            <ac:spMk id="4" creationId="{010E380B-75B3-0F19-7CF8-F6E561FF7806}"/>
          </ac:spMkLst>
        </pc:spChg>
        <pc:spChg chg="mod">
          <ac:chgData name="A, Sanoop (Contractor)" userId="ec45b023-f065-415c-a726-9404e8b572bc" providerId="ADAL" clId="{8A647230-2FC2-46BA-96F5-BE71408AEAA4}" dt="2025-03-21T04:02:00.221" v="224" actId="207"/>
          <ac:spMkLst>
            <pc:docMk/>
            <pc:sldMk cId="2598609294" sldId="605"/>
            <ac:spMk id="5" creationId="{00000000-0000-0000-0000-000000000000}"/>
          </ac:spMkLst>
        </pc:spChg>
        <pc:spChg chg="mod">
          <ac:chgData name="A, Sanoop (Contractor)" userId="ec45b023-f065-415c-a726-9404e8b572bc" providerId="ADAL" clId="{8A647230-2FC2-46BA-96F5-BE71408AEAA4}" dt="2025-03-21T04:04:24.585" v="246" actId="255"/>
          <ac:spMkLst>
            <pc:docMk/>
            <pc:sldMk cId="2598609294" sldId="605"/>
            <ac:spMk id="6" creationId="{00000000-0000-0000-0000-000000000000}"/>
          </ac:spMkLst>
        </pc:spChg>
      </pc:sldChg>
      <pc:sldChg chg="addSp modSp mod">
        <pc:chgData name="A, Sanoop (Contractor)" userId="ec45b023-f065-415c-a726-9404e8b572bc" providerId="ADAL" clId="{8A647230-2FC2-46BA-96F5-BE71408AEAA4}" dt="2025-03-21T04:05:44.085" v="249" actId="962"/>
        <pc:sldMkLst>
          <pc:docMk/>
          <pc:sldMk cId="3714749301" sldId="606"/>
        </pc:sldMkLst>
        <pc:picChg chg="add mod">
          <ac:chgData name="A, Sanoop (Contractor)" userId="ec45b023-f065-415c-a726-9404e8b572bc" providerId="ADAL" clId="{8A647230-2FC2-46BA-96F5-BE71408AEAA4}" dt="2025-03-21T04:05:44.085" v="249" actId="962"/>
          <ac:picMkLst>
            <pc:docMk/>
            <pc:sldMk cId="3714749301" sldId="606"/>
            <ac:picMk id="4" creationId="{F7203E90-1568-C75A-970A-D4672B2EFBCA}"/>
          </ac:picMkLst>
        </pc:picChg>
      </pc:sldChg>
      <pc:sldChg chg="modSp mod">
        <pc:chgData name="A, Sanoop (Contractor)" userId="ec45b023-f065-415c-a726-9404e8b572bc" providerId="ADAL" clId="{8A647230-2FC2-46BA-96F5-BE71408AEAA4}" dt="2025-03-21T04:25:41.769" v="325" actId="20577"/>
        <pc:sldMkLst>
          <pc:docMk/>
          <pc:sldMk cId="1952332333" sldId="607"/>
        </pc:sldMkLst>
        <pc:spChg chg="mod">
          <ac:chgData name="A, Sanoop (Contractor)" userId="ec45b023-f065-415c-a726-9404e8b572bc" providerId="ADAL" clId="{8A647230-2FC2-46BA-96F5-BE71408AEAA4}" dt="2025-03-21T04:25:41.769" v="325" actId="20577"/>
          <ac:spMkLst>
            <pc:docMk/>
            <pc:sldMk cId="1952332333" sldId="607"/>
            <ac:spMk id="3" creationId="{38D113D1-47AE-DA6B-2613-F039EEA4FC87}"/>
          </ac:spMkLst>
        </pc:spChg>
      </pc:sldChg>
      <pc:sldChg chg="modSp mod">
        <pc:chgData name="A, Sanoop (Contractor)" userId="ec45b023-f065-415c-a726-9404e8b572bc" providerId="ADAL" clId="{8A647230-2FC2-46BA-96F5-BE71408AEAA4}" dt="2025-03-21T04:27:34.936" v="327" actId="20577"/>
        <pc:sldMkLst>
          <pc:docMk/>
          <pc:sldMk cId="313611959" sldId="608"/>
        </pc:sldMkLst>
        <pc:spChg chg="mod">
          <ac:chgData name="A, Sanoop (Contractor)" userId="ec45b023-f065-415c-a726-9404e8b572bc" providerId="ADAL" clId="{8A647230-2FC2-46BA-96F5-BE71408AEAA4}" dt="2025-03-21T04:27:34.936" v="327" actId="20577"/>
          <ac:spMkLst>
            <pc:docMk/>
            <pc:sldMk cId="313611959" sldId="608"/>
            <ac:spMk id="3" creationId="{38D113D1-47AE-DA6B-2613-F039EEA4FC87}"/>
          </ac:spMkLst>
        </pc:spChg>
      </pc:sldChg>
      <pc:sldChg chg="modSp mod">
        <pc:chgData name="A, Sanoop (Contractor)" userId="ec45b023-f065-415c-a726-9404e8b572bc" providerId="ADAL" clId="{8A647230-2FC2-46BA-96F5-BE71408AEAA4}" dt="2025-03-21T04:21:32.827" v="292" actId="20577"/>
        <pc:sldMkLst>
          <pc:docMk/>
          <pc:sldMk cId="3338336170" sldId="609"/>
        </pc:sldMkLst>
        <pc:spChg chg="mod">
          <ac:chgData name="A, Sanoop (Contractor)" userId="ec45b023-f065-415c-a726-9404e8b572bc" providerId="ADAL" clId="{8A647230-2FC2-46BA-96F5-BE71408AEAA4}" dt="2025-03-21T04:21:32.827" v="292" actId="20577"/>
          <ac:spMkLst>
            <pc:docMk/>
            <pc:sldMk cId="3338336170" sldId="609"/>
            <ac:spMk id="3" creationId="{38D113D1-47AE-DA6B-2613-F039EEA4FC8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/>
            </a:lvl1pPr>
          </a:lstStyle>
          <a:p>
            <a:fld id="{85D701EE-1FBA-4307-A5A0-FAD659DC6E39}" type="datetimeFigureOut">
              <a:rPr lang="en-NZ" smtClean="0"/>
              <a:pPr/>
              <a:t>21/03/2025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97D3D0BD-DB2D-4CFB-B804-653564142846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953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 b="0" i="0">
                <a:latin typeface="+mn-lt"/>
              </a:defRPr>
            </a:lvl1pPr>
          </a:lstStyle>
          <a:p>
            <a:fld id="{72A1673E-E3F0-41EB-8C5F-8EC9A5FDE63C}" type="datetimeFigureOut">
              <a:rPr lang="en-NZ" smtClean="0"/>
              <a:pPr/>
              <a:t>21/03/2025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74" tIns="45737" rIns="91474" bIns="45737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83309"/>
            <a:ext cx="5445760" cy="3913614"/>
          </a:xfrm>
          <a:prstGeom prst="rect">
            <a:avLst/>
          </a:prstGeom>
        </p:spPr>
        <p:txBody>
          <a:bodyPr vert="horz" lIns="91474" tIns="45737" rIns="91474" bIns="4573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 b="0" i="0">
                <a:latin typeface="+mn-lt"/>
              </a:defRPr>
            </a:lvl1pPr>
          </a:lstStyle>
          <a:p>
            <a:fld id="{F4089372-A661-494F-90C4-94E25994D30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86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ownloads\ilovepdf_pages-to-jpg (4)\RU_PPT Template-Grey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1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1591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4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 r="73063"/>
          <a:stretch>
            <a:fillRect/>
          </a:stretch>
        </p:blipFill>
        <p:spPr bwMode="auto">
          <a:xfrm>
            <a:off x="-54605" y="-381001"/>
            <a:ext cx="955557" cy="1711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1359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77724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DAC6C2B-8407-D64F-820D-E7CF746EE1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Nobel-Book" panose="02000503040000020004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5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3274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3406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3" name="Media Placeholder 3">
            <a:extLst>
              <a:ext uri="{FF2B5EF4-FFF2-40B4-BE49-F238E27FC236}">
                <a16:creationId xmlns:a16="http://schemas.microsoft.com/office/drawing/2014/main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47756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234062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347756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6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33335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685800" y="58801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769350" y="54864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FE99A1-F019-42EF-A6DD-FBA9CE0E5FB1}"/>
              </a:ext>
            </a:extLst>
          </p:cNvPr>
          <p:cNvGrpSpPr/>
          <p:nvPr userDrawn="1"/>
        </p:nvGrpSpPr>
        <p:grpSpPr>
          <a:xfrm>
            <a:off x="9220200" y="5410200"/>
            <a:ext cx="2601503" cy="1082742"/>
            <a:chOff x="10616154" y="97913"/>
            <a:chExt cx="3619726" cy="1349912"/>
          </a:xfrm>
        </p:grpSpPr>
        <p:pic>
          <p:nvPicPr>
            <p:cNvPr id="14" name="Picture 2" descr="NIRF — SAVEETHA SCHOOL OF MANAGEMENT">
              <a:extLst>
                <a:ext uri="{FF2B5EF4-FFF2-40B4-BE49-F238E27FC236}">
                  <a16:creationId xmlns:a16="http://schemas.microsoft.com/office/drawing/2014/main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harath University - Top University In India">
              <a:extLst>
                <a:ext uri="{FF2B5EF4-FFF2-40B4-BE49-F238E27FC236}">
                  <a16:creationId xmlns:a16="http://schemas.microsoft.com/office/drawing/2014/main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REDISAPP for Ratings - Eloit">
              <a:extLst>
                <a:ext uri="{FF2B5EF4-FFF2-40B4-BE49-F238E27FC236}">
                  <a16:creationId xmlns:a16="http://schemas.microsoft.com/office/drawing/2014/main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MHRD | Innovation Cell - Home">
              <a:extLst>
                <a:ext uri="{FF2B5EF4-FFF2-40B4-BE49-F238E27FC236}">
                  <a16:creationId xmlns:a16="http://schemas.microsoft.com/office/drawing/2014/main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Institution's Innovation Council | MHRD">
              <a:extLst>
                <a:ext uri="{FF2B5EF4-FFF2-40B4-BE49-F238E27FC236}">
                  <a16:creationId xmlns:a16="http://schemas.microsoft.com/office/drawing/2014/main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1518763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Black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37723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Whit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7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2570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8304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8304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5470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5470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3146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3146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851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AFE99A1-F019-42EF-A6DD-FBA9CE0E5FB1}"/>
              </a:ext>
            </a:extLst>
          </p:cNvPr>
          <p:cNvGrpSpPr/>
          <p:nvPr userDrawn="1"/>
        </p:nvGrpSpPr>
        <p:grpSpPr>
          <a:xfrm>
            <a:off x="9220200" y="304800"/>
            <a:ext cx="2601503" cy="1082742"/>
            <a:chOff x="10616154" y="97913"/>
            <a:chExt cx="3619726" cy="1349912"/>
          </a:xfrm>
        </p:grpSpPr>
        <p:pic>
          <p:nvPicPr>
            <p:cNvPr id="22" name="Picture 2" descr="NIRF — SAVEETHA SCHOOL OF MANAGEMENT">
              <a:extLst>
                <a:ext uri="{FF2B5EF4-FFF2-40B4-BE49-F238E27FC236}">
                  <a16:creationId xmlns:a16="http://schemas.microsoft.com/office/drawing/2014/main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Bharath University - Top University In India">
              <a:extLst>
                <a:ext uri="{FF2B5EF4-FFF2-40B4-BE49-F238E27FC236}">
                  <a16:creationId xmlns:a16="http://schemas.microsoft.com/office/drawing/2014/main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CREDISAPP for Ratings - Eloit">
              <a:extLst>
                <a:ext uri="{FF2B5EF4-FFF2-40B4-BE49-F238E27FC236}">
                  <a16:creationId xmlns:a16="http://schemas.microsoft.com/office/drawing/2014/main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MHRD | Innovation Cell - Home">
              <a:extLst>
                <a:ext uri="{FF2B5EF4-FFF2-40B4-BE49-F238E27FC236}">
                  <a16:creationId xmlns:a16="http://schemas.microsoft.com/office/drawing/2014/main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nstitution's Innovation Council | MHRD">
              <a:extLst>
                <a:ext uri="{FF2B5EF4-FFF2-40B4-BE49-F238E27FC236}">
                  <a16:creationId xmlns:a16="http://schemas.microsoft.com/office/drawing/2014/main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15187634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8510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 Flow slide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C105C5C-DB09-9B48-BE37-71390178EE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8FBA3758-16A0-D14A-BD36-337B1D31271F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4720C1A-BDFE-E146-B6ED-4700DEA3F3E3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3B464B9-0F71-424C-BC88-02B2AA03265F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76484-E90C-F04E-B131-5D61FED1F3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4D7AD1-383D-8841-8460-9BA6874F35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95E0D3F-8EC7-5649-B14D-1D587E65E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7869EA-8258-0C41-A3E5-4FCD4D1F17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6121E29-064A-1641-86F9-CFB9DAF65A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0018615F-C088-3949-9CA2-1FDCB1416F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04828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Workflow slide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5A79C9B3-40EA-6841-962A-BB4931099614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5D17357-6BFE-1941-B56A-C8F51F73177D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80B83C1-8261-F644-8639-88185FC10CFE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F6605B9-0F65-4D4B-9FFA-E92299353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737036-FF00-C544-808C-D5A2177D418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1CC5985-5A7F-6441-BC10-7E669F1E87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AB7B642-A681-B34E-977A-6F85EA6BC1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2827E12-373D-8B4F-AD69-9F7C005EDE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FCBB0C0-51D7-0448-A90C-8B8B74462D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E1F1297-EA50-094F-9E80-E44D36C54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6059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14339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 cstate="print"/>
          <a:srcRect l="6250" t="83342" b="3324"/>
          <a:stretch>
            <a:fillRect/>
          </a:stretch>
        </p:blipFill>
        <p:spPr bwMode="auto">
          <a:xfrm>
            <a:off x="2173941" y="5983224"/>
            <a:ext cx="9982200" cy="798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3017837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6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 t="69444" b="16667"/>
          <a:stretch>
            <a:fillRect/>
          </a:stretch>
        </p:blipFill>
        <p:spPr bwMode="auto">
          <a:xfrm>
            <a:off x="228600" y="1752600"/>
            <a:ext cx="548640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ownloads\FAI_7881_HDR_edit.jpg"/>
          <p:cNvPicPr>
            <a:picLocks noChangeAspect="1" noChangeArrowheads="1"/>
          </p:cNvPicPr>
          <p:nvPr userDrawn="1"/>
        </p:nvPicPr>
        <p:blipFill>
          <a:blip r:embed="rId2" cstate="print"/>
          <a:srcRect r="872" b="11451"/>
          <a:stretch>
            <a:fillRect/>
          </a:stretch>
        </p:blipFill>
        <p:spPr bwMode="auto">
          <a:xfrm>
            <a:off x="-16567" y="-16565"/>
            <a:ext cx="12246810" cy="68961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 userDrawn="1"/>
        </p:nvSpPr>
        <p:spPr>
          <a:xfrm>
            <a:off x="-26276" y="-26276"/>
            <a:ext cx="12218276" cy="6884276"/>
          </a:xfrm>
          <a:prstGeom prst="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8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890001" y="0"/>
            <a:ext cx="3064565" cy="1478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ustom Pictur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9D1C3BC-7BFF-1640-819B-5BED6BEC9B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pic>
        <p:nvPicPr>
          <p:cNvPr id="11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/>
          <a:srcRect l="6250" t="83342" b="3324"/>
          <a:stretch>
            <a:fillRect/>
          </a:stretch>
        </p:blipFill>
        <p:spPr bwMode="auto">
          <a:xfrm>
            <a:off x="726141" y="5867400"/>
            <a:ext cx="114300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069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289665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6D411-367F-DE44-B86F-24693F081E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4580247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pic>
        <p:nvPicPr>
          <p:cNvPr id="16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" y="1857550"/>
            <a:ext cx="3581400" cy="997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355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2052CF-F9E7-714A-BDAE-9BE0ECB4DA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2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0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559C6D-4317-AA46-BAB3-6CD813F0D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5464016-775B-B140-8812-D9666C711A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F680B5D-7167-924C-AF0A-D048ACEDB4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8854B0-9314-934B-A796-5B8219D03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224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1BD9FBF-4057-CE4A-95FF-A7E4437BE4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F61B18F-41E7-EB43-A1A5-986763A09C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932FE3-F1D5-2245-8974-1F3F9EDF2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13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0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6" r:id="rId2"/>
    <p:sldLayoutId id="2147484009" r:id="rId3"/>
    <p:sldLayoutId id="2147483883" r:id="rId4"/>
    <p:sldLayoutId id="2147483977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3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41" r:id="rId2"/>
    <p:sldLayoutId id="2147483943" r:id="rId3"/>
    <p:sldLayoutId id="214748394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68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99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98" r:id="rId3"/>
    <p:sldLayoutId id="214748399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7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4002" r:id="rId3"/>
    <p:sldLayoutId id="214748400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61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10" r:id="rId2"/>
    <p:sldLayoutId id="2147483891" r:id="rId3"/>
    <p:sldLayoutId id="214748400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02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4001" r:id="rId2"/>
    <p:sldLayoutId id="2147483916" r:id="rId3"/>
    <p:sldLayoutId id="2147484004" r:id="rId4"/>
    <p:sldLayoutId id="2147483879" r:id="rId5"/>
    <p:sldLayoutId id="214748400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1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44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6" r:id="rId3"/>
    <p:sldLayoutId id="214748399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8553" y="3124201"/>
            <a:ext cx="9380847" cy="990600"/>
          </a:xfrm>
        </p:spPr>
        <p:txBody>
          <a:bodyPr/>
          <a:lstStyle/>
          <a:p>
            <a:r>
              <a:rPr lang="en-US" dirty="0"/>
              <a:t>INTERNSHIP-PHASE 1 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65211" y="4521282"/>
            <a:ext cx="8935628" cy="407987"/>
          </a:xfrm>
        </p:spPr>
        <p:txBody>
          <a:bodyPr/>
          <a:lstStyle/>
          <a:p>
            <a:r>
              <a:rPr lang="en-US" dirty="0"/>
              <a:t>Student Name: Sanoop A</a:t>
            </a:r>
          </a:p>
          <a:p>
            <a:r>
              <a:rPr lang="en-US" dirty="0"/>
              <a:t>SRN:	R21EH160</a:t>
            </a:r>
          </a:p>
          <a:p>
            <a:r>
              <a:rPr lang="en-US" dirty="0"/>
              <a:t>Section: AI &amp; DS ‘C’</a:t>
            </a:r>
          </a:p>
          <a:p>
            <a:r>
              <a:rPr lang="en-US" dirty="0"/>
              <a:t>School of Computer Science and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395786"/>
            <a:ext cx="9439200" cy="8382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4000" cap="none" dirty="0">
                <a:solidFill>
                  <a:srgbClr val="FF6600"/>
                </a:solidFill>
              </a:rPr>
              <a:t>Conclusion</a:t>
            </a:r>
            <a:br>
              <a:rPr lang="en-US" sz="4000" cap="none" dirty="0">
                <a:solidFill>
                  <a:srgbClr val="FF6600"/>
                </a:solidFill>
              </a:rPr>
            </a:br>
            <a:endParaRPr lang="en-US" sz="4000" cap="none" dirty="0">
              <a:solidFill>
                <a:srgbClr val="FF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10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914400"/>
            <a:ext cx="10429800" cy="51788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internship as a Data Engineer at Cognizant provides valuable hands-on experience in data engineering.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 work with essential tools like Unix, SQL, Python, Informatica PowerCenter, XML, and JSON.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Gain exposure to cloud fundamentals, learning to manage data in cloud environments.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Build skills in data processing, integration, and automation to solve real-world challenges.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Focus on data validation and quality assurance to ensure data accuracy and consistency.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Collaborate with cross-functional teams, understanding requirements and delivering data solutions.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This internship lays the groundwork for a promising career in data engineering.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33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2</a:t>
            </a:fld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2915" y="364919"/>
            <a:ext cx="8677200" cy="838202"/>
          </a:xfrm>
        </p:spPr>
        <p:txBody>
          <a:bodyPr/>
          <a:lstStyle/>
          <a:p>
            <a:r>
              <a:rPr lang="en-US" sz="3600" cap="none" dirty="0">
                <a:solidFill>
                  <a:srgbClr val="FF6600"/>
                </a:solidFill>
              </a:rPr>
              <a:t>COGNIZANT TECHNOLOGY SERVICES : 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60127" y="1776008"/>
            <a:ext cx="10671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INDUSTRIAL GUIDE: Akash Nair (Cognizant)</a:t>
            </a:r>
          </a:p>
          <a:p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315" y="3239955"/>
            <a:ext cx="10671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Times New Roman" panose="02020603050405020304" pitchFamily="18" charset="0"/>
              </a:rPr>
              <a:t>DETAILS OF  INTERNAL GUIDE : Dr. Mayuri Kundu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8372400" cy="4319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</a:rPr>
              <a:t>Objective of Industrial Training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</a:rPr>
              <a:t>Company Profile</a:t>
            </a:r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</a:rPr>
              <a:t>Description of the Project/Work</a:t>
            </a:r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</a:rPr>
              <a:t>Technology Implementation (Hardware &amp; Software)</a:t>
            </a:r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</a:rPr>
              <a:t>Roles and Responsibilities</a:t>
            </a:r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</a:rPr>
              <a:t>Conclusion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rgbClr val="FF6600"/>
                </a:solidFill>
              </a:rPr>
              <a:t>Contents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3</a:t>
            </a:fld>
            <a:endParaRPr lang="en-N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rgbClr val="FF6600"/>
                </a:solidFill>
              </a:rPr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4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10277400" cy="43193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Foundation of Data Engineering: Focuses on building and optimizing data pipelines and infrastructures to unlock data’s full potential.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Role of Cognizant: A global leader offering hands-on learning in cutting-edge tools like cloud platforms and big data technologies.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Internship Highlights: Practical experience with real-world projects under the guidance of industry experts.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Skill Development: Enhances technical expertise, problem-solving abilities, and practical knowledge in data engineering.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Career Impact: Prepares participants for a successful and rewarding career in the evolving field of data engineering.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6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395786"/>
            <a:ext cx="10277400" cy="8382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4000" cap="none" dirty="0">
                <a:solidFill>
                  <a:srgbClr val="FF6600"/>
                </a:solidFill>
              </a:rPr>
              <a:t>Objective of Industrial Training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5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9667800" cy="43193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Practical Knowledge: To gain hands-on experience with data engineering tools, technologies, and methodologies.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Problem-Solving Skills: To develop the ability to design, build, and optimize data pipelines to address real-world business challenges.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Technical Expertise: To learn about cloud platforms, big data processing, database management systems, and ETL (Extract, Transform, Load) processes.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Industry Exposure: To understand best practices and standards by working alongside industry experts on live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Career Preparedness: To bridge the gap between theoretical knowledge and practical applications, enhancing employability in the field of data engineering.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rgbClr val="FF6600"/>
                </a:solidFill>
              </a:rPr>
              <a:t>Company Profile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6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676400"/>
            <a:ext cx="10277400" cy="43193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Overview: Cognizant is a leading global professional services company specializing in IT, consulting, and business process outsourcing.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Headquarters: Based in Teaneck, New Jersey, USA, with operations spanning across the globe.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Core Services: Focuses on digital transformation, cloud computing, data engineering, artificial intelligence, and software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Market Presence: Serves clients in diverse industries, including healthcare, finance, retail, and technology.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Workforce Strength: Boasts a large, skilled workforce with a strong emphasis on fostering innovation and talent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Commitment to Excellence: Recognized for delivering cutting-edge solutions to help businesses stay competitive in the digital era.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1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395786"/>
            <a:ext cx="9439200" cy="83820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4000" cap="none" dirty="0">
                <a:solidFill>
                  <a:srgbClr val="FF6600"/>
                </a:solidFill>
              </a:rPr>
              <a:t>DESCRIPTION OF THE PROJECT/WORK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z="2000" smtClean="0"/>
              <a:pPr/>
              <a:t>7</a:t>
            </a:fld>
            <a:endParaRPr lang="en-NZ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1371600"/>
            <a:ext cx="10515600" cy="47216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Overview: Informatica PowerCenter is a powerful data integration tool widely used for ETL (Extract, Transform, Load) processes.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ETL Process: It enables the extraction of data from diverse sources, transformation of data into a usable format, and loading it into target systems like data warehouses or databases.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Key Features:</a:t>
            </a:r>
          </a:p>
          <a:p>
            <a:pPr marL="585788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a variety of data sources and formats. Provides robust transformation capabilities for data cleansing, aggregation, and enrichment.</a:t>
            </a:r>
          </a:p>
          <a:p>
            <a:pPr marL="585788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Ensures high scalability and performance for handling large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Advantages: Simplifies complex data workflows with a user-friendly interface. Offers automation and monitoring tools for efficient data pipeline management. Ensures data quality and consistency throughout the ETL process.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0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395786"/>
            <a:ext cx="9439200" cy="83820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4000" cap="none" dirty="0">
                <a:solidFill>
                  <a:srgbClr val="FF6600"/>
                </a:solidFill>
              </a:rPr>
              <a:t>Technology Implementation</a:t>
            </a:r>
            <a:br>
              <a:rPr lang="en-US" sz="4000" cap="none" dirty="0">
                <a:solidFill>
                  <a:srgbClr val="FF6600"/>
                </a:solidFill>
              </a:rPr>
            </a:br>
            <a:r>
              <a:rPr lang="en-US" sz="4000" cap="none" dirty="0">
                <a:solidFill>
                  <a:srgbClr val="FF6600"/>
                </a:solidFill>
              </a:rPr>
              <a:t> (Hardware &amp; Software)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8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203E90-1568-C75A-970A-D4672B2E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4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395786"/>
            <a:ext cx="9439200" cy="8382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4000" cap="none" dirty="0">
                <a:solidFill>
                  <a:srgbClr val="FF6600"/>
                </a:solidFill>
              </a:rPr>
              <a:t>Roles and Responsibilities</a:t>
            </a:r>
            <a:br>
              <a:rPr lang="en-US" sz="4000" cap="none" dirty="0">
                <a:solidFill>
                  <a:srgbClr val="FF6600"/>
                </a:solidFill>
              </a:rPr>
            </a:br>
            <a:endParaRPr lang="en-US" sz="4000" cap="none" dirty="0">
              <a:solidFill>
                <a:srgbClr val="FF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9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233988"/>
            <a:ext cx="10671746" cy="485930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As a Data Engineering Intern at Cognizant, my responsibilities would include utilizing tools like Unix, SQL, Python, and Informatica PowerCenter to manage and process data efficiently. I would work on data extraction and transformation, writing SQL queries to manipulate datasets and using Unix commands to handle server-side data operations.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A key aspect of my role would involve designing and implementing ETL workflows in Informatica PowerCenter to facilitate seamless data integration. Additionally, I would write Python scripts for automating tasks and processing data while working with XML and JSON formats to ensure smooth data exchange.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Exposure to cloud fundamentals will be vital as I learn the basics of managing data storage, processing, and deployments on cloud platforms. I would also focus on ensuring data validation and quality assurance by creating scripts and performing checks for accuracy and consistency. My role may also involve collaboration with cross-functional teams to understand requirements and providing solutions. This internship offers a strong foundation in data engineering while honing your skills with industry-relevant tools.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32333"/>
      </p:ext>
    </p:extLst>
  </p:cSld>
  <p:clrMapOvr>
    <a:masterClrMapping/>
  </p:clrMapOvr>
</p:sld>
</file>

<file path=ppt/theme/theme1.xml><?xml version="1.0" encoding="utf-8"?>
<a:theme xmlns:a="http://schemas.openxmlformats.org/drawingml/2006/main" name="REVA Powerpoint Template - NEW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EBDFED05-017B-4836-B0DB-AE3C52F537F7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F0A92FE3-D7C5-4C54-A449-399ABA4DE160}"/>
    </a:ext>
  </a:extLst>
</a:theme>
</file>

<file path=ppt/theme/theme3.xml><?xml version="1.0" encoding="utf-8"?>
<a:theme xmlns:a="http://schemas.openxmlformats.org/drawingml/2006/main" name="Divider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666DB7F9-18A3-46D1-8B74-7997BF6E6E1A}"/>
    </a:ext>
  </a:extLst>
</a:theme>
</file>

<file path=ppt/theme/theme4.xml><?xml version="1.0" encoding="utf-8"?>
<a:theme xmlns:a="http://schemas.openxmlformats.org/drawingml/2006/main" name="Media / Video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CA91B449-65BD-4337-8C8B-EDD4DF4FB145}"/>
    </a:ext>
  </a:extLst>
</a:theme>
</file>

<file path=ppt/theme/theme5.xml><?xml version="1.0" encoding="utf-8"?>
<a:theme xmlns:a="http://schemas.openxmlformats.org/drawingml/2006/main" name="Copy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756B89AD-C4AD-4933-8C3F-5C0ACD786FCF}"/>
    </a:ext>
  </a:extLst>
</a:theme>
</file>

<file path=ppt/theme/theme6.xml><?xml version="1.0" encoding="utf-8"?>
<a:theme xmlns:a="http://schemas.openxmlformats.org/drawingml/2006/main" name="Copy and Imag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81131F54-1D35-4A70-8D49-32796AEE1634}"/>
    </a:ext>
  </a:extLst>
</a:theme>
</file>

<file path=ppt/theme/theme7.xml><?xml version="1.0" encoding="utf-8"?>
<a:theme xmlns:a="http://schemas.openxmlformats.org/drawingml/2006/main" name="Table &amp; Graphs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CB33B207-9E41-4103-934B-507A6334F25D}"/>
    </a:ext>
  </a:extLst>
</a:theme>
</file>

<file path=ppt/theme/theme8.xml><?xml version="1.0" encoding="utf-8"?>
<a:theme xmlns:a="http://schemas.openxmlformats.org/drawingml/2006/main" name="Flow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1841CBEA-4B67-42D5-9327-9677E36191A1}"/>
    </a:ext>
  </a:extLst>
</a:theme>
</file>

<file path=ppt/theme/theme9.xml><?xml version="1.0" encoding="utf-8"?>
<a:theme xmlns:a="http://schemas.openxmlformats.org/drawingml/2006/main" name="Thank You 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9A8F878D-D9DE-4D31-BC23-1B7BE9984A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ADC236C7AC742BB0BFCA0FFECEA3A" ma:contentTypeVersion="0" ma:contentTypeDescription="Create a new document." ma:contentTypeScope="" ma:versionID="6b302963b2d4f2b039b5a5db900d0a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AE24FE-195A-4977-9740-21B0E7B6E4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6C91B7-41B2-43A3-A2C0-738920E68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916671-0E7D-4594-8037-60C70BF44351}">
  <ds:schemaRefs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 REVISED TEMPLATE_PPTs</Template>
  <TotalTime>89</TotalTime>
  <Words>838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Nobel-Book</vt:lpstr>
      <vt:lpstr>Roboto Medium</vt:lpstr>
      <vt:lpstr>Times New Roman</vt:lpstr>
      <vt:lpstr>REVA Powerpoint Template - NEW</vt:lpstr>
      <vt:lpstr>Agenda</vt:lpstr>
      <vt:lpstr>Divider</vt:lpstr>
      <vt:lpstr>Media / Video Slide</vt:lpstr>
      <vt:lpstr>Copy Slides</vt:lpstr>
      <vt:lpstr>Copy and Image</vt:lpstr>
      <vt:lpstr>Table &amp; Graphs Slide</vt:lpstr>
      <vt:lpstr>Flow Slides</vt:lpstr>
      <vt:lpstr>Thank You </vt:lpstr>
      <vt:lpstr>INTERNSHIP-PHASE 1 REVIEW</vt:lpstr>
      <vt:lpstr>COGNIZANT TECHNOLOGY SERVICES : </vt:lpstr>
      <vt:lpstr>Contents</vt:lpstr>
      <vt:lpstr>Introduction</vt:lpstr>
      <vt:lpstr>Objective of Industrial Training</vt:lpstr>
      <vt:lpstr>Company Profile</vt:lpstr>
      <vt:lpstr>DESCRIPTION OF THE PROJECT/WORK</vt:lpstr>
      <vt:lpstr>Technology Implementation  (Hardware &amp; Software)</vt:lpstr>
      <vt:lpstr>Roles and Responsibilities </vt:lpstr>
      <vt:lpstr>Conclusion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- Synopsis (Phase 1 Review 1)</dc:title>
  <dc:creator>REVA00218</dc:creator>
  <cp:lastModifiedBy>A, Sanoop (Contractor)</cp:lastModifiedBy>
  <cp:revision>13</cp:revision>
  <cp:lastPrinted>2018-09-28T07:11:06Z</cp:lastPrinted>
  <dcterms:created xsi:type="dcterms:W3CDTF">2022-06-10T03:29:01Z</dcterms:created>
  <dcterms:modified xsi:type="dcterms:W3CDTF">2025-03-21T04:28:53Z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0x010100B60ADC236C7AC742BB0BFCA0FFECEA3A</vt:lpwstr>
  </property>
</Properties>
</file>