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30270450" cy="2139315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D0EB77-B4E5-4C44-92ED-5EA96D443E06}" v="4272" dt="2025-02-11T17:25:53.309"/>
    <p1510:client id="{22E180C0-E18F-49B5-8593-B5397B6FF3F6}" v="27" dt="2025-02-10T23:40:17.915"/>
    <p1510:client id="{3766E7ED-70FA-475B-933A-2622F34B7BCD}" v="49" dt="2025-02-11T12:44:28.301"/>
    <p1510:client id="{71D8E577-5617-4831-873E-E5F67498B9BE}" v="455" dt="2025-02-10T23:02:05.084"/>
    <p1510:client id="{727C845E-30AD-4B30-972C-47CB1DA5C89C}" v="862" dt="2025-02-11T12:56:50.790"/>
    <p1510:client id="{A62A2DD2-DAD3-4269-8230-CF387A2107EC}" v="616" dt="2025-02-10T23:22:17.933"/>
    <p1510:client id="{FD1A4183-B578-499B-A752-077B2A693A7A}" v="83" dt="2025-02-10T23:33:01.2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FD1A4183-B578-499B-A752-077B2A693A7A}"/>
    <pc:docChg chg="modSld">
      <pc:chgData name="" userId="" providerId="" clId="Web-{FD1A4183-B578-499B-A752-077B2A693A7A}" dt="2025-02-10T23:22:25.807" v="0" actId="1076"/>
      <pc:docMkLst>
        <pc:docMk/>
      </pc:docMkLst>
      <pc:sldChg chg="modSp">
        <pc:chgData name="" userId="" providerId="" clId="Web-{FD1A4183-B578-499B-A752-077B2A693A7A}" dt="2025-02-10T23:22:25.807" v="0" actId="1076"/>
        <pc:sldMkLst>
          <pc:docMk/>
          <pc:sldMk cId="1577499883" sldId="256"/>
        </pc:sldMkLst>
        <pc:picChg chg="mod">
          <ac:chgData name="" userId="" providerId="" clId="Web-{FD1A4183-B578-499B-A752-077B2A693A7A}" dt="2025-02-10T23:22:25.807" v="0" actId="1076"/>
          <ac:picMkLst>
            <pc:docMk/>
            <pc:sldMk cId="1577499883" sldId="256"/>
            <ac:picMk id="10" creationId="{1E666652-38F4-3674-74AB-E51CB775A156}"/>
          </ac:picMkLst>
        </pc:picChg>
      </pc:sldChg>
    </pc:docChg>
  </pc:docChgLst>
  <pc:docChgLst>
    <pc:chgData name="Jonas Müller" userId="86188d62421addff" providerId="Windows Live" clId="Web-{3766E7ED-70FA-475B-933A-2622F34B7BCD}"/>
    <pc:docChg chg="modSld">
      <pc:chgData name="Jonas Müller" userId="86188d62421addff" providerId="Windows Live" clId="Web-{3766E7ED-70FA-475B-933A-2622F34B7BCD}" dt="2025-02-11T12:44:28.301" v="33"/>
      <pc:docMkLst>
        <pc:docMk/>
      </pc:docMkLst>
      <pc:sldChg chg="addSp delSp modSp">
        <pc:chgData name="Jonas Müller" userId="86188d62421addff" providerId="Windows Live" clId="Web-{3766E7ED-70FA-475B-933A-2622F34B7BCD}" dt="2025-02-11T12:44:28.301" v="33"/>
        <pc:sldMkLst>
          <pc:docMk/>
          <pc:sldMk cId="1577499883" sldId="256"/>
        </pc:sldMkLst>
        <pc:spChg chg="mod">
          <ac:chgData name="Jonas Müller" userId="86188d62421addff" providerId="Windows Live" clId="Web-{3766E7ED-70FA-475B-933A-2622F34B7BCD}" dt="2025-02-11T12:39:32.947" v="22" actId="20577"/>
          <ac:spMkLst>
            <pc:docMk/>
            <pc:sldMk cId="1577499883" sldId="256"/>
            <ac:spMk id="2" creationId="{0967A9FE-670A-1826-1D22-33F7FC78A86C}"/>
          </ac:spMkLst>
        </pc:spChg>
        <pc:spChg chg="add mod">
          <ac:chgData name="Jonas Müller" userId="86188d62421addff" providerId="Windows Live" clId="Web-{3766E7ED-70FA-475B-933A-2622F34B7BCD}" dt="2025-02-11T12:41:50.139" v="26" actId="20577"/>
          <ac:spMkLst>
            <pc:docMk/>
            <pc:sldMk cId="1577499883" sldId="256"/>
            <ac:spMk id="8" creationId="{A767D32E-B71B-784D-5A03-C31A11DE0719}"/>
          </ac:spMkLst>
        </pc:spChg>
        <pc:picChg chg="del">
          <ac:chgData name="Jonas Müller" userId="86188d62421addff" providerId="Windows Live" clId="Web-{3766E7ED-70FA-475B-933A-2622F34B7BCD}" dt="2025-02-11T12:39:13.618" v="9"/>
          <ac:picMkLst>
            <pc:docMk/>
            <pc:sldMk cId="1577499883" sldId="256"/>
            <ac:picMk id="4" creationId="{8EF05B78-7A2A-61AA-E47D-81E12EF08B7F}"/>
          </ac:picMkLst>
        </pc:picChg>
        <pc:picChg chg="del mod">
          <ac:chgData name="Jonas Müller" userId="86188d62421addff" providerId="Windows Live" clId="Web-{3766E7ED-70FA-475B-933A-2622F34B7BCD}" dt="2025-02-11T12:39:15.165" v="11"/>
          <ac:picMkLst>
            <pc:docMk/>
            <pc:sldMk cId="1577499883" sldId="256"/>
            <ac:picMk id="9" creationId="{CF1D59FC-C895-4499-5F61-B85FA73CB986}"/>
          </ac:picMkLst>
        </pc:picChg>
        <pc:picChg chg="mod">
          <ac:chgData name="Jonas Müller" userId="86188d62421addff" providerId="Windows Live" clId="Web-{3766E7ED-70FA-475B-933A-2622F34B7BCD}" dt="2025-02-11T12:42:13.186" v="28" actId="1076"/>
          <ac:picMkLst>
            <pc:docMk/>
            <pc:sldMk cId="1577499883" sldId="256"/>
            <ac:picMk id="10" creationId="{1E666652-38F4-3674-74AB-E51CB775A156}"/>
          </ac:picMkLst>
        </pc:picChg>
        <pc:picChg chg="del mod">
          <ac:chgData name="Jonas Müller" userId="86188d62421addff" providerId="Windows Live" clId="Web-{3766E7ED-70FA-475B-933A-2622F34B7BCD}" dt="2025-02-11T12:39:15.837" v="12"/>
          <ac:picMkLst>
            <pc:docMk/>
            <pc:sldMk cId="1577499883" sldId="256"/>
            <ac:picMk id="14" creationId="{1934AEC1-FC5D-1D44-C2C7-BE9872CC67C0}"/>
          </ac:picMkLst>
        </pc:picChg>
        <pc:picChg chg="del mod">
          <ac:chgData name="Jonas Müller" userId="86188d62421addff" providerId="Windows Live" clId="Web-{3766E7ED-70FA-475B-933A-2622F34B7BCD}" dt="2025-02-11T12:39:14.587" v="10"/>
          <ac:picMkLst>
            <pc:docMk/>
            <pc:sldMk cId="1577499883" sldId="256"/>
            <ac:picMk id="21" creationId="{FF5EC216-850A-0BE7-D26C-33DD83FD2A70}"/>
          </ac:picMkLst>
        </pc:picChg>
        <pc:inkChg chg="add">
          <ac:chgData name="Jonas Müller" userId="86188d62421addff" providerId="Windows Live" clId="Web-{3766E7ED-70FA-475B-933A-2622F34B7BCD}" dt="2025-02-11T12:44:07.284" v="29"/>
          <ac:inkMkLst>
            <pc:docMk/>
            <pc:sldMk cId="1577499883" sldId="256"/>
            <ac:inkMk id="12" creationId="{A4975706-FB7D-3D8D-7E8A-20BC3D62EB74}"/>
          </ac:inkMkLst>
        </pc:inkChg>
        <pc:inkChg chg="add">
          <ac:chgData name="Jonas Müller" userId="86188d62421addff" providerId="Windows Live" clId="Web-{3766E7ED-70FA-475B-933A-2622F34B7BCD}" dt="2025-02-11T12:44:25.847" v="30"/>
          <ac:inkMkLst>
            <pc:docMk/>
            <pc:sldMk cId="1577499883" sldId="256"/>
            <ac:inkMk id="13" creationId="{5F4E22FB-F0A5-9278-7696-775E8DE455EF}"/>
          </ac:inkMkLst>
        </pc:inkChg>
        <pc:inkChg chg="add">
          <ac:chgData name="Jonas Müller" userId="86188d62421addff" providerId="Windows Live" clId="Web-{3766E7ED-70FA-475B-933A-2622F34B7BCD}" dt="2025-02-11T12:44:25.863" v="31"/>
          <ac:inkMkLst>
            <pc:docMk/>
            <pc:sldMk cId="1577499883" sldId="256"/>
            <ac:inkMk id="15" creationId="{70BF8A34-52FF-B82A-6A2F-4CD6B284E3F5}"/>
          </ac:inkMkLst>
        </pc:inkChg>
        <pc:inkChg chg="add">
          <ac:chgData name="Jonas Müller" userId="86188d62421addff" providerId="Windows Live" clId="Web-{3766E7ED-70FA-475B-933A-2622F34B7BCD}" dt="2025-02-11T12:44:27.722" v="32"/>
          <ac:inkMkLst>
            <pc:docMk/>
            <pc:sldMk cId="1577499883" sldId="256"/>
            <ac:inkMk id="16" creationId="{54DEC963-1F14-1728-B420-72B7A0546815}"/>
          </ac:inkMkLst>
        </pc:inkChg>
        <pc:inkChg chg="add">
          <ac:chgData name="Jonas Müller" userId="86188d62421addff" providerId="Windows Live" clId="Web-{3766E7ED-70FA-475B-933A-2622F34B7BCD}" dt="2025-02-11T12:44:28.301" v="33"/>
          <ac:inkMkLst>
            <pc:docMk/>
            <pc:sldMk cId="1577499883" sldId="256"/>
            <ac:inkMk id="17" creationId="{E127C76F-214B-A03D-C547-EAC6B11E4BEC}"/>
          </ac:inkMkLst>
        </pc:inkChg>
      </pc:sldChg>
    </pc:docChg>
  </pc:docChgLst>
  <pc:docChgLst>
    <pc:chgData name="Jonas Müller" userId="86188d62421addff" providerId="Windows Live" clId="Web-{FD1A4183-B578-499B-A752-077B2A693A7A}"/>
    <pc:docChg chg="modSld">
      <pc:chgData name="Jonas Müller" userId="86188d62421addff" providerId="Windows Live" clId="Web-{FD1A4183-B578-499B-A752-077B2A693A7A}" dt="2025-02-10T23:33:01.239" v="64"/>
      <pc:docMkLst>
        <pc:docMk/>
      </pc:docMkLst>
      <pc:sldChg chg="addSp delSp modSp">
        <pc:chgData name="Jonas Müller" userId="86188d62421addff" providerId="Windows Live" clId="Web-{FD1A4183-B578-499B-A752-077B2A693A7A}" dt="2025-02-10T23:33:01.239" v="64"/>
        <pc:sldMkLst>
          <pc:docMk/>
          <pc:sldMk cId="1577499883" sldId="256"/>
        </pc:sldMkLst>
        <pc:spChg chg="mod">
          <ac:chgData name="Jonas Müller" userId="86188d62421addff" providerId="Windows Live" clId="Web-{FD1A4183-B578-499B-A752-077B2A693A7A}" dt="2025-02-10T23:24:53.549" v="22" actId="20577"/>
          <ac:spMkLst>
            <pc:docMk/>
            <pc:sldMk cId="1577499883" sldId="256"/>
            <ac:spMk id="2" creationId="{0967A9FE-670A-1826-1D22-33F7FC78A86C}"/>
          </ac:spMkLst>
        </pc:spChg>
        <pc:spChg chg="mod">
          <ac:chgData name="Jonas Müller" userId="86188d62421addff" providerId="Windows Live" clId="Web-{FD1A4183-B578-499B-A752-077B2A693A7A}" dt="2025-02-10T23:32:47.238" v="62" actId="1076"/>
          <ac:spMkLst>
            <pc:docMk/>
            <pc:sldMk cId="1577499883" sldId="256"/>
            <ac:spMk id="11" creationId="{19CDC52F-9B45-6D3E-9CA0-CAC9BEF5A92D}"/>
          </ac:spMkLst>
        </pc:spChg>
        <pc:picChg chg="mod">
          <ac:chgData name="Jonas Müller" userId="86188d62421addff" providerId="Windows Live" clId="Web-{FD1A4183-B578-499B-A752-077B2A693A7A}" dt="2025-02-10T23:25:35.723" v="26" actId="14100"/>
          <ac:picMkLst>
            <pc:docMk/>
            <pc:sldMk cId="1577499883" sldId="256"/>
            <ac:picMk id="4" creationId="{8EF05B78-7A2A-61AA-E47D-81E12EF08B7F}"/>
          </ac:picMkLst>
        </pc:picChg>
        <pc:picChg chg="add del mod">
          <ac:chgData name="Jonas Müller" userId="86188d62421addff" providerId="Windows Live" clId="Web-{FD1A4183-B578-499B-A752-077B2A693A7A}" dt="2025-02-10T23:32:14.190" v="60"/>
          <ac:picMkLst>
            <pc:docMk/>
            <pc:sldMk cId="1577499883" sldId="256"/>
            <ac:picMk id="8" creationId="{E07DCD71-2781-7BC6-3C82-3C4A5099B89E}"/>
          </ac:picMkLst>
        </pc:picChg>
        <pc:picChg chg="add mod">
          <ac:chgData name="Jonas Müller" userId="86188d62421addff" providerId="Windows Live" clId="Web-{FD1A4183-B578-499B-A752-077B2A693A7A}" dt="2025-02-10T23:32:12.175" v="58" actId="1076"/>
          <ac:picMkLst>
            <pc:docMk/>
            <pc:sldMk cId="1577499883" sldId="256"/>
            <ac:picMk id="9" creationId="{CF1D59FC-C895-4499-5F61-B85FA73CB986}"/>
          </ac:picMkLst>
        </pc:picChg>
        <pc:picChg chg="mod">
          <ac:chgData name="Jonas Müller" userId="86188d62421addff" providerId="Windows Live" clId="Web-{FD1A4183-B578-499B-A752-077B2A693A7A}" dt="2025-02-10T23:25:28.472" v="24" actId="1076"/>
          <ac:picMkLst>
            <pc:docMk/>
            <pc:sldMk cId="1577499883" sldId="256"/>
            <ac:picMk id="10" creationId="{1E666652-38F4-3674-74AB-E51CB775A156}"/>
          </ac:picMkLst>
        </pc:picChg>
        <pc:picChg chg="add del mod">
          <ac:chgData name="Jonas Müller" userId="86188d62421addff" providerId="Windows Live" clId="Web-{FD1A4183-B578-499B-A752-077B2A693A7A}" dt="2025-02-10T23:32:10.268" v="57"/>
          <ac:picMkLst>
            <pc:docMk/>
            <pc:sldMk cId="1577499883" sldId="256"/>
            <ac:picMk id="12" creationId="{D22C2C08-5698-7DC4-43FF-A8B9AB3FBDB9}"/>
          </ac:picMkLst>
        </pc:picChg>
        <pc:picChg chg="add del mod">
          <ac:chgData name="Jonas Müller" userId="86188d62421addff" providerId="Windows Live" clId="Web-{FD1A4183-B578-499B-A752-077B2A693A7A}" dt="2025-02-10T23:32:09.737" v="56"/>
          <ac:picMkLst>
            <pc:docMk/>
            <pc:sldMk cId="1577499883" sldId="256"/>
            <ac:picMk id="13" creationId="{09B84DB6-D3DF-84BC-6068-C153D7182B02}"/>
          </ac:picMkLst>
        </pc:picChg>
        <pc:picChg chg="add mod">
          <ac:chgData name="Jonas Müller" userId="86188d62421addff" providerId="Windows Live" clId="Web-{FD1A4183-B578-499B-A752-077B2A693A7A}" dt="2025-02-10T23:31:58.612" v="36"/>
          <ac:picMkLst>
            <pc:docMk/>
            <pc:sldMk cId="1577499883" sldId="256"/>
            <ac:picMk id="14" creationId="{1934AEC1-FC5D-1D44-C2C7-BE9872CC67C0}"/>
          </ac:picMkLst>
        </pc:picChg>
        <pc:picChg chg="add del mod">
          <ac:chgData name="Jonas Müller" userId="86188d62421addff" providerId="Windows Live" clId="Web-{FD1A4183-B578-499B-A752-077B2A693A7A}" dt="2025-02-10T23:32:09.456" v="55"/>
          <ac:picMkLst>
            <pc:docMk/>
            <pc:sldMk cId="1577499883" sldId="256"/>
            <ac:picMk id="15" creationId="{0ECF97F2-2FC1-9BC5-0498-4BBF9E949EA2}"/>
          </ac:picMkLst>
        </pc:picChg>
        <pc:picChg chg="add del mod">
          <ac:chgData name="Jonas Müller" userId="86188d62421addff" providerId="Windows Live" clId="Web-{FD1A4183-B578-499B-A752-077B2A693A7A}" dt="2025-02-10T23:32:09.221" v="53"/>
          <ac:picMkLst>
            <pc:docMk/>
            <pc:sldMk cId="1577499883" sldId="256"/>
            <ac:picMk id="16" creationId="{E66D80C2-E439-5659-E274-2060FF15620E}"/>
          </ac:picMkLst>
        </pc:picChg>
        <pc:picChg chg="add del mod">
          <ac:chgData name="Jonas Müller" userId="86188d62421addff" providerId="Windows Live" clId="Web-{FD1A4183-B578-499B-A752-077B2A693A7A}" dt="2025-02-10T23:32:08.925" v="51"/>
          <ac:picMkLst>
            <pc:docMk/>
            <pc:sldMk cId="1577499883" sldId="256"/>
            <ac:picMk id="17" creationId="{73D0658B-8B62-3A6E-81EF-EF0551727350}"/>
          </ac:picMkLst>
        </pc:picChg>
        <pc:picChg chg="add del mod">
          <ac:chgData name="Jonas Müller" userId="86188d62421addff" providerId="Windows Live" clId="Web-{FD1A4183-B578-499B-A752-077B2A693A7A}" dt="2025-02-10T23:32:08.565" v="49"/>
          <ac:picMkLst>
            <pc:docMk/>
            <pc:sldMk cId="1577499883" sldId="256"/>
            <ac:picMk id="18" creationId="{D0971051-EBD0-5AD5-93C2-D493B0A7D974}"/>
          </ac:picMkLst>
        </pc:picChg>
        <pc:picChg chg="add del mod">
          <ac:chgData name="Jonas Müller" userId="86188d62421addff" providerId="Windows Live" clId="Web-{FD1A4183-B578-499B-A752-077B2A693A7A}" dt="2025-02-10T23:32:07.237" v="46"/>
          <ac:picMkLst>
            <pc:docMk/>
            <pc:sldMk cId="1577499883" sldId="256"/>
            <ac:picMk id="19" creationId="{2B7D2B31-0813-AF00-300C-589EB8D63C41}"/>
          </ac:picMkLst>
        </pc:picChg>
        <pc:picChg chg="add del mod">
          <ac:chgData name="Jonas Müller" userId="86188d62421addff" providerId="Windows Live" clId="Web-{FD1A4183-B578-499B-A752-077B2A693A7A}" dt="2025-02-10T23:33:01.239" v="64"/>
          <ac:picMkLst>
            <pc:docMk/>
            <pc:sldMk cId="1577499883" sldId="256"/>
            <ac:picMk id="20" creationId="{4DA24165-1281-85ED-FA11-1CF2045F1310}"/>
          </ac:picMkLst>
        </pc:picChg>
        <pc:picChg chg="add mod">
          <ac:chgData name="Jonas Müller" userId="86188d62421addff" providerId="Windows Live" clId="Web-{FD1A4183-B578-499B-A752-077B2A693A7A}" dt="2025-02-10T23:32:38.519" v="61" actId="1076"/>
          <ac:picMkLst>
            <pc:docMk/>
            <pc:sldMk cId="1577499883" sldId="256"/>
            <ac:picMk id="21" creationId="{FF5EC216-850A-0BE7-D26C-33DD83FD2A70}"/>
          </ac:picMkLst>
        </pc:picChg>
      </pc:sldChg>
    </pc:docChg>
  </pc:docChgLst>
  <pc:docChgLst>
    <pc:chgData name="Jonas Müller" userId="86188d62421addff" providerId="Windows Live" clId="Web-{727C845E-30AD-4B30-972C-47CB1DA5C89C}"/>
    <pc:docChg chg="modSld">
      <pc:chgData name="Jonas Müller" userId="86188d62421addff" providerId="Windows Live" clId="Web-{727C845E-30AD-4B30-972C-47CB1DA5C89C}" dt="2025-02-11T12:56:50.790" v="453" actId="20577"/>
      <pc:docMkLst>
        <pc:docMk/>
      </pc:docMkLst>
      <pc:sldChg chg="addSp delSp modSp">
        <pc:chgData name="Jonas Müller" userId="86188d62421addff" providerId="Windows Live" clId="Web-{727C845E-30AD-4B30-972C-47CB1DA5C89C}" dt="2025-02-11T12:56:50.790" v="453" actId="20577"/>
        <pc:sldMkLst>
          <pc:docMk/>
          <pc:sldMk cId="1577499883" sldId="256"/>
        </pc:sldMkLst>
        <pc:spChg chg="mod">
          <ac:chgData name="Jonas Müller" userId="86188d62421addff" providerId="Windows Live" clId="Web-{727C845E-30AD-4B30-972C-47CB1DA5C89C}" dt="2025-02-11T12:44:38.422" v="1" actId="1076"/>
          <ac:spMkLst>
            <pc:docMk/>
            <pc:sldMk cId="1577499883" sldId="256"/>
            <ac:spMk id="2" creationId="{0967A9FE-670A-1826-1D22-33F7FC78A86C}"/>
          </ac:spMkLst>
        </pc:spChg>
        <pc:spChg chg="mod">
          <ac:chgData name="Jonas Müller" userId="86188d62421addff" providerId="Windows Live" clId="Web-{727C845E-30AD-4B30-972C-47CB1DA5C89C}" dt="2025-02-11T12:45:49.331" v="10" actId="1076"/>
          <ac:spMkLst>
            <pc:docMk/>
            <pc:sldMk cId="1577499883" sldId="256"/>
            <ac:spMk id="8" creationId="{A767D32E-B71B-784D-5A03-C31A11DE0719}"/>
          </ac:spMkLst>
        </pc:spChg>
        <pc:spChg chg="add mod">
          <ac:chgData name="Jonas Müller" userId="86188d62421addff" providerId="Windows Live" clId="Web-{727C845E-30AD-4B30-972C-47CB1DA5C89C}" dt="2025-02-11T12:56:50.790" v="453" actId="20577"/>
          <ac:spMkLst>
            <pc:docMk/>
            <pc:sldMk cId="1577499883" sldId="256"/>
            <ac:spMk id="9" creationId="{E432C07B-9EE7-B5EF-0E8D-7BBFDA3660E6}"/>
          </ac:spMkLst>
        </pc:spChg>
        <pc:spChg chg="mod">
          <ac:chgData name="Jonas Müller" userId="86188d62421addff" providerId="Windows Live" clId="Web-{727C845E-30AD-4B30-972C-47CB1DA5C89C}" dt="2025-02-11T12:45:45.956" v="9" actId="1076"/>
          <ac:spMkLst>
            <pc:docMk/>
            <pc:sldMk cId="1577499883" sldId="256"/>
            <ac:spMk id="11" creationId="{19CDC52F-9B45-6D3E-9CA0-CAC9BEF5A92D}"/>
          </ac:spMkLst>
        </pc:spChg>
        <pc:picChg chg="add mod">
          <ac:chgData name="Jonas Müller" userId="86188d62421addff" providerId="Windows Live" clId="Web-{727C845E-30AD-4B30-972C-47CB1DA5C89C}" dt="2025-02-11T12:51:26.936" v="16" actId="1076"/>
          <ac:picMkLst>
            <pc:docMk/>
            <pc:sldMk cId="1577499883" sldId="256"/>
            <ac:picMk id="4" creationId="{3305177F-5939-4B62-0E12-7AD2F7D6810B}"/>
          </ac:picMkLst>
        </pc:picChg>
        <pc:picChg chg="del mod">
          <ac:chgData name="Jonas Müller" userId="86188d62421addff" providerId="Windows Live" clId="Web-{727C845E-30AD-4B30-972C-47CB1DA5C89C}" dt="2025-02-11T12:51:08.044" v="11"/>
          <ac:picMkLst>
            <pc:docMk/>
            <pc:sldMk cId="1577499883" sldId="256"/>
            <ac:picMk id="10" creationId="{1E666652-38F4-3674-74AB-E51CB775A156}"/>
          </ac:picMkLst>
        </pc:picChg>
      </pc:sldChg>
    </pc:docChg>
  </pc:docChgLst>
  <pc:docChgLst>
    <pc:chgData name="Jonas Müller" userId="86188d62421addff" providerId="Windows Live" clId="Web-{16D0EB77-B4E5-4C44-92ED-5EA96D443E06}"/>
    <pc:docChg chg="mod modSld modMainMaster setSldSz">
      <pc:chgData name="Jonas Müller" userId="86188d62421addff" providerId="Windows Live" clId="Web-{16D0EB77-B4E5-4C44-92ED-5EA96D443E06}" dt="2025-02-11T17:25:53.309" v="2298" actId="20577"/>
      <pc:docMkLst>
        <pc:docMk/>
      </pc:docMkLst>
      <pc:sldChg chg="addSp delSp modSp">
        <pc:chgData name="Jonas Müller" userId="86188d62421addff" providerId="Windows Live" clId="Web-{16D0EB77-B4E5-4C44-92ED-5EA96D443E06}" dt="2025-02-11T17:25:53.309" v="2298" actId="20577"/>
        <pc:sldMkLst>
          <pc:docMk/>
          <pc:sldMk cId="1577499883" sldId="256"/>
        </pc:sldMkLst>
        <pc:spChg chg="del mod">
          <ac:chgData name="Jonas Müller" userId="86188d62421addff" providerId="Windows Live" clId="Web-{16D0EB77-B4E5-4C44-92ED-5EA96D443E06}" dt="2025-02-11T13:01:21.889" v="126"/>
          <ac:spMkLst>
            <pc:docMk/>
            <pc:sldMk cId="1577499883" sldId="256"/>
            <ac:spMk id="2" creationId="{0967A9FE-670A-1826-1D22-33F7FC78A86C}"/>
          </ac:spMkLst>
        </pc:spChg>
        <pc:spChg chg="mod">
          <ac:chgData name="Jonas Müller" userId="86188d62421addff" providerId="Windows Live" clId="Web-{16D0EB77-B4E5-4C44-92ED-5EA96D443E06}" dt="2025-02-11T15:12:37.364" v="2188"/>
          <ac:spMkLst>
            <pc:docMk/>
            <pc:sldMk cId="1577499883" sldId="256"/>
            <ac:spMk id="3" creationId="{00000000-0000-0000-0000-000000000000}"/>
          </ac:spMkLst>
        </pc:spChg>
        <pc:spChg chg="mod">
          <ac:chgData name="Jonas Müller" userId="86188d62421addff" providerId="Windows Live" clId="Web-{16D0EB77-B4E5-4C44-92ED-5EA96D443E06}" dt="2025-02-11T15:12:19.332" v="2174" actId="14100"/>
          <ac:spMkLst>
            <pc:docMk/>
            <pc:sldMk cId="1577499883" sldId="256"/>
            <ac:spMk id="6" creationId="{2F4F03A0-835B-2B3C-0A7D-EDFF5C81A596}"/>
          </ac:spMkLst>
        </pc:spChg>
        <pc:spChg chg="del mod">
          <ac:chgData name="Jonas Müller" userId="86188d62421addff" providerId="Windows Live" clId="Web-{16D0EB77-B4E5-4C44-92ED-5EA96D443E06}" dt="2025-02-11T14:54:12.524" v="2063"/>
          <ac:spMkLst>
            <pc:docMk/>
            <pc:sldMk cId="1577499883" sldId="256"/>
            <ac:spMk id="8" creationId="{A767D32E-B71B-784D-5A03-C31A11DE0719}"/>
          </ac:spMkLst>
        </pc:spChg>
        <pc:spChg chg="mod">
          <ac:chgData name="Jonas Müller" userId="86188d62421addff" providerId="Windows Live" clId="Web-{16D0EB77-B4E5-4C44-92ED-5EA96D443E06}" dt="2025-02-11T17:23:26.929" v="2284" actId="20577"/>
          <ac:spMkLst>
            <pc:docMk/>
            <pc:sldMk cId="1577499883" sldId="256"/>
            <ac:spMk id="9" creationId="{E432C07B-9EE7-B5EF-0E8D-7BBFDA3660E6}"/>
          </ac:spMkLst>
        </pc:spChg>
        <pc:spChg chg="add mod">
          <ac:chgData name="Jonas Müller" userId="86188d62421addff" providerId="Windows Live" clId="Web-{16D0EB77-B4E5-4C44-92ED-5EA96D443E06}" dt="2025-02-11T17:24:02.211" v="2292" actId="20577"/>
          <ac:spMkLst>
            <pc:docMk/>
            <pc:sldMk cId="1577499883" sldId="256"/>
            <ac:spMk id="10" creationId="{90211F2C-80AB-83F9-6F1B-F3A54885E40F}"/>
          </ac:spMkLst>
        </pc:spChg>
        <pc:spChg chg="del">
          <ac:chgData name="Jonas Müller" userId="86188d62421addff" providerId="Windows Live" clId="Web-{16D0EB77-B4E5-4C44-92ED-5EA96D443E06}" dt="2025-02-11T14:54:08.649" v="2061"/>
          <ac:spMkLst>
            <pc:docMk/>
            <pc:sldMk cId="1577499883" sldId="256"/>
            <ac:spMk id="11" creationId="{19CDC52F-9B45-6D3E-9CA0-CAC9BEF5A92D}"/>
          </ac:spMkLst>
        </pc:spChg>
        <pc:spChg chg="add mod ord">
          <ac:chgData name="Jonas Müller" userId="86188d62421addff" providerId="Windows Live" clId="Web-{16D0EB77-B4E5-4C44-92ED-5EA96D443E06}" dt="2025-02-11T15:12:19.332" v="2177" actId="14100"/>
          <ac:spMkLst>
            <pc:docMk/>
            <pc:sldMk cId="1577499883" sldId="256"/>
            <ac:spMk id="12" creationId="{077B50D7-C0DB-387D-4087-07B27B35668F}"/>
          </ac:spMkLst>
        </pc:spChg>
        <pc:spChg chg="add mod ord">
          <ac:chgData name="Jonas Müller" userId="86188d62421addff" providerId="Windows Live" clId="Web-{16D0EB77-B4E5-4C44-92ED-5EA96D443E06}" dt="2025-02-11T15:12:19.332" v="2178" actId="14100"/>
          <ac:spMkLst>
            <pc:docMk/>
            <pc:sldMk cId="1577499883" sldId="256"/>
            <ac:spMk id="13" creationId="{F201B673-C9FC-07A5-38D6-B758CC5741B3}"/>
          </ac:spMkLst>
        </pc:spChg>
        <pc:spChg chg="add mod">
          <ac:chgData name="Jonas Müller" userId="86188d62421addff" providerId="Windows Live" clId="Web-{16D0EB77-B4E5-4C44-92ED-5EA96D443E06}" dt="2025-02-11T15:12:37.364" v="2188"/>
          <ac:spMkLst>
            <pc:docMk/>
            <pc:sldMk cId="1577499883" sldId="256"/>
            <ac:spMk id="14" creationId="{571DBB15-1D0A-22BA-7C99-64315121ADBE}"/>
          </ac:spMkLst>
        </pc:spChg>
        <pc:spChg chg="add mod ord">
          <ac:chgData name="Jonas Müller" userId="86188d62421addff" providerId="Windows Live" clId="Web-{16D0EB77-B4E5-4C44-92ED-5EA96D443E06}" dt="2025-02-11T15:12:19.332" v="2179" actId="14100"/>
          <ac:spMkLst>
            <pc:docMk/>
            <pc:sldMk cId="1577499883" sldId="256"/>
            <ac:spMk id="15" creationId="{072D11B7-AD3B-A945-89BB-C3CD3E82A463}"/>
          </ac:spMkLst>
        </pc:spChg>
        <pc:spChg chg="add mod ord">
          <ac:chgData name="Jonas Müller" userId="86188d62421addff" providerId="Windows Live" clId="Web-{16D0EB77-B4E5-4C44-92ED-5EA96D443E06}" dt="2025-02-11T17:25:53.309" v="2298" actId="20577"/>
          <ac:spMkLst>
            <pc:docMk/>
            <pc:sldMk cId="1577499883" sldId="256"/>
            <ac:spMk id="18" creationId="{2E05E1A1-41C1-66F7-AAC0-DA65E5D94D6C}"/>
          </ac:spMkLst>
        </pc:spChg>
        <pc:spChg chg="add mod ord">
          <ac:chgData name="Jonas Müller" userId="86188d62421addff" providerId="Windows Live" clId="Web-{16D0EB77-B4E5-4C44-92ED-5EA96D443E06}" dt="2025-02-11T15:12:19.332" v="2180" actId="14100"/>
          <ac:spMkLst>
            <pc:docMk/>
            <pc:sldMk cId="1577499883" sldId="256"/>
            <ac:spMk id="19" creationId="{24EB75EB-9763-F8FB-B747-002D5010B706}"/>
          </ac:spMkLst>
        </pc:spChg>
        <pc:spChg chg="add del mod">
          <ac:chgData name="Jonas Müller" userId="86188d62421addff" providerId="Windows Live" clId="Web-{16D0EB77-B4E5-4C44-92ED-5EA96D443E06}" dt="2025-02-11T14:36:27.326" v="1246"/>
          <ac:spMkLst>
            <pc:docMk/>
            <pc:sldMk cId="1577499883" sldId="256"/>
            <ac:spMk id="25" creationId="{6B6BBC63-83A5-B5A4-BE65-0C7B908A6388}"/>
          </ac:spMkLst>
        </pc:spChg>
        <pc:spChg chg="add mod">
          <ac:chgData name="Jonas Müller" userId="86188d62421addff" providerId="Windows Live" clId="Web-{16D0EB77-B4E5-4C44-92ED-5EA96D443E06}" dt="2025-02-11T17:21:09.143" v="2273" actId="20577"/>
          <ac:spMkLst>
            <pc:docMk/>
            <pc:sldMk cId="1577499883" sldId="256"/>
            <ac:spMk id="26" creationId="{3057F536-A3FE-70DF-C688-23073A9D0512}"/>
          </ac:spMkLst>
        </pc:spChg>
        <pc:spChg chg="add mod">
          <ac:chgData name="Jonas Müller" userId="86188d62421addff" providerId="Windows Live" clId="Web-{16D0EB77-B4E5-4C44-92ED-5EA96D443E06}" dt="2025-02-11T17:25:04.682" v="2296" actId="20577"/>
          <ac:spMkLst>
            <pc:docMk/>
            <pc:sldMk cId="1577499883" sldId="256"/>
            <ac:spMk id="27" creationId="{97F5D2F7-56E4-D620-D972-123042272968}"/>
          </ac:spMkLst>
        </pc:spChg>
        <pc:spChg chg="add mod">
          <ac:chgData name="Jonas Müller" userId="86188d62421addff" providerId="Windows Live" clId="Web-{16D0EB77-B4E5-4C44-92ED-5EA96D443E06}" dt="2025-02-11T17:24:17.759" v="2293" actId="20577"/>
          <ac:spMkLst>
            <pc:docMk/>
            <pc:sldMk cId="1577499883" sldId="256"/>
            <ac:spMk id="28" creationId="{21923ED8-9350-D64F-B13C-95E1FA9D38B7}"/>
          </ac:spMkLst>
        </pc:spChg>
        <pc:spChg chg="add mod ord">
          <ac:chgData name="Jonas Müller" userId="86188d62421addff" providerId="Windows Live" clId="Web-{16D0EB77-B4E5-4C44-92ED-5EA96D443E06}" dt="2025-02-11T15:12:19.332" v="2181" actId="14100"/>
          <ac:spMkLst>
            <pc:docMk/>
            <pc:sldMk cId="1577499883" sldId="256"/>
            <ac:spMk id="29" creationId="{61E9915F-B5E6-9C73-8756-FD0D413C3EBD}"/>
          </ac:spMkLst>
        </pc:spChg>
        <pc:spChg chg="add mod ord">
          <ac:chgData name="Jonas Müller" userId="86188d62421addff" providerId="Windows Live" clId="Web-{16D0EB77-B4E5-4C44-92ED-5EA96D443E06}" dt="2025-02-11T15:12:37.364" v="2188"/>
          <ac:spMkLst>
            <pc:docMk/>
            <pc:sldMk cId="1577499883" sldId="256"/>
            <ac:spMk id="30" creationId="{EC318533-7A93-7C72-F01C-2C85AA7CA964}"/>
          </ac:spMkLst>
        </pc:spChg>
        <pc:spChg chg="add mod ord">
          <ac:chgData name="Jonas Müller" userId="86188d62421addff" providerId="Windows Live" clId="Web-{16D0EB77-B4E5-4C44-92ED-5EA96D443E06}" dt="2025-02-11T15:12:37.364" v="2188"/>
          <ac:spMkLst>
            <pc:docMk/>
            <pc:sldMk cId="1577499883" sldId="256"/>
            <ac:spMk id="31" creationId="{B6CF01E5-BB40-A43C-1EED-B8C5571F29FA}"/>
          </ac:spMkLst>
        </pc:spChg>
        <pc:spChg chg="add mod">
          <ac:chgData name="Jonas Müller" userId="86188d62421addff" providerId="Windows Live" clId="Web-{16D0EB77-B4E5-4C44-92ED-5EA96D443E06}" dt="2025-02-11T17:17:24.230" v="2263"/>
          <ac:spMkLst>
            <pc:docMk/>
            <pc:sldMk cId="1577499883" sldId="256"/>
            <ac:spMk id="32" creationId="{E3106080-DFD2-0D5A-5833-42BB753D24BB}"/>
          </ac:spMkLst>
        </pc:spChg>
        <pc:spChg chg="add del mod">
          <ac:chgData name="Jonas Müller" userId="86188d62421addff" providerId="Windows Live" clId="Web-{16D0EB77-B4E5-4C44-92ED-5EA96D443E06}" dt="2025-02-11T17:17:10.792" v="2259"/>
          <ac:spMkLst>
            <pc:docMk/>
            <pc:sldMk cId="1577499883" sldId="256"/>
            <ac:spMk id="33" creationId="{B82ECA01-C0DF-1F5C-5935-BBB2061626BA}"/>
          </ac:spMkLst>
        </pc:spChg>
        <pc:spChg chg="add mod">
          <ac:chgData name="Jonas Müller" userId="86188d62421addff" providerId="Windows Live" clId="Web-{16D0EB77-B4E5-4C44-92ED-5EA96D443E06}" dt="2025-02-11T17:17:30.370" v="2265" actId="1076"/>
          <ac:spMkLst>
            <pc:docMk/>
            <pc:sldMk cId="1577499883" sldId="256"/>
            <ac:spMk id="34" creationId="{D2CB1915-C547-6C08-0FBC-9E5DDE354873}"/>
          </ac:spMkLst>
        </pc:spChg>
        <pc:picChg chg="add del mod">
          <ac:chgData name="Jonas Müller" userId="86188d62421addff" providerId="Windows Live" clId="Web-{16D0EB77-B4E5-4C44-92ED-5EA96D443E06}" dt="2025-02-11T17:14:46.099" v="2209"/>
          <ac:picMkLst>
            <pc:docMk/>
            <pc:sldMk cId="1577499883" sldId="256"/>
            <ac:picMk id="2" creationId="{8068190D-462A-BDCC-1879-B909BE171C2F}"/>
          </ac:picMkLst>
        </pc:picChg>
        <pc:picChg chg="add del mod ord modCrop">
          <ac:chgData name="Jonas Müller" userId="86188d62421addff" providerId="Windows Live" clId="Web-{16D0EB77-B4E5-4C44-92ED-5EA96D443E06}" dt="2025-02-11T14:28:34.526" v="1179"/>
          <ac:picMkLst>
            <pc:docMk/>
            <pc:sldMk cId="1577499883" sldId="256"/>
            <ac:picMk id="2" creationId="{E26F173F-8DF2-3AD4-E769-A4F15D1EDD05}"/>
          </ac:picMkLst>
        </pc:picChg>
        <pc:picChg chg="mod">
          <ac:chgData name="Jonas Müller" userId="86188d62421addff" providerId="Windows Live" clId="Web-{16D0EB77-B4E5-4C44-92ED-5EA96D443E06}" dt="2025-02-11T15:12:19.332" v="2170" actId="14100"/>
          <ac:picMkLst>
            <pc:docMk/>
            <pc:sldMk cId="1577499883" sldId="256"/>
            <ac:picMk id="4" creationId="{3305177F-5939-4B62-0E12-7AD2F7D6810B}"/>
          </ac:picMkLst>
        </pc:picChg>
        <pc:picChg chg="add mod ord">
          <ac:chgData name="Jonas Müller" userId="86188d62421addff" providerId="Windows Live" clId="Web-{16D0EB77-B4E5-4C44-92ED-5EA96D443E06}" dt="2025-02-11T15:12:19.332" v="2175" actId="14100"/>
          <ac:picMkLst>
            <pc:docMk/>
            <pc:sldMk cId="1577499883" sldId="256"/>
            <ac:picMk id="5" creationId="{53D11D72-9A37-99CA-3A67-B08990C86DB8}"/>
          </ac:picMkLst>
        </pc:picChg>
        <pc:picChg chg="add del mod">
          <ac:chgData name="Jonas Müller" userId="86188d62421addff" providerId="Windows Live" clId="Web-{16D0EB77-B4E5-4C44-92ED-5EA96D443E06}" dt="2025-02-11T17:15:15.631" v="2215"/>
          <ac:picMkLst>
            <pc:docMk/>
            <pc:sldMk cId="1577499883" sldId="256"/>
            <ac:picMk id="8" creationId="{5D3C7EC5-30B3-A625-4CC8-26245D00ED87}"/>
          </ac:picMkLst>
        </pc:picChg>
        <pc:picChg chg="add mod modCrop">
          <ac:chgData name="Jonas Müller" userId="86188d62421addff" providerId="Windows Live" clId="Web-{16D0EB77-B4E5-4C44-92ED-5EA96D443E06}" dt="2025-02-11T17:14:07.817" v="2206"/>
          <ac:picMkLst>
            <pc:docMk/>
            <pc:sldMk cId="1577499883" sldId="256"/>
            <ac:picMk id="11" creationId="{F887B851-DCEB-DB4B-F1CC-8C31B6A672B5}"/>
          </ac:picMkLst>
        </pc:picChg>
        <pc:picChg chg="add del mod">
          <ac:chgData name="Jonas Müller" userId="86188d62421addff" providerId="Windows Live" clId="Web-{16D0EB77-B4E5-4C44-92ED-5EA96D443E06}" dt="2025-02-11T13:06:35.365" v="159"/>
          <ac:picMkLst>
            <pc:docMk/>
            <pc:sldMk cId="1577499883" sldId="256"/>
            <ac:picMk id="19" creationId="{54D78985-EB56-B33D-891A-B27892F2313E}"/>
          </ac:picMkLst>
        </pc:picChg>
        <pc:picChg chg="add mod ord">
          <ac:chgData name="Jonas Müller" userId="86188d62421addff" providerId="Windows Live" clId="Web-{16D0EB77-B4E5-4C44-92ED-5EA96D443E06}" dt="2025-02-11T15:12:19.332" v="2176" actId="14100"/>
          <ac:picMkLst>
            <pc:docMk/>
            <pc:sldMk cId="1577499883" sldId="256"/>
            <ac:picMk id="20" creationId="{40ECD86B-B069-42A3-7F03-8FE8C8BD1E2A}"/>
          </ac:picMkLst>
        </pc:picChg>
        <pc:inkChg chg="del">
          <ac:chgData name="Jonas Müller" userId="86188d62421addff" providerId="Windows Live" clId="Web-{16D0EB77-B4E5-4C44-92ED-5EA96D443E06}" dt="2025-02-11T13:20:55.958" v="757"/>
          <ac:inkMkLst>
            <pc:docMk/>
            <pc:sldMk cId="1577499883" sldId="256"/>
            <ac:inkMk id="5" creationId="{22AAA5FB-D35F-BEE2-F8F4-2A584AF793A8}"/>
          </ac:inkMkLst>
        </pc:inkChg>
        <pc:inkChg chg="mod">
          <ac:chgData name="Jonas Müller" userId="86188d62421addff" providerId="Windows Live" clId="Web-{16D0EB77-B4E5-4C44-92ED-5EA96D443E06}" dt="2025-02-11T15:12:19.332" v="2172" actId="14100"/>
          <ac:inkMkLst>
            <pc:docMk/>
            <pc:sldMk cId="1577499883" sldId="256"/>
            <ac:inkMk id="7" creationId="{35D5DC0F-EA4E-A6B7-B9CE-77D89EB47ECB}"/>
          </ac:inkMkLst>
        </pc:inkChg>
        <pc:inkChg chg="del">
          <ac:chgData name="Jonas Müller" userId="86188d62421addff" providerId="Windows Live" clId="Web-{16D0EB77-B4E5-4C44-92ED-5EA96D443E06}" dt="2025-02-11T13:18:28.854" v="721"/>
          <ac:inkMkLst>
            <pc:docMk/>
            <pc:sldMk cId="1577499883" sldId="256"/>
            <ac:inkMk id="12" creationId="{A4975706-FB7D-3D8D-7E8A-20BC3D62EB74}"/>
          </ac:inkMkLst>
        </pc:inkChg>
        <pc:inkChg chg="del">
          <ac:chgData name="Jonas Müller" userId="86188d62421addff" providerId="Windows Live" clId="Web-{16D0EB77-B4E5-4C44-92ED-5EA96D443E06}" dt="2025-02-11T13:18:27.463" v="720"/>
          <ac:inkMkLst>
            <pc:docMk/>
            <pc:sldMk cId="1577499883" sldId="256"/>
            <ac:inkMk id="13" creationId="{5F4E22FB-F0A5-9278-7696-775E8DE455EF}"/>
          </ac:inkMkLst>
        </pc:inkChg>
        <pc:inkChg chg="del">
          <ac:chgData name="Jonas Müller" userId="86188d62421addff" providerId="Windows Live" clId="Web-{16D0EB77-B4E5-4C44-92ED-5EA96D443E06}" dt="2025-02-11T13:18:25.463" v="719"/>
          <ac:inkMkLst>
            <pc:docMk/>
            <pc:sldMk cId="1577499883" sldId="256"/>
            <ac:inkMk id="15" creationId="{70BF8A34-52FF-B82A-6A2F-4CD6B284E3F5}"/>
          </ac:inkMkLst>
        </pc:inkChg>
        <pc:inkChg chg="mod">
          <ac:chgData name="Jonas Müller" userId="86188d62421addff" providerId="Windows Live" clId="Web-{16D0EB77-B4E5-4C44-92ED-5EA96D443E06}" dt="2025-02-11T15:12:19.332" v="2171" actId="14100"/>
          <ac:inkMkLst>
            <pc:docMk/>
            <pc:sldMk cId="1577499883" sldId="256"/>
            <ac:inkMk id="16" creationId="{54DEC963-1F14-1728-B420-72B7A0546815}"/>
          </ac:inkMkLst>
        </pc:inkChg>
        <pc:inkChg chg="del">
          <ac:chgData name="Jonas Müller" userId="86188d62421addff" providerId="Windows Live" clId="Web-{16D0EB77-B4E5-4C44-92ED-5EA96D443E06}" dt="2025-02-11T15:06:47.241" v="2112"/>
          <ac:inkMkLst>
            <pc:docMk/>
            <pc:sldMk cId="1577499883" sldId="256"/>
            <ac:inkMk id="17" creationId="{E127C76F-214B-A03D-C547-EAC6B11E4BEC}"/>
          </ac:inkMkLst>
        </pc:inkChg>
        <pc:cxnChg chg="add del mod">
          <ac:chgData name="Jonas Müller" userId="86188d62421addff" providerId="Windows Live" clId="Web-{16D0EB77-B4E5-4C44-92ED-5EA96D443E06}" dt="2025-02-11T17:15:31.866" v="2228"/>
          <ac:cxnSpMkLst>
            <pc:docMk/>
            <pc:sldMk cId="1577499883" sldId="256"/>
            <ac:cxnSpMk id="17" creationId="{09A554FF-68A7-AB8C-B493-DF3DCA1DC67B}"/>
          </ac:cxnSpMkLst>
        </pc:cxnChg>
        <pc:cxnChg chg="add mod">
          <ac:chgData name="Jonas Müller" userId="86188d62421addff" providerId="Windows Live" clId="Web-{16D0EB77-B4E5-4C44-92ED-5EA96D443E06}" dt="2025-02-11T15:12:19.317" v="2165" actId="14100"/>
          <ac:cxnSpMkLst>
            <pc:docMk/>
            <pc:sldMk cId="1577499883" sldId="256"/>
            <ac:cxnSpMk id="21" creationId="{4395AD37-E720-4711-6EE6-3D25E1402F84}"/>
          </ac:cxnSpMkLst>
        </pc:cxnChg>
        <pc:cxnChg chg="add mod">
          <ac:chgData name="Jonas Müller" userId="86188d62421addff" providerId="Windows Live" clId="Web-{16D0EB77-B4E5-4C44-92ED-5EA96D443E06}" dt="2025-02-11T15:12:19.317" v="2164" actId="14100"/>
          <ac:cxnSpMkLst>
            <pc:docMk/>
            <pc:sldMk cId="1577499883" sldId="256"/>
            <ac:cxnSpMk id="22" creationId="{9C9FD671-17A9-9E33-65C6-4A580A256546}"/>
          </ac:cxnSpMkLst>
        </pc:cxnChg>
        <pc:cxnChg chg="add mod">
          <ac:chgData name="Jonas Müller" userId="86188d62421addff" providerId="Windows Live" clId="Web-{16D0EB77-B4E5-4C44-92ED-5EA96D443E06}" dt="2025-02-11T15:12:19.317" v="2163" actId="14100"/>
          <ac:cxnSpMkLst>
            <pc:docMk/>
            <pc:sldMk cId="1577499883" sldId="256"/>
            <ac:cxnSpMk id="23" creationId="{606955A0-4E47-DC4B-65DB-8A00D5A0273F}"/>
          </ac:cxnSpMkLst>
        </pc:cxnChg>
        <pc:cxnChg chg="add mod">
          <ac:chgData name="Jonas Müller" userId="86188d62421addff" providerId="Windows Live" clId="Web-{16D0EB77-B4E5-4C44-92ED-5EA96D443E06}" dt="2025-02-11T15:12:19.317" v="2162" actId="14100"/>
          <ac:cxnSpMkLst>
            <pc:docMk/>
            <pc:sldMk cId="1577499883" sldId="256"/>
            <ac:cxnSpMk id="24" creationId="{69D5750A-BA7B-AAA5-2C80-E129CE18CBB8}"/>
          </ac:cxnSpMkLst>
        </pc:cxnChg>
        <pc:cxnChg chg="add del mod">
          <ac:chgData name="Jonas Müller" userId="86188d62421addff" providerId="Windows Live" clId="Web-{16D0EB77-B4E5-4C44-92ED-5EA96D443E06}" dt="2025-02-11T17:16:44.353" v="2253"/>
          <ac:cxnSpMkLst>
            <pc:docMk/>
            <pc:sldMk cId="1577499883" sldId="256"/>
            <ac:cxnSpMk id="25" creationId="{77737B90-12AD-44B2-71EC-8C75AE0A1A4C}"/>
          </ac:cxnSpMkLst>
        </pc:cxnChg>
      </pc:sldChg>
      <pc:sldMasterChg chg="modSp modSldLayout">
        <pc:chgData name="Jonas Müller" userId="86188d62421addff" providerId="Windows Live" clId="Web-{16D0EB77-B4E5-4C44-92ED-5EA96D443E06}" dt="2025-02-11T15:12:37.364" v="2188"/>
        <pc:sldMasterMkLst>
          <pc:docMk/>
          <pc:sldMasterMk cId="594725491" sldId="2147483648"/>
        </pc:sldMasterMkLst>
        <pc:spChg chg="mod">
          <ac:chgData name="Jonas Müller" userId="86188d62421addff" providerId="Windows Live" clId="Web-{16D0EB77-B4E5-4C44-92ED-5EA96D443E06}" dt="2025-02-11T15:12:37.364" v="2188"/>
          <ac:spMkLst>
            <pc:docMk/>
            <pc:sldMasterMk cId="594725491" sldId="2147483648"/>
            <ac:spMk id="2" creationId="{00000000-0000-0000-0000-000000000000}"/>
          </ac:spMkLst>
        </pc:spChg>
        <pc:spChg chg="mod">
          <ac:chgData name="Jonas Müller" userId="86188d62421addff" providerId="Windows Live" clId="Web-{16D0EB77-B4E5-4C44-92ED-5EA96D443E06}" dt="2025-02-11T15:12:37.364" v="2188"/>
          <ac:spMkLst>
            <pc:docMk/>
            <pc:sldMasterMk cId="594725491" sldId="2147483648"/>
            <ac:spMk id="3" creationId="{00000000-0000-0000-0000-000000000000}"/>
          </ac:spMkLst>
        </pc:spChg>
        <pc:spChg chg="mod">
          <ac:chgData name="Jonas Müller" userId="86188d62421addff" providerId="Windows Live" clId="Web-{16D0EB77-B4E5-4C44-92ED-5EA96D443E06}" dt="2025-02-11T15:12:37.364" v="2188"/>
          <ac:spMkLst>
            <pc:docMk/>
            <pc:sldMasterMk cId="594725491" sldId="2147483648"/>
            <ac:spMk id="4" creationId="{00000000-0000-0000-0000-000000000000}"/>
          </ac:spMkLst>
        </pc:spChg>
        <pc:spChg chg="mod">
          <ac:chgData name="Jonas Müller" userId="86188d62421addff" providerId="Windows Live" clId="Web-{16D0EB77-B4E5-4C44-92ED-5EA96D443E06}" dt="2025-02-11T15:12:37.364" v="2188"/>
          <ac:spMkLst>
            <pc:docMk/>
            <pc:sldMasterMk cId="594725491" sldId="2147483648"/>
            <ac:spMk id="5" creationId="{00000000-0000-0000-0000-000000000000}"/>
          </ac:spMkLst>
        </pc:spChg>
        <pc:spChg chg="mod">
          <ac:chgData name="Jonas Müller" userId="86188d62421addff" providerId="Windows Live" clId="Web-{16D0EB77-B4E5-4C44-92ED-5EA96D443E06}" dt="2025-02-11T15:12:37.364" v="2188"/>
          <ac:spMkLst>
            <pc:docMk/>
            <pc:sldMasterMk cId="594725491" sldId="2147483648"/>
            <ac:spMk id="6" creationId="{00000000-0000-0000-0000-000000000000}"/>
          </ac:spMkLst>
        </pc:spChg>
        <pc:sldLayoutChg chg="modSp">
          <pc:chgData name="Jonas Müller" userId="86188d62421addff" providerId="Windows Live" clId="Web-{16D0EB77-B4E5-4C44-92ED-5EA96D443E06}" dt="2025-02-11T15:12:37.364" v="2188"/>
          <pc:sldLayoutMkLst>
            <pc:docMk/>
            <pc:sldMasterMk cId="594725491" sldId="2147483648"/>
            <pc:sldLayoutMk cId="4043166929" sldId="2147483649"/>
          </pc:sldLayoutMkLst>
          <pc:spChg chg="mod">
            <ac:chgData name="Jonas Müller" userId="86188d62421addff" providerId="Windows Live" clId="Web-{16D0EB77-B4E5-4C44-92ED-5EA96D443E06}" dt="2025-02-11T15:12:37.364" v="2188"/>
            <ac:spMkLst>
              <pc:docMk/>
              <pc:sldMasterMk cId="594725491" sldId="2147483648"/>
              <pc:sldLayoutMk cId="4043166929" sldId="2147483649"/>
              <ac:spMk id="2" creationId="{00000000-0000-0000-0000-000000000000}"/>
            </ac:spMkLst>
          </pc:spChg>
          <pc:spChg chg="mod">
            <ac:chgData name="Jonas Müller" userId="86188d62421addff" providerId="Windows Live" clId="Web-{16D0EB77-B4E5-4C44-92ED-5EA96D443E06}" dt="2025-02-11T15:12:37.364" v="2188"/>
            <ac:spMkLst>
              <pc:docMk/>
              <pc:sldMasterMk cId="594725491" sldId="2147483648"/>
              <pc:sldLayoutMk cId="4043166929" sldId="2147483649"/>
              <ac:spMk id="3" creationId="{00000000-0000-0000-0000-000000000000}"/>
            </ac:spMkLst>
          </pc:spChg>
        </pc:sldLayoutChg>
        <pc:sldLayoutChg chg="modSp">
          <pc:chgData name="Jonas Müller" userId="86188d62421addff" providerId="Windows Live" clId="Web-{16D0EB77-B4E5-4C44-92ED-5EA96D443E06}" dt="2025-02-11T15:12:37.364" v="2188"/>
          <pc:sldLayoutMkLst>
            <pc:docMk/>
            <pc:sldMasterMk cId="594725491" sldId="2147483648"/>
            <pc:sldLayoutMk cId="2835585648" sldId="2147483651"/>
          </pc:sldLayoutMkLst>
          <pc:spChg chg="mod">
            <ac:chgData name="Jonas Müller" userId="86188d62421addff" providerId="Windows Live" clId="Web-{16D0EB77-B4E5-4C44-92ED-5EA96D443E06}" dt="2025-02-11T15:12:37.364" v="2188"/>
            <ac:spMkLst>
              <pc:docMk/>
              <pc:sldMasterMk cId="594725491" sldId="2147483648"/>
              <pc:sldLayoutMk cId="2835585648" sldId="2147483651"/>
              <ac:spMk id="2" creationId="{00000000-0000-0000-0000-000000000000}"/>
            </ac:spMkLst>
          </pc:spChg>
          <pc:spChg chg="mod">
            <ac:chgData name="Jonas Müller" userId="86188d62421addff" providerId="Windows Live" clId="Web-{16D0EB77-B4E5-4C44-92ED-5EA96D443E06}" dt="2025-02-11T15:12:37.364" v="2188"/>
            <ac:spMkLst>
              <pc:docMk/>
              <pc:sldMasterMk cId="594725491" sldId="2147483648"/>
              <pc:sldLayoutMk cId="2835585648" sldId="2147483651"/>
              <ac:spMk id="3" creationId="{00000000-0000-0000-0000-000000000000}"/>
            </ac:spMkLst>
          </pc:spChg>
        </pc:sldLayoutChg>
        <pc:sldLayoutChg chg="modSp">
          <pc:chgData name="Jonas Müller" userId="86188d62421addff" providerId="Windows Live" clId="Web-{16D0EB77-B4E5-4C44-92ED-5EA96D443E06}" dt="2025-02-11T15:12:37.364" v="2188"/>
          <pc:sldLayoutMkLst>
            <pc:docMk/>
            <pc:sldMasterMk cId="594725491" sldId="2147483648"/>
            <pc:sldLayoutMk cId="742901757" sldId="2147483652"/>
          </pc:sldLayoutMkLst>
          <pc:spChg chg="mod">
            <ac:chgData name="Jonas Müller" userId="86188d62421addff" providerId="Windows Live" clId="Web-{16D0EB77-B4E5-4C44-92ED-5EA96D443E06}" dt="2025-02-11T15:12:37.364" v="2188"/>
            <ac:spMkLst>
              <pc:docMk/>
              <pc:sldMasterMk cId="594725491" sldId="2147483648"/>
              <pc:sldLayoutMk cId="742901757" sldId="2147483652"/>
              <ac:spMk id="3" creationId="{00000000-0000-0000-0000-000000000000}"/>
            </ac:spMkLst>
          </pc:spChg>
          <pc:spChg chg="mod">
            <ac:chgData name="Jonas Müller" userId="86188d62421addff" providerId="Windows Live" clId="Web-{16D0EB77-B4E5-4C44-92ED-5EA96D443E06}" dt="2025-02-11T15:12:37.364" v="2188"/>
            <ac:spMkLst>
              <pc:docMk/>
              <pc:sldMasterMk cId="594725491" sldId="2147483648"/>
              <pc:sldLayoutMk cId="742901757" sldId="2147483652"/>
              <ac:spMk id="4" creationId="{00000000-0000-0000-0000-000000000000}"/>
            </ac:spMkLst>
          </pc:spChg>
        </pc:sldLayoutChg>
        <pc:sldLayoutChg chg="modSp">
          <pc:chgData name="Jonas Müller" userId="86188d62421addff" providerId="Windows Live" clId="Web-{16D0EB77-B4E5-4C44-92ED-5EA96D443E06}" dt="2025-02-11T15:12:37.364" v="2188"/>
          <pc:sldLayoutMkLst>
            <pc:docMk/>
            <pc:sldMasterMk cId="594725491" sldId="2147483648"/>
            <pc:sldLayoutMk cId="2024084034" sldId="2147483653"/>
          </pc:sldLayoutMkLst>
          <pc:spChg chg="mod">
            <ac:chgData name="Jonas Müller" userId="86188d62421addff" providerId="Windows Live" clId="Web-{16D0EB77-B4E5-4C44-92ED-5EA96D443E06}" dt="2025-02-11T15:12:37.364" v="2188"/>
            <ac:spMkLst>
              <pc:docMk/>
              <pc:sldMasterMk cId="594725491" sldId="2147483648"/>
              <pc:sldLayoutMk cId="2024084034" sldId="2147483653"/>
              <ac:spMk id="2" creationId="{00000000-0000-0000-0000-000000000000}"/>
            </ac:spMkLst>
          </pc:spChg>
          <pc:spChg chg="mod">
            <ac:chgData name="Jonas Müller" userId="86188d62421addff" providerId="Windows Live" clId="Web-{16D0EB77-B4E5-4C44-92ED-5EA96D443E06}" dt="2025-02-11T15:12:37.364" v="2188"/>
            <ac:spMkLst>
              <pc:docMk/>
              <pc:sldMasterMk cId="594725491" sldId="2147483648"/>
              <pc:sldLayoutMk cId="2024084034" sldId="2147483653"/>
              <ac:spMk id="3" creationId="{00000000-0000-0000-0000-000000000000}"/>
            </ac:spMkLst>
          </pc:spChg>
          <pc:spChg chg="mod">
            <ac:chgData name="Jonas Müller" userId="86188d62421addff" providerId="Windows Live" clId="Web-{16D0EB77-B4E5-4C44-92ED-5EA96D443E06}" dt="2025-02-11T15:12:37.364" v="2188"/>
            <ac:spMkLst>
              <pc:docMk/>
              <pc:sldMasterMk cId="594725491" sldId="2147483648"/>
              <pc:sldLayoutMk cId="2024084034" sldId="2147483653"/>
              <ac:spMk id="4" creationId="{00000000-0000-0000-0000-000000000000}"/>
            </ac:spMkLst>
          </pc:spChg>
          <pc:spChg chg="mod">
            <ac:chgData name="Jonas Müller" userId="86188d62421addff" providerId="Windows Live" clId="Web-{16D0EB77-B4E5-4C44-92ED-5EA96D443E06}" dt="2025-02-11T15:12:37.364" v="2188"/>
            <ac:spMkLst>
              <pc:docMk/>
              <pc:sldMasterMk cId="594725491" sldId="2147483648"/>
              <pc:sldLayoutMk cId="2024084034" sldId="2147483653"/>
              <ac:spMk id="5" creationId="{00000000-0000-0000-0000-000000000000}"/>
            </ac:spMkLst>
          </pc:spChg>
          <pc:spChg chg="mod">
            <ac:chgData name="Jonas Müller" userId="86188d62421addff" providerId="Windows Live" clId="Web-{16D0EB77-B4E5-4C44-92ED-5EA96D443E06}" dt="2025-02-11T15:12:37.364" v="2188"/>
            <ac:spMkLst>
              <pc:docMk/>
              <pc:sldMasterMk cId="594725491" sldId="2147483648"/>
              <pc:sldLayoutMk cId="2024084034" sldId="2147483653"/>
              <ac:spMk id="6" creationId="{00000000-0000-0000-0000-000000000000}"/>
            </ac:spMkLst>
          </pc:spChg>
        </pc:sldLayoutChg>
        <pc:sldLayoutChg chg="modSp">
          <pc:chgData name="Jonas Müller" userId="86188d62421addff" providerId="Windows Live" clId="Web-{16D0EB77-B4E5-4C44-92ED-5EA96D443E06}" dt="2025-02-11T15:12:37.364" v="2188"/>
          <pc:sldLayoutMkLst>
            <pc:docMk/>
            <pc:sldMasterMk cId="594725491" sldId="2147483648"/>
            <pc:sldLayoutMk cId="3453883237" sldId="2147483656"/>
          </pc:sldLayoutMkLst>
          <pc:spChg chg="mod">
            <ac:chgData name="Jonas Müller" userId="86188d62421addff" providerId="Windows Live" clId="Web-{16D0EB77-B4E5-4C44-92ED-5EA96D443E06}" dt="2025-02-11T15:12:37.364" v="2188"/>
            <ac:spMkLst>
              <pc:docMk/>
              <pc:sldMasterMk cId="594725491" sldId="2147483648"/>
              <pc:sldLayoutMk cId="3453883237" sldId="2147483656"/>
              <ac:spMk id="2" creationId="{00000000-0000-0000-0000-000000000000}"/>
            </ac:spMkLst>
          </pc:spChg>
          <pc:spChg chg="mod">
            <ac:chgData name="Jonas Müller" userId="86188d62421addff" providerId="Windows Live" clId="Web-{16D0EB77-B4E5-4C44-92ED-5EA96D443E06}" dt="2025-02-11T15:12:37.364" v="2188"/>
            <ac:spMkLst>
              <pc:docMk/>
              <pc:sldMasterMk cId="594725491" sldId="2147483648"/>
              <pc:sldLayoutMk cId="3453883237" sldId="2147483656"/>
              <ac:spMk id="3" creationId="{00000000-0000-0000-0000-000000000000}"/>
            </ac:spMkLst>
          </pc:spChg>
          <pc:spChg chg="mod">
            <ac:chgData name="Jonas Müller" userId="86188d62421addff" providerId="Windows Live" clId="Web-{16D0EB77-B4E5-4C44-92ED-5EA96D443E06}" dt="2025-02-11T15:12:37.364" v="2188"/>
            <ac:spMkLst>
              <pc:docMk/>
              <pc:sldMasterMk cId="594725491" sldId="2147483648"/>
              <pc:sldLayoutMk cId="3453883237" sldId="2147483656"/>
              <ac:spMk id="4" creationId="{00000000-0000-0000-0000-000000000000}"/>
            </ac:spMkLst>
          </pc:spChg>
        </pc:sldLayoutChg>
        <pc:sldLayoutChg chg="modSp">
          <pc:chgData name="Jonas Müller" userId="86188d62421addff" providerId="Windows Live" clId="Web-{16D0EB77-B4E5-4C44-92ED-5EA96D443E06}" dt="2025-02-11T15:12:37.364" v="2188"/>
          <pc:sldLayoutMkLst>
            <pc:docMk/>
            <pc:sldMasterMk cId="594725491" sldId="2147483648"/>
            <pc:sldLayoutMk cId="2509888776" sldId="2147483657"/>
          </pc:sldLayoutMkLst>
          <pc:spChg chg="mod">
            <ac:chgData name="Jonas Müller" userId="86188d62421addff" providerId="Windows Live" clId="Web-{16D0EB77-B4E5-4C44-92ED-5EA96D443E06}" dt="2025-02-11T15:12:37.364" v="2188"/>
            <ac:spMkLst>
              <pc:docMk/>
              <pc:sldMasterMk cId="594725491" sldId="2147483648"/>
              <pc:sldLayoutMk cId="2509888776" sldId="2147483657"/>
              <ac:spMk id="2" creationId="{00000000-0000-0000-0000-000000000000}"/>
            </ac:spMkLst>
          </pc:spChg>
          <pc:spChg chg="mod">
            <ac:chgData name="Jonas Müller" userId="86188d62421addff" providerId="Windows Live" clId="Web-{16D0EB77-B4E5-4C44-92ED-5EA96D443E06}" dt="2025-02-11T15:12:37.364" v="2188"/>
            <ac:spMkLst>
              <pc:docMk/>
              <pc:sldMasterMk cId="594725491" sldId="2147483648"/>
              <pc:sldLayoutMk cId="2509888776" sldId="2147483657"/>
              <ac:spMk id="3" creationId="{00000000-0000-0000-0000-000000000000}"/>
            </ac:spMkLst>
          </pc:spChg>
          <pc:spChg chg="mod">
            <ac:chgData name="Jonas Müller" userId="86188d62421addff" providerId="Windows Live" clId="Web-{16D0EB77-B4E5-4C44-92ED-5EA96D443E06}" dt="2025-02-11T15:12:37.364" v="2188"/>
            <ac:spMkLst>
              <pc:docMk/>
              <pc:sldMasterMk cId="594725491" sldId="2147483648"/>
              <pc:sldLayoutMk cId="2509888776" sldId="2147483657"/>
              <ac:spMk id="4" creationId="{00000000-0000-0000-0000-000000000000}"/>
            </ac:spMkLst>
          </pc:spChg>
        </pc:sldLayoutChg>
        <pc:sldLayoutChg chg="modSp">
          <pc:chgData name="Jonas Müller" userId="86188d62421addff" providerId="Windows Live" clId="Web-{16D0EB77-B4E5-4C44-92ED-5EA96D443E06}" dt="2025-02-11T15:12:37.364" v="2188"/>
          <pc:sldLayoutMkLst>
            <pc:docMk/>
            <pc:sldMasterMk cId="594725491" sldId="2147483648"/>
            <pc:sldLayoutMk cId="2809958959" sldId="2147483659"/>
          </pc:sldLayoutMkLst>
          <pc:spChg chg="mod">
            <ac:chgData name="Jonas Müller" userId="86188d62421addff" providerId="Windows Live" clId="Web-{16D0EB77-B4E5-4C44-92ED-5EA96D443E06}" dt="2025-02-11T15:12:37.364" v="2188"/>
            <ac:spMkLst>
              <pc:docMk/>
              <pc:sldMasterMk cId="594725491" sldId="2147483648"/>
              <pc:sldLayoutMk cId="2809958959" sldId="2147483659"/>
              <ac:spMk id="2" creationId="{00000000-0000-0000-0000-000000000000}"/>
            </ac:spMkLst>
          </pc:spChg>
          <pc:spChg chg="mod">
            <ac:chgData name="Jonas Müller" userId="86188d62421addff" providerId="Windows Live" clId="Web-{16D0EB77-B4E5-4C44-92ED-5EA96D443E06}" dt="2025-02-11T15:12:37.364" v="2188"/>
            <ac:spMkLst>
              <pc:docMk/>
              <pc:sldMasterMk cId="594725491" sldId="2147483648"/>
              <pc:sldLayoutMk cId="2809958959" sldId="2147483659"/>
              <ac:spMk id="3" creationId="{00000000-0000-0000-0000-000000000000}"/>
            </ac:spMkLst>
          </pc:spChg>
        </pc:sldLayoutChg>
      </pc:sldMasterChg>
    </pc:docChg>
  </pc:docChgLst>
  <pc:docChgLst>
    <pc:chgData name="Jonas Müller" userId="86188d62421addff" providerId="Windows Live" clId="Web-{71D8E577-5617-4831-873E-E5F67498B9BE}"/>
    <pc:docChg chg="mod modSld modMainMaster setSldSz">
      <pc:chgData name="Jonas Müller" userId="86188d62421addff" providerId="Windows Live" clId="Web-{71D8E577-5617-4831-873E-E5F67498B9BE}" dt="2025-02-10T23:02:05.084" v="298"/>
      <pc:docMkLst>
        <pc:docMk/>
      </pc:docMkLst>
      <pc:sldChg chg="addSp delSp modSp">
        <pc:chgData name="Jonas Müller" userId="86188d62421addff" providerId="Windows Live" clId="Web-{71D8E577-5617-4831-873E-E5F67498B9BE}" dt="2025-02-10T23:02:05.084" v="298"/>
        <pc:sldMkLst>
          <pc:docMk/>
          <pc:sldMk cId="1577499883" sldId="256"/>
        </pc:sldMkLst>
        <pc:spChg chg="del mod">
          <ac:chgData name="Jonas Müller" userId="86188d62421addff" providerId="Windows Live" clId="Web-{71D8E577-5617-4831-873E-E5F67498B9BE}" dt="2025-02-10T22:44:01.848" v="3"/>
          <ac:spMkLst>
            <pc:docMk/>
            <pc:sldMk cId="1577499883" sldId="256"/>
            <ac:spMk id="2" creationId="{00000000-0000-0000-0000-000000000000}"/>
          </ac:spMkLst>
        </pc:spChg>
        <pc:spChg chg="mod">
          <ac:chgData name="Jonas Müller" userId="86188d62421addff" providerId="Windows Live" clId="Web-{71D8E577-5617-4831-873E-E5F67498B9BE}" dt="2025-02-10T22:46:03.263" v="31" actId="1076"/>
          <ac:spMkLst>
            <pc:docMk/>
            <pc:sldMk cId="1577499883" sldId="256"/>
            <ac:spMk id="3" creationId="{00000000-0000-0000-0000-000000000000}"/>
          </ac:spMkLst>
        </pc:spChg>
        <pc:spChg chg="add del mod">
          <ac:chgData name="Jonas Müller" userId="86188d62421addff" providerId="Windows Live" clId="Web-{71D8E577-5617-4831-873E-E5F67498B9BE}" dt="2025-02-10T22:50:31.735" v="47"/>
          <ac:spMkLst>
            <pc:docMk/>
            <pc:sldMk cId="1577499883" sldId="256"/>
            <ac:spMk id="5" creationId="{B4DD8F1B-A354-299F-D605-5FDBED552EB3}"/>
          </ac:spMkLst>
        </pc:spChg>
        <pc:spChg chg="add mod ord">
          <ac:chgData name="Jonas Müller" userId="86188d62421addff" providerId="Windows Live" clId="Web-{71D8E577-5617-4831-873E-E5F67498B9BE}" dt="2025-02-10T22:46:08.966" v="33" actId="14100"/>
          <ac:spMkLst>
            <pc:docMk/>
            <pc:sldMk cId="1577499883" sldId="256"/>
            <ac:spMk id="6" creationId="{2F4F03A0-835B-2B3C-0A7D-EDFF5C81A596}"/>
          </ac:spMkLst>
        </pc:spChg>
        <pc:spChg chg="add mod">
          <ac:chgData name="Jonas Müller" userId="86188d62421addff" providerId="Windows Live" clId="Web-{71D8E577-5617-4831-873E-E5F67498B9BE}" dt="2025-02-10T23:01:50.161" v="279" actId="20577"/>
          <ac:spMkLst>
            <pc:docMk/>
            <pc:sldMk cId="1577499883" sldId="256"/>
            <ac:spMk id="11" creationId="{19CDC52F-9B45-6D3E-9CA0-CAC9BEF5A92D}"/>
          </ac:spMkLst>
        </pc:spChg>
        <pc:picChg chg="add del mod">
          <ac:chgData name="Jonas Müller" userId="86188d62421addff" providerId="Windows Live" clId="Web-{71D8E577-5617-4831-873E-E5F67498B9BE}" dt="2025-02-10T22:48:20.038" v="37"/>
          <ac:picMkLst>
            <pc:docMk/>
            <pc:sldMk cId="1577499883" sldId="256"/>
            <ac:picMk id="7" creationId="{875817F3-A033-493F-D22D-7BD739110FB0}"/>
          </ac:picMkLst>
        </pc:picChg>
        <pc:picChg chg="add del mod">
          <ac:chgData name="Jonas Müller" userId="86188d62421addff" providerId="Windows Live" clId="Web-{71D8E577-5617-4831-873E-E5F67498B9BE}" dt="2025-02-10T22:48:59.510" v="40"/>
          <ac:picMkLst>
            <pc:docMk/>
            <pc:sldMk cId="1577499883" sldId="256"/>
            <ac:picMk id="8" creationId="{337049B3-70B4-2ECF-4FB6-E31DA9CA86BB}"/>
          </ac:picMkLst>
        </pc:picChg>
        <pc:picChg chg="add del mod">
          <ac:chgData name="Jonas Müller" userId="86188d62421addff" providerId="Windows Live" clId="Web-{71D8E577-5617-4831-873E-E5F67498B9BE}" dt="2025-02-10T22:50:32.876" v="48"/>
          <ac:picMkLst>
            <pc:docMk/>
            <pc:sldMk cId="1577499883" sldId="256"/>
            <ac:picMk id="9" creationId="{7DAC0EB3-32E4-4757-1E8F-CBC0FDD60221}"/>
          </ac:picMkLst>
        </pc:picChg>
        <pc:picChg chg="add mod">
          <ac:chgData name="Jonas Müller" userId="86188d62421addff" providerId="Windows Live" clId="Web-{71D8E577-5617-4831-873E-E5F67498B9BE}" dt="2025-02-10T22:51:15.519" v="52" actId="1076"/>
          <ac:picMkLst>
            <pc:docMk/>
            <pc:sldMk cId="1577499883" sldId="256"/>
            <ac:picMk id="10" creationId="{1E666652-38F4-3674-74AB-E51CB775A156}"/>
          </ac:picMkLst>
        </pc:picChg>
        <pc:inkChg chg="add">
          <ac:chgData name="Jonas Müller" userId="86188d62421addff" providerId="Windows Live" clId="Web-{71D8E577-5617-4831-873E-E5F67498B9BE}" dt="2025-02-10T23:01:50.271" v="280"/>
          <ac:inkMkLst>
            <pc:docMk/>
            <pc:sldMk cId="1577499883" sldId="256"/>
            <ac:inkMk id="12" creationId="{F391ACE7-30D9-4EA3-07CB-B585DA3DCD87}"/>
          </ac:inkMkLst>
        </pc:inkChg>
        <pc:inkChg chg="add">
          <ac:chgData name="Jonas Müller" userId="86188d62421addff" providerId="Windows Live" clId="Web-{71D8E577-5617-4831-873E-E5F67498B9BE}" dt="2025-02-10T23:01:51.505" v="281"/>
          <ac:inkMkLst>
            <pc:docMk/>
            <pc:sldMk cId="1577499883" sldId="256"/>
            <ac:inkMk id="13" creationId="{BA42DC8D-9B23-D239-1236-F3DFDFFC645E}"/>
          </ac:inkMkLst>
        </pc:inkChg>
        <pc:inkChg chg="add">
          <ac:chgData name="Jonas Müller" userId="86188d62421addff" providerId="Windows Live" clId="Web-{71D8E577-5617-4831-873E-E5F67498B9BE}" dt="2025-02-10T23:01:52.052" v="282"/>
          <ac:inkMkLst>
            <pc:docMk/>
            <pc:sldMk cId="1577499883" sldId="256"/>
            <ac:inkMk id="14" creationId="{74B6751D-A4D3-DBAB-1A24-6950FF5A182E}"/>
          </ac:inkMkLst>
        </pc:inkChg>
        <pc:inkChg chg="add">
          <ac:chgData name="Jonas Müller" userId="86188d62421addff" providerId="Windows Live" clId="Web-{71D8E577-5617-4831-873E-E5F67498B9BE}" dt="2025-02-10T23:01:52.052" v="283"/>
          <ac:inkMkLst>
            <pc:docMk/>
            <pc:sldMk cId="1577499883" sldId="256"/>
            <ac:inkMk id="15" creationId="{80B49DEB-467C-EEC1-B3CA-EF22D210773A}"/>
          </ac:inkMkLst>
        </pc:inkChg>
        <pc:inkChg chg="add">
          <ac:chgData name="Jonas Müller" userId="86188d62421addff" providerId="Windows Live" clId="Web-{71D8E577-5617-4831-873E-E5F67498B9BE}" dt="2025-02-10T23:01:53.427" v="284"/>
          <ac:inkMkLst>
            <pc:docMk/>
            <pc:sldMk cId="1577499883" sldId="256"/>
            <ac:inkMk id="16" creationId="{F9EDE647-CF58-18E7-28C3-C378C14C89A3}"/>
          </ac:inkMkLst>
        </pc:inkChg>
        <pc:inkChg chg="add">
          <ac:chgData name="Jonas Müller" userId="86188d62421addff" providerId="Windows Live" clId="Web-{71D8E577-5617-4831-873E-E5F67498B9BE}" dt="2025-02-10T23:01:53.834" v="285"/>
          <ac:inkMkLst>
            <pc:docMk/>
            <pc:sldMk cId="1577499883" sldId="256"/>
            <ac:inkMk id="17" creationId="{9AAEF0F3-E2CE-0F97-A3B8-974723186067}"/>
          </ac:inkMkLst>
        </pc:inkChg>
        <pc:inkChg chg="add">
          <ac:chgData name="Jonas Müller" userId="86188d62421addff" providerId="Windows Live" clId="Web-{71D8E577-5617-4831-873E-E5F67498B9BE}" dt="2025-02-10T23:01:57.490" v="286"/>
          <ac:inkMkLst>
            <pc:docMk/>
            <pc:sldMk cId="1577499883" sldId="256"/>
            <ac:inkMk id="18" creationId="{7DA8AA99-D576-45EB-4799-69226595C330}"/>
          </ac:inkMkLst>
        </pc:inkChg>
        <pc:inkChg chg="add">
          <ac:chgData name="Jonas Müller" userId="86188d62421addff" providerId="Windows Live" clId="Web-{71D8E577-5617-4831-873E-E5F67498B9BE}" dt="2025-02-10T23:01:57.928" v="287"/>
          <ac:inkMkLst>
            <pc:docMk/>
            <pc:sldMk cId="1577499883" sldId="256"/>
            <ac:inkMk id="19" creationId="{96199B20-4118-4112-9F10-8E476B183409}"/>
          </ac:inkMkLst>
        </pc:inkChg>
        <pc:inkChg chg="add">
          <ac:chgData name="Jonas Müller" userId="86188d62421addff" providerId="Windows Live" clId="Web-{71D8E577-5617-4831-873E-E5F67498B9BE}" dt="2025-02-10T23:02:01.412" v="288"/>
          <ac:inkMkLst>
            <pc:docMk/>
            <pc:sldMk cId="1577499883" sldId="256"/>
            <ac:inkMk id="20" creationId="{3A5BFEA5-6E0A-5A34-91CC-1CFF4F0D923A}"/>
          </ac:inkMkLst>
        </pc:inkChg>
        <pc:inkChg chg="add">
          <ac:chgData name="Jonas Müller" userId="86188d62421addff" providerId="Windows Live" clId="Web-{71D8E577-5617-4831-873E-E5F67498B9BE}" dt="2025-02-10T23:02:01.412" v="289"/>
          <ac:inkMkLst>
            <pc:docMk/>
            <pc:sldMk cId="1577499883" sldId="256"/>
            <ac:inkMk id="21" creationId="{19DB013D-DFED-D2B4-32EE-FB50420BADC1}"/>
          </ac:inkMkLst>
        </pc:inkChg>
        <pc:inkChg chg="add">
          <ac:chgData name="Jonas Müller" userId="86188d62421addff" providerId="Windows Live" clId="Web-{71D8E577-5617-4831-873E-E5F67498B9BE}" dt="2025-02-10T23:02:01.428" v="290"/>
          <ac:inkMkLst>
            <pc:docMk/>
            <pc:sldMk cId="1577499883" sldId="256"/>
            <ac:inkMk id="22" creationId="{3ABE7B9B-35D7-378D-262B-04E97BB2D86F}"/>
          </ac:inkMkLst>
        </pc:inkChg>
        <pc:inkChg chg="add">
          <ac:chgData name="Jonas Müller" userId="86188d62421addff" providerId="Windows Live" clId="Web-{71D8E577-5617-4831-873E-E5F67498B9BE}" dt="2025-02-10T23:02:01.428" v="291"/>
          <ac:inkMkLst>
            <pc:docMk/>
            <pc:sldMk cId="1577499883" sldId="256"/>
            <ac:inkMk id="23" creationId="{C1527BD8-6541-B690-F96C-FA18C947398F}"/>
          </ac:inkMkLst>
        </pc:inkChg>
        <pc:inkChg chg="add">
          <ac:chgData name="Jonas Müller" userId="86188d62421addff" providerId="Windows Live" clId="Web-{71D8E577-5617-4831-873E-E5F67498B9BE}" dt="2025-02-10T23:02:01.428" v="292"/>
          <ac:inkMkLst>
            <pc:docMk/>
            <pc:sldMk cId="1577499883" sldId="256"/>
            <ac:inkMk id="24" creationId="{AF04D6A7-D43B-9516-EF87-4FE9DB52EADB}"/>
          </ac:inkMkLst>
        </pc:inkChg>
        <pc:inkChg chg="add">
          <ac:chgData name="Jonas Müller" userId="86188d62421addff" providerId="Windows Live" clId="Web-{71D8E577-5617-4831-873E-E5F67498B9BE}" dt="2025-02-10T23:02:01.443" v="293"/>
          <ac:inkMkLst>
            <pc:docMk/>
            <pc:sldMk cId="1577499883" sldId="256"/>
            <ac:inkMk id="25" creationId="{AE53EB83-A293-4518-09FD-F0397ABC259E}"/>
          </ac:inkMkLst>
        </pc:inkChg>
        <pc:inkChg chg="add">
          <ac:chgData name="Jonas Müller" userId="86188d62421addff" providerId="Windows Live" clId="Web-{71D8E577-5617-4831-873E-E5F67498B9BE}" dt="2025-02-10T23:02:01.443" v="294"/>
          <ac:inkMkLst>
            <pc:docMk/>
            <pc:sldMk cId="1577499883" sldId="256"/>
            <ac:inkMk id="26" creationId="{369675CF-D650-5217-ED7F-FF3E20E0B3B5}"/>
          </ac:inkMkLst>
        </pc:inkChg>
        <pc:inkChg chg="add">
          <ac:chgData name="Jonas Müller" userId="86188d62421addff" providerId="Windows Live" clId="Web-{71D8E577-5617-4831-873E-E5F67498B9BE}" dt="2025-02-10T23:02:01.443" v="295"/>
          <ac:inkMkLst>
            <pc:docMk/>
            <pc:sldMk cId="1577499883" sldId="256"/>
            <ac:inkMk id="27" creationId="{7783308C-FB73-44FE-BD1D-14DC278E45DD}"/>
          </ac:inkMkLst>
        </pc:inkChg>
        <pc:inkChg chg="add">
          <ac:chgData name="Jonas Müller" userId="86188d62421addff" providerId="Windows Live" clId="Web-{71D8E577-5617-4831-873E-E5F67498B9BE}" dt="2025-02-10T23:02:01.459" v="296"/>
          <ac:inkMkLst>
            <pc:docMk/>
            <pc:sldMk cId="1577499883" sldId="256"/>
            <ac:inkMk id="28" creationId="{AF256408-0418-20FF-2661-95E63FAEBC6A}"/>
          </ac:inkMkLst>
        </pc:inkChg>
        <pc:inkChg chg="add">
          <ac:chgData name="Jonas Müller" userId="86188d62421addff" providerId="Windows Live" clId="Web-{71D8E577-5617-4831-873E-E5F67498B9BE}" dt="2025-02-10T23:02:01.459" v="297"/>
          <ac:inkMkLst>
            <pc:docMk/>
            <pc:sldMk cId="1577499883" sldId="256"/>
            <ac:inkMk id="29" creationId="{CA1F7A08-50F9-5936-6228-12A72302E333}"/>
          </ac:inkMkLst>
        </pc:inkChg>
        <pc:inkChg chg="add">
          <ac:chgData name="Jonas Müller" userId="86188d62421addff" providerId="Windows Live" clId="Web-{71D8E577-5617-4831-873E-E5F67498B9BE}" dt="2025-02-10T23:02:05.084" v="298"/>
          <ac:inkMkLst>
            <pc:docMk/>
            <pc:sldMk cId="1577499883" sldId="256"/>
            <ac:inkMk id="30" creationId="{67E1E4CD-8CDA-08EF-5161-8198A87CC545}"/>
          </ac:inkMkLst>
        </pc:inkChg>
      </pc:sldChg>
      <pc:sldMasterChg chg="modSp modSldLayout">
        <pc:chgData name="Jonas Müller" userId="86188d62421addff" providerId="Windows Live" clId="Web-{71D8E577-5617-4831-873E-E5F67498B9BE}" dt="2025-02-10T22:39:22.512" v="0"/>
        <pc:sldMasterMkLst>
          <pc:docMk/>
          <pc:sldMasterMk cId="594725491" sldId="2147483648"/>
        </pc:sldMasterMkLst>
        <pc:spChg chg="mod">
          <ac:chgData name="Jonas Müller" userId="86188d62421addff" providerId="Windows Live" clId="Web-{71D8E577-5617-4831-873E-E5F67498B9BE}" dt="2025-02-10T22:39:22.512" v="0"/>
          <ac:spMkLst>
            <pc:docMk/>
            <pc:sldMasterMk cId="594725491" sldId="2147483648"/>
            <ac:spMk id="2" creationId="{00000000-0000-0000-0000-000000000000}"/>
          </ac:spMkLst>
        </pc:spChg>
        <pc:spChg chg="mod">
          <ac:chgData name="Jonas Müller" userId="86188d62421addff" providerId="Windows Live" clId="Web-{71D8E577-5617-4831-873E-E5F67498B9BE}" dt="2025-02-10T22:39:22.512" v="0"/>
          <ac:spMkLst>
            <pc:docMk/>
            <pc:sldMasterMk cId="594725491" sldId="2147483648"/>
            <ac:spMk id="3" creationId="{00000000-0000-0000-0000-000000000000}"/>
          </ac:spMkLst>
        </pc:spChg>
        <pc:spChg chg="mod">
          <ac:chgData name="Jonas Müller" userId="86188d62421addff" providerId="Windows Live" clId="Web-{71D8E577-5617-4831-873E-E5F67498B9BE}" dt="2025-02-10T22:39:22.512" v="0"/>
          <ac:spMkLst>
            <pc:docMk/>
            <pc:sldMasterMk cId="594725491" sldId="2147483648"/>
            <ac:spMk id="4" creationId="{00000000-0000-0000-0000-000000000000}"/>
          </ac:spMkLst>
        </pc:spChg>
        <pc:spChg chg="mod">
          <ac:chgData name="Jonas Müller" userId="86188d62421addff" providerId="Windows Live" clId="Web-{71D8E577-5617-4831-873E-E5F67498B9BE}" dt="2025-02-10T22:39:22.512" v="0"/>
          <ac:spMkLst>
            <pc:docMk/>
            <pc:sldMasterMk cId="594725491" sldId="2147483648"/>
            <ac:spMk id="5" creationId="{00000000-0000-0000-0000-000000000000}"/>
          </ac:spMkLst>
        </pc:spChg>
        <pc:spChg chg="mod">
          <ac:chgData name="Jonas Müller" userId="86188d62421addff" providerId="Windows Live" clId="Web-{71D8E577-5617-4831-873E-E5F67498B9BE}" dt="2025-02-10T22:39:22.512" v="0"/>
          <ac:spMkLst>
            <pc:docMk/>
            <pc:sldMasterMk cId="594725491" sldId="2147483648"/>
            <ac:spMk id="6" creationId="{00000000-0000-0000-0000-000000000000}"/>
          </ac:spMkLst>
        </pc:spChg>
        <pc:sldLayoutChg chg="modSp">
          <pc:chgData name="Jonas Müller" userId="86188d62421addff" providerId="Windows Live" clId="Web-{71D8E577-5617-4831-873E-E5F67498B9BE}" dt="2025-02-10T22:39:22.512" v="0"/>
          <pc:sldLayoutMkLst>
            <pc:docMk/>
            <pc:sldMasterMk cId="594725491" sldId="2147483648"/>
            <pc:sldLayoutMk cId="4043166929" sldId="2147483649"/>
          </pc:sldLayoutMkLst>
          <pc:spChg chg="mod">
            <ac:chgData name="Jonas Müller" userId="86188d62421addff" providerId="Windows Live" clId="Web-{71D8E577-5617-4831-873E-E5F67498B9BE}" dt="2025-02-10T22:39:22.512" v="0"/>
            <ac:spMkLst>
              <pc:docMk/>
              <pc:sldMasterMk cId="594725491" sldId="2147483648"/>
              <pc:sldLayoutMk cId="4043166929" sldId="2147483649"/>
              <ac:spMk id="2" creationId="{00000000-0000-0000-0000-000000000000}"/>
            </ac:spMkLst>
          </pc:spChg>
          <pc:spChg chg="mod">
            <ac:chgData name="Jonas Müller" userId="86188d62421addff" providerId="Windows Live" clId="Web-{71D8E577-5617-4831-873E-E5F67498B9BE}" dt="2025-02-10T22:39:22.512" v="0"/>
            <ac:spMkLst>
              <pc:docMk/>
              <pc:sldMasterMk cId="594725491" sldId="2147483648"/>
              <pc:sldLayoutMk cId="4043166929" sldId="2147483649"/>
              <ac:spMk id="3" creationId="{00000000-0000-0000-0000-000000000000}"/>
            </ac:spMkLst>
          </pc:spChg>
        </pc:sldLayoutChg>
        <pc:sldLayoutChg chg="modSp">
          <pc:chgData name="Jonas Müller" userId="86188d62421addff" providerId="Windows Live" clId="Web-{71D8E577-5617-4831-873E-E5F67498B9BE}" dt="2025-02-10T22:39:22.512" v="0"/>
          <pc:sldLayoutMkLst>
            <pc:docMk/>
            <pc:sldMasterMk cId="594725491" sldId="2147483648"/>
            <pc:sldLayoutMk cId="2835585648" sldId="2147483651"/>
          </pc:sldLayoutMkLst>
          <pc:spChg chg="mod">
            <ac:chgData name="Jonas Müller" userId="86188d62421addff" providerId="Windows Live" clId="Web-{71D8E577-5617-4831-873E-E5F67498B9BE}" dt="2025-02-10T22:39:22.512" v="0"/>
            <ac:spMkLst>
              <pc:docMk/>
              <pc:sldMasterMk cId="594725491" sldId="2147483648"/>
              <pc:sldLayoutMk cId="2835585648" sldId="2147483651"/>
              <ac:spMk id="2" creationId="{00000000-0000-0000-0000-000000000000}"/>
            </ac:spMkLst>
          </pc:spChg>
          <pc:spChg chg="mod">
            <ac:chgData name="Jonas Müller" userId="86188d62421addff" providerId="Windows Live" clId="Web-{71D8E577-5617-4831-873E-E5F67498B9BE}" dt="2025-02-10T22:39:22.512" v="0"/>
            <ac:spMkLst>
              <pc:docMk/>
              <pc:sldMasterMk cId="594725491" sldId="2147483648"/>
              <pc:sldLayoutMk cId="2835585648" sldId="2147483651"/>
              <ac:spMk id="3" creationId="{00000000-0000-0000-0000-000000000000}"/>
            </ac:spMkLst>
          </pc:spChg>
        </pc:sldLayoutChg>
        <pc:sldLayoutChg chg="modSp">
          <pc:chgData name="Jonas Müller" userId="86188d62421addff" providerId="Windows Live" clId="Web-{71D8E577-5617-4831-873E-E5F67498B9BE}" dt="2025-02-10T22:39:22.512" v="0"/>
          <pc:sldLayoutMkLst>
            <pc:docMk/>
            <pc:sldMasterMk cId="594725491" sldId="2147483648"/>
            <pc:sldLayoutMk cId="742901757" sldId="2147483652"/>
          </pc:sldLayoutMkLst>
          <pc:spChg chg="mod">
            <ac:chgData name="Jonas Müller" userId="86188d62421addff" providerId="Windows Live" clId="Web-{71D8E577-5617-4831-873E-E5F67498B9BE}" dt="2025-02-10T22:39:22.512" v="0"/>
            <ac:spMkLst>
              <pc:docMk/>
              <pc:sldMasterMk cId="594725491" sldId="2147483648"/>
              <pc:sldLayoutMk cId="742901757" sldId="2147483652"/>
              <ac:spMk id="3" creationId="{00000000-0000-0000-0000-000000000000}"/>
            </ac:spMkLst>
          </pc:spChg>
          <pc:spChg chg="mod">
            <ac:chgData name="Jonas Müller" userId="86188d62421addff" providerId="Windows Live" clId="Web-{71D8E577-5617-4831-873E-E5F67498B9BE}" dt="2025-02-10T22:39:22.512" v="0"/>
            <ac:spMkLst>
              <pc:docMk/>
              <pc:sldMasterMk cId="594725491" sldId="2147483648"/>
              <pc:sldLayoutMk cId="742901757" sldId="2147483652"/>
              <ac:spMk id="4" creationId="{00000000-0000-0000-0000-000000000000}"/>
            </ac:spMkLst>
          </pc:spChg>
        </pc:sldLayoutChg>
        <pc:sldLayoutChg chg="modSp">
          <pc:chgData name="Jonas Müller" userId="86188d62421addff" providerId="Windows Live" clId="Web-{71D8E577-5617-4831-873E-E5F67498B9BE}" dt="2025-02-10T22:39:22.512" v="0"/>
          <pc:sldLayoutMkLst>
            <pc:docMk/>
            <pc:sldMasterMk cId="594725491" sldId="2147483648"/>
            <pc:sldLayoutMk cId="2024084034" sldId="2147483653"/>
          </pc:sldLayoutMkLst>
          <pc:spChg chg="mod">
            <ac:chgData name="Jonas Müller" userId="86188d62421addff" providerId="Windows Live" clId="Web-{71D8E577-5617-4831-873E-E5F67498B9BE}" dt="2025-02-10T22:39:22.512" v="0"/>
            <ac:spMkLst>
              <pc:docMk/>
              <pc:sldMasterMk cId="594725491" sldId="2147483648"/>
              <pc:sldLayoutMk cId="2024084034" sldId="2147483653"/>
              <ac:spMk id="2" creationId="{00000000-0000-0000-0000-000000000000}"/>
            </ac:spMkLst>
          </pc:spChg>
          <pc:spChg chg="mod">
            <ac:chgData name="Jonas Müller" userId="86188d62421addff" providerId="Windows Live" clId="Web-{71D8E577-5617-4831-873E-E5F67498B9BE}" dt="2025-02-10T22:39:22.512" v="0"/>
            <ac:spMkLst>
              <pc:docMk/>
              <pc:sldMasterMk cId="594725491" sldId="2147483648"/>
              <pc:sldLayoutMk cId="2024084034" sldId="2147483653"/>
              <ac:spMk id="3" creationId="{00000000-0000-0000-0000-000000000000}"/>
            </ac:spMkLst>
          </pc:spChg>
          <pc:spChg chg="mod">
            <ac:chgData name="Jonas Müller" userId="86188d62421addff" providerId="Windows Live" clId="Web-{71D8E577-5617-4831-873E-E5F67498B9BE}" dt="2025-02-10T22:39:22.512" v="0"/>
            <ac:spMkLst>
              <pc:docMk/>
              <pc:sldMasterMk cId="594725491" sldId="2147483648"/>
              <pc:sldLayoutMk cId="2024084034" sldId="2147483653"/>
              <ac:spMk id="4" creationId="{00000000-0000-0000-0000-000000000000}"/>
            </ac:spMkLst>
          </pc:spChg>
          <pc:spChg chg="mod">
            <ac:chgData name="Jonas Müller" userId="86188d62421addff" providerId="Windows Live" clId="Web-{71D8E577-5617-4831-873E-E5F67498B9BE}" dt="2025-02-10T22:39:22.512" v="0"/>
            <ac:spMkLst>
              <pc:docMk/>
              <pc:sldMasterMk cId="594725491" sldId="2147483648"/>
              <pc:sldLayoutMk cId="2024084034" sldId="2147483653"/>
              <ac:spMk id="5" creationId="{00000000-0000-0000-0000-000000000000}"/>
            </ac:spMkLst>
          </pc:spChg>
          <pc:spChg chg="mod">
            <ac:chgData name="Jonas Müller" userId="86188d62421addff" providerId="Windows Live" clId="Web-{71D8E577-5617-4831-873E-E5F67498B9BE}" dt="2025-02-10T22:39:22.512" v="0"/>
            <ac:spMkLst>
              <pc:docMk/>
              <pc:sldMasterMk cId="594725491" sldId="2147483648"/>
              <pc:sldLayoutMk cId="2024084034" sldId="2147483653"/>
              <ac:spMk id="6" creationId="{00000000-0000-0000-0000-000000000000}"/>
            </ac:spMkLst>
          </pc:spChg>
        </pc:sldLayoutChg>
        <pc:sldLayoutChg chg="modSp">
          <pc:chgData name="Jonas Müller" userId="86188d62421addff" providerId="Windows Live" clId="Web-{71D8E577-5617-4831-873E-E5F67498B9BE}" dt="2025-02-10T22:39:22.512" v="0"/>
          <pc:sldLayoutMkLst>
            <pc:docMk/>
            <pc:sldMasterMk cId="594725491" sldId="2147483648"/>
            <pc:sldLayoutMk cId="3453883237" sldId="2147483656"/>
          </pc:sldLayoutMkLst>
          <pc:spChg chg="mod">
            <ac:chgData name="Jonas Müller" userId="86188d62421addff" providerId="Windows Live" clId="Web-{71D8E577-5617-4831-873E-E5F67498B9BE}" dt="2025-02-10T22:39:22.512" v="0"/>
            <ac:spMkLst>
              <pc:docMk/>
              <pc:sldMasterMk cId="594725491" sldId="2147483648"/>
              <pc:sldLayoutMk cId="3453883237" sldId="2147483656"/>
              <ac:spMk id="2" creationId="{00000000-0000-0000-0000-000000000000}"/>
            </ac:spMkLst>
          </pc:spChg>
          <pc:spChg chg="mod">
            <ac:chgData name="Jonas Müller" userId="86188d62421addff" providerId="Windows Live" clId="Web-{71D8E577-5617-4831-873E-E5F67498B9BE}" dt="2025-02-10T22:39:22.512" v="0"/>
            <ac:spMkLst>
              <pc:docMk/>
              <pc:sldMasterMk cId="594725491" sldId="2147483648"/>
              <pc:sldLayoutMk cId="3453883237" sldId="2147483656"/>
              <ac:spMk id="3" creationId="{00000000-0000-0000-0000-000000000000}"/>
            </ac:spMkLst>
          </pc:spChg>
          <pc:spChg chg="mod">
            <ac:chgData name="Jonas Müller" userId="86188d62421addff" providerId="Windows Live" clId="Web-{71D8E577-5617-4831-873E-E5F67498B9BE}" dt="2025-02-10T22:39:22.512" v="0"/>
            <ac:spMkLst>
              <pc:docMk/>
              <pc:sldMasterMk cId="594725491" sldId="2147483648"/>
              <pc:sldLayoutMk cId="3453883237" sldId="2147483656"/>
              <ac:spMk id="4" creationId="{00000000-0000-0000-0000-000000000000}"/>
            </ac:spMkLst>
          </pc:spChg>
        </pc:sldLayoutChg>
        <pc:sldLayoutChg chg="modSp">
          <pc:chgData name="Jonas Müller" userId="86188d62421addff" providerId="Windows Live" clId="Web-{71D8E577-5617-4831-873E-E5F67498B9BE}" dt="2025-02-10T22:39:22.512" v="0"/>
          <pc:sldLayoutMkLst>
            <pc:docMk/>
            <pc:sldMasterMk cId="594725491" sldId="2147483648"/>
            <pc:sldLayoutMk cId="2509888776" sldId="2147483657"/>
          </pc:sldLayoutMkLst>
          <pc:spChg chg="mod">
            <ac:chgData name="Jonas Müller" userId="86188d62421addff" providerId="Windows Live" clId="Web-{71D8E577-5617-4831-873E-E5F67498B9BE}" dt="2025-02-10T22:39:22.512" v="0"/>
            <ac:spMkLst>
              <pc:docMk/>
              <pc:sldMasterMk cId="594725491" sldId="2147483648"/>
              <pc:sldLayoutMk cId="2509888776" sldId="2147483657"/>
              <ac:spMk id="2" creationId="{00000000-0000-0000-0000-000000000000}"/>
            </ac:spMkLst>
          </pc:spChg>
          <pc:spChg chg="mod">
            <ac:chgData name="Jonas Müller" userId="86188d62421addff" providerId="Windows Live" clId="Web-{71D8E577-5617-4831-873E-E5F67498B9BE}" dt="2025-02-10T22:39:22.512" v="0"/>
            <ac:spMkLst>
              <pc:docMk/>
              <pc:sldMasterMk cId="594725491" sldId="2147483648"/>
              <pc:sldLayoutMk cId="2509888776" sldId="2147483657"/>
              <ac:spMk id="3" creationId="{00000000-0000-0000-0000-000000000000}"/>
            </ac:spMkLst>
          </pc:spChg>
          <pc:spChg chg="mod">
            <ac:chgData name="Jonas Müller" userId="86188d62421addff" providerId="Windows Live" clId="Web-{71D8E577-5617-4831-873E-E5F67498B9BE}" dt="2025-02-10T22:39:22.512" v="0"/>
            <ac:spMkLst>
              <pc:docMk/>
              <pc:sldMasterMk cId="594725491" sldId="2147483648"/>
              <pc:sldLayoutMk cId="2509888776" sldId="2147483657"/>
              <ac:spMk id="4" creationId="{00000000-0000-0000-0000-000000000000}"/>
            </ac:spMkLst>
          </pc:spChg>
        </pc:sldLayoutChg>
        <pc:sldLayoutChg chg="modSp">
          <pc:chgData name="Jonas Müller" userId="86188d62421addff" providerId="Windows Live" clId="Web-{71D8E577-5617-4831-873E-E5F67498B9BE}" dt="2025-02-10T22:39:22.512" v="0"/>
          <pc:sldLayoutMkLst>
            <pc:docMk/>
            <pc:sldMasterMk cId="594725491" sldId="2147483648"/>
            <pc:sldLayoutMk cId="2809958959" sldId="2147483659"/>
          </pc:sldLayoutMkLst>
          <pc:spChg chg="mod">
            <ac:chgData name="Jonas Müller" userId="86188d62421addff" providerId="Windows Live" clId="Web-{71D8E577-5617-4831-873E-E5F67498B9BE}" dt="2025-02-10T22:39:22.512" v="0"/>
            <ac:spMkLst>
              <pc:docMk/>
              <pc:sldMasterMk cId="594725491" sldId="2147483648"/>
              <pc:sldLayoutMk cId="2809958959" sldId="2147483659"/>
              <ac:spMk id="2" creationId="{00000000-0000-0000-0000-000000000000}"/>
            </ac:spMkLst>
          </pc:spChg>
          <pc:spChg chg="mod">
            <ac:chgData name="Jonas Müller" userId="86188d62421addff" providerId="Windows Live" clId="Web-{71D8E577-5617-4831-873E-E5F67498B9BE}" dt="2025-02-10T22:39:22.512" v="0"/>
            <ac:spMkLst>
              <pc:docMk/>
              <pc:sldMasterMk cId="594725491" sldId="2147483648"/>
              <pc:sldLayoutMk cId="2809958959" sldId="2147483659"/>
              <ac:spMk id="3" creationId="{00000000-0000-0000-0000-000000000000}"/>
            </ac:spMkLst>
          </pc:spChg>
        </pc:sldLayoutChg>
      </pc:sldMasterChg>
    </pc:docChg>
  </pc:docChgLst>
  <pc:docChgLst>
    <pc:chgData name="Jonas Müller" userId="86188d62421addff" providerId="Windows Live" clId="Web-{A62A2DD2-DAD3-4269-8230-CF387A2107EC}"/>
    <pc:docChg chg="modSld">
      <pc:chgData name="Jonas Müller" userId="86188d62421addff" providerId="Windows Live" clId="Web-{A62A2DD2-DAD3-4269-8230-CF387A2107EC}" dt="2025-02-10T23:22:17.933" v="347"/>
      <pc:docMkLst>
        <pc:docMk/>
      </pc:docMkLst>
      <pc:sldChg chg="addSp delSp modSp">
        <pc:chgData name="Jonas Müller" userId="86188d62421addff" providerId="Windows Live" clId="Web-{A62A2DD2-DAD3-4269-8230-CF387A2107EC}" dt="2025-02-10T23:22:17.933" v="347"/>
        <pc:sldMkLst>
          <pc:docMk/>
          <pc:sldMk cId="1577499883" sldId="256"/>
        </pc:sldMkLst>
        <pc:spChg chg="add mod">
          <ac:chgData name="Jonas Müller" userId="86188d62421addff" providerId="Windows Live" clId="Web-{A62A2DD2-DAD3-4269-8230-CF387A2107EC}" dt="2025-02-10T23:21:42.494" v="336" actId="20577"/>
          <ac:spMkLst>
            <pc:docMk/>
            <pc:sldMk cId="1577499883" sldId="256"/>
            <ac:spMk id="2" creationId="{0967A9FE-670A-1826-1D22-33F7FC78A86C}"/>
          </ac:spMkLst>
        </pc:spChg>
        <pc:spChg chg="mod">
          <ac:chgData name="Jonas Müller" userId="86188d62421addff" providerId="Windows Live" clId="Web-{A62A2DD2-DAD3-4269-8230-CF387A2107EC}" dt="2025-02-10T23:13:09.942" v="330" actId="20577"/>
          <ac:spMkLst>
            <pc:docMk/>
            <pc:sldMk cId="1577499883" sldId="256"/>
            <ac:spMk id="11" creationId="{19CDC52F-9B45-6D3E-9CA0-CAC9BEF5A92D}"/>
          </ac:spMkLst>
        </pc:spChg>
        <pc:picChg chg="add mod">
          <ac:chgData name="Jonas Müller" userId="86188d62421addff" providerId="Windows Live" clId="Web-{A62A2DD2-DAD3-4269-8230-CF387A2107EC}" dt="2025-02-10T23:21:59.589" v="341" actId="1076"/>
          <ac:picMkLst>
            <pc:docMk/>
            <pc:sldMk cId="1577499883" sldId="256"/>
            <ac:picMk id="4" creationId="{8EF05B78-7A2A-61AA-E47D-81E12EF08B7F}"/>
          </ac:picMkLst>
        </pc:picChg>
        <pc:picChg chg="mod">
          <ac:chgData name="Jonas Müller" userId="86188d62421addff" providerId="Windows Live" clId="Web-{A62A2DD2-DAD3-4269-8230-CF387A2107EC}" dt="2025-02-10T23:22:05.542" v="343" actId="1076"/>
          <ac:picMkLst>
            <pc:docMk/>
            <pc:sldMk cId="1577499883" sldId="256"/>
            <ac:picMk id="10" creationId="{1E666652-38F4-3674-74AB-E51CB775A156}"/>
          </ac:picMkLst>
        </pc:picChg>
        <pc:inkChg chg="add">
          <ac:chgData name="Jonas Müller" userId="86188d62421addff" providerId="Windows Live" clId="Web-{A62A2DD2-DAD3-4269-8230-CF387A2107EC}" dt="2025-02-10T23:22:09.652" v="344"/>
          <ac:inkMkLst>
            <pc:docMk/>
            <pc:sldMk cId="1577499883" sldId="256"/>
            <ac:inkMk id="5" creationId="{22AAA5FB-D35F-BEE2-F8F4-2A584AF793A8}"/>
          </ac:inkMkLst>
        </pc:inkChg>
        <pc:inkChg chg="add">
          <ac:chgData name="Jonas Müller" userId="86188d62421addff" providerId="Windows Live" clId="Web-{A62A2DD2-DAD3-4269-8230-CF387A2107EC}" dt="2025-02-10T23:22:12.386" v="345"/>
          <ac:inkMkLst>
            <pc:docMk/>
            <pc:sldMk cId="1577499883" sldId="256"/>
            <ac:inkMk id="7" creationId="{35D5DC0F-EA4E-A6B7-B9CE-77D89EB47ECB}"/>
          </ac:inkMkLst>
        </pc:inkChg>
        <pc:inkChg chg="add del">
          <ac:chgData name="Jonas Müller" userId="86188d62421addff" providerId="Windows Live" clId="Web-{A62A2DD2-DAD3-4269-8230-CF387A2107EC}" dt="2025-02-10T23:22:17.933" v="347"/>
          <ac:inkMkLst>
            <pc:docMk/>
            <pc:sldMk cId="1577499883" sldId="256"/>
            <ac:inkMk id="8" creationId="{539458BF-90BD-D465-D404-0CB4E4BC550F}"/>
          </ac:inkMkLst>
        </pc:inkChg>
        <pc:inkChg chg="del">
          <ac:chgData name="Jonas Müller" userId="86188d62421addff" providerId="Windows Live" clId="Web-{A62A2DD2-DAD3-4269-8230-CF387A2107EC}" dt="2025-02-10T23:02:29.431" v="19"/>
          <ac:inkMkLst>
            <pc:docMk/>
            <pc:sldMk cId="1577499883" sldId="256"/>
            <ac:inkMk id="12" creationId="{F391ACE7-30D9-4EA3-07CB-B585DA3DCD87}"/>
          </ac:inkMkLst>
        </pc:inkChg>
        <pc:inkChg chg="del">
          <ac:chgData name="Jonas Müller" userId="86188d62421addff" providerId="Windows Live" clId="Web-{A62A2DD2-DAD3-4269-8230-CF387A2107EC}" dt="2025-02-10T23:02:29.431" v="18"/>
          <ac:inkMkLst>
            <pc:docMk/>
            <pc:sldMk cId="1577499883" sldId="256"/>
            <ac:inkMk id="13" creationId="{BA42DC8D-9B23-D239-1236-F3DFDFFC645E}"/>
          </ac:inkMkLst>
        </pc:inkChg>
        <pc:inkChg chg="del">
          <ac:chgData name="Jonas Müller" userId="86188d62421addff" providerId="Windows Live" clId="Web-{A62A2DD2-DAD3-4269-8230-CF387A2107EC}" dt="2025-02-10T23:02:29.431" v="17"/>
          <ac:inkMkLst>
            <pc:docMk/>
            <pc:sldMk cId="1577499883" sldId="256"/>
            <ac:inkMk id="14" creationId="{74B6751D-A4D3-DBAB-1A24-6950FF5A182E}"/>
          </ac:inkMkLst>
        </pc:inkChg>
        <pc:inkChg chg="del">
          <ac:chgData name="Jonas Müller" userId="86188d62421addff" providerId="Windows Live" clId="Web-{A62A2DD2-DAD3-4269-8230-CF387A2107EC}" dt="2025-02-10T23:02:29.431" v="16"/>
          <ac:inkMkLst>
            <pc:docMk/>
            <pc:sldMk cId="1577499883" sldId="256"/>
            <ac:inkMk id="15" creationId="{80B49DEB-467C-EEC1-B3CA-EF22D210773A}"/>
          </ac:inkMkLst>
        </pc:inkChg>
        <pc:inkChg chg="del">
          <ac:chgData name="Jonas Müller" userId="86188d62421addff" providerId="Windows Live" clId="Web-{A62A2DD2-DAD3-4269-8230-CF387A2107EC}" dt="2025-02-10T23:02:29.431" v="15"/>
          <ac:inkMkLst>
            <pc:docMk/>
            <pc:sldMk cId="1577499883" sldId="256"/>
            <ac:inkMk id="16" creationId="{F9EDE647-CF58-18E7-28C3-C378C14C89A3}"/>
          </ac:inkMkLst>
        </pc:inkChg>
        <pc:inkChg chg="del">
          <ac:chgData name="Jonas Müller" userId="86188d62421addff" providerId="Windows Live" clId="Web-{A62A2DD2-DAD3-4269-8230-CF387A2107EC}" dt="2025-02-10T23:02:29.431" v="14"/>
          <ac:inkMkLst>
            <pc:docMk/>
            <pc:sldMk cId="1577499883" sldId="256"/>
            <ac:inkMk id="17" creationId="{9AAEF0F3-E2CE-0F97-A3B8-974723186067}"/>
          </ac:inkMkLst>
        </pc:inkChg>
        <pc:inkChg chg="del">
          <ac:chgData name="Jonas Müller" userId="86188d62421addff" providerId="Windows Live" clId="Web-{A62A2DD2-DAD3-4269-8230-CF387A2107EC}" dt="2025-02-10T23:02:29.431" v="13"/>
          <ac:inkMkLst>
            <pc:docMk/>
            <pc:sldMk cId="1577499883" sldId="256"/>
            <ac:inkMk id="18" creationId="{7DA8AA99-D576-45EB-4799-69226595C330}"/>
          </ac:inkMkLst>
        </pc:inkChg>
        <pc:inkChg chg="del">
          <ac:chgData name="Jonas Müller" userId="86188d62421addff" providerId="Windows Live" clId="Web-{A62A2DD2-DAD3-4269-8230-CF387A2107EC}" dt="2025-02-10T23:02:29.431" v="12"/>
          <ac:inkMkLst>
            <pc:docMk/>
            <pc:sldMk cId="1577499883" sldId="256"/>
            <ac:inkMk id="19" creationId="{96199B20-4118-4112-9F10-8E476B183409}"/>
          </ac:inkMkLst>
        </pc:inkChg>
        <pc:inkChg chg="del">
          <ac:chgData name="Jonas Müller" userId="86188d62421addff" providerId="Windows Live" clId="Web-{A62A2DD2-DAD3-4269-8230-CF387A2107EC}" dt="2025-02-10T23:02:29.431" v="11"/>
          <ac:inkMkLst>
            <pc:docMk/>
            <pc:sldMk cId="1577499883" sldId="256"/>
            <ac:inkMk id="20" creationId="{3A5BFEA5-6E0A-5A34-91CC-1CFF4F0D923A}"/>
          </ac:inkMkLst>
        </pc:inkChg>
        <pc:inkChg chg="del">
          <ac:chgData name="Jonas Müller" userId="86188d62421addff" providerId="Windows Live" clId="Web-{A62A2DD2-DAD3-4269-8230-CF387A2107EC}" dt="2025-02-10T23:02:29.431" v="10"/>
          <ac:inkMkLst>
            <pc:docMk/>
            <pc:sldMk cId="1577499883" sldId="256"/>
            <ac:inkMk id="21" creationId="{19DB013D-DFED-D2B4-32EE-FB50420BADC1}"/>
          </ac:inkMkLst>
        </pc:inkChg>
        <pc:inkChg chg="del">
          <ac:chgData name="Jonas Müller" userId="86188d62421addff" providerId="Windows Live" clId="Web-{A62A2DD2-DAD3-4269-8230-CF387A2107EC}" dt="2025-02-10T23:02:29.431" v="9"/>
          <ac:inkMkLst>
            <pc:docMk/>
            <pc:sldMk cId="1577499883" sldId="256"/>
            <ac:inkMk id="22" creationId="{3ABE7B9B-35D7-378D-262B-04E97BB2D86F}"/>
          </ac:inkMkLst>
        </pc:inkChg>
        <pc:inkChg chg="del">
          <ac:chgData name="Jonas Müller" userId="86188d62421addff" providerId="Windows Live" clId="Web-{A62A2DD2-DAD3-4269-8230-CF387A2107EC}" dt="2025-02-10T23:02:29.431" v="8"/>
          <ac:inkMkLst>
            <pc:docMk/>
            <pc:sldMk cId="1577499883" sldId="256"/>
            <ac:inkMk id="23" creationId="{C1527BD8-6541-B690-F96C-FA18C947398F}"/>
          </ac:inkMkLst>
        </pc:inkChg>
        <pc:inkChg chg="del">
          <ac:chgData name="Jonas Müller" userId="86188d62421addff" providerId="Windows Live" clId="Web-{A62A2DD2-DAD3-4269-8230-CF387A2107EC}" dt="2025-02-10T23:02:29.431" v="7"/>
          <ac:inkMkLst>
            <pc:docMk/>
            <pc:sldMk cId="1577499883" sldId="256"/>
            <ac:inkMk id="24" creationId="{AF04D6A7-D43B-9516-EF87-4FE9DB52EADB}"/>
          </ac:inkMkLst>
        </pc:inkChg>
        <pc:inkChg chg="del">
          <ac:chgData name="Jonas Müller" userId="86188d62421addff" providerId="Windows Live" clId="Web-{A62A2DD2-DAD3-4269-8230-CF387A2107EC}" dt="2025-02-10T23:02:29.431" v="6"/>
          <ac:inkMkLst>
            <pc:docMk/>
            <pc:sldMk cId="1577499883" sldId="256"/>
            <ac:inkMk id="25" creationId="{AE53EB83-A293-4518-09FD-F0397ABC259E}"/>
          </ac:inkMkLst>
        </pc:inkChg>
        <pc:inkChg chg="del">
          <ac:chgData name="Jonas Müller" userId="86188d62421addff" providerId="Windows Live" clId="Web-{A62A2DD2-DAD3-4269-8230-CF387A2107EC}" dt="2025-02-10T23:02:29.431" v="5"/>
          <ac:inkMkLst>
            <pc:docMk/>
            <pc:sldMk cId="1577499883" sldId="256"/>
            <ac:inkMk id="26" creationId="{369675CF-D650-5217-ED7F-FF3E20E0B3B5}"/>
          </ac:inkMkLst>
        </pc:inkChg>
        <pc:inkChg chg="del">
          <ac:chgData name="Jonas Müller" userId="86188d62421addff" providerId="Windows Live" clId="Web-{A62A2DD2-DAD3-4269-8230-CF387A2107EC}" dt="2025-02-10T23:02:29.431" v="4"/>
          <ac:inkMkLst>
            <pc:docMk/>
            <pc:sldMk cId="1577499883" sldId="256"/>
            <ac:inkMk id="27" creationId="{7783308C-FB73-44FE-BD1D-14DC278E45DD}"/>
          </ac:inkMkLst>
        </pc:inkChg>
        <pc:inkChg chg="del">
          <ac:chgData name="Jonas Müller" userId="86188d62421addff" providerId="Windows Live" clId="Web-{A62A2DD2-DAD3-4269-8230-CF387A2107EC}" dt="2025-02-10T23:02:29.431" v="3"/>
          <ac:inkMkLst>
            <pc:docMk/>
            <pc:sldMk cId="1577499883" sldId="256"/>
            <ac:inkMk id="28" creationId="{AF256408-0418-20FF-2661-95E63FAEBC6A}"/>
          </ac:inkMkLst>
        </pc:inkChg>
        <pc:inkChg chg="del">
          <ac:chgData name="Jonas Müller" userId="86188d62421addff" providerId="Windows Live" clId="Web-{A62A2DD2-DAD3-4269-8230-CF387A2107EC}" dt="2025-02-10T23:02:29.431" v="2"/>
          <ac:inkMkLst>
            <pc:docMk/>
            <pc:sldMk cId="1577499883" sldId="256"/>
            <ac:inkMk id="29" creationId="{CA1F7A08-50F9-5936-6228-12A72302E333}"/>
          </ac:inkMkLst>
        </pc:inkChg>
        <pc:inkChg chg="del">
          <ac:chgData name="Jonas Müller" userId="86188d62421addff" providerId="Windows Live" clId="Web-{A62A2DD2-DAD3-4269-8230-CF387A2107EC}" dt="2025-02-10T23:02:29.431" v="1"/>
          <ac:inkMkLst>
            <pc:docMk/>
            <pc:sldMk cId="1577499883" sldId="256"/>
            <ac:inkMk id="30" creationId="{67E1E4CD-8CDA-08EF-5161-8198A87CC545}"/>
          </ac:inkMkLst>
        </pc:inkChg>
      </pc:sldChg>
    </pc:docChg>
  </pc:docChgLst>
  <pc:docChgLst>
    <pc:chgData name="Jonas Müller" userId="86188d62421addff" providerId="Windows Live" clId="Web-{22E180C0-E18F-49B5-8593-B5397B6FF3F6}"/>
    <pc:docChg chg="modSld">
      <pc:chgData name="Jonas Müller" userId="86188d62421addff" providerId="Windows Live" clId="Web-{22E180C0-E18F-49B5-8593-B5397B6FF3F6}" dt="2025-02-10T23:40:17.915" v="26" actId="1076"/>
      <pc:docMkLst>
        <pc:docMk/>
      </pc:docMkLst>
      <pc:sldChg chg="modSp">
        <pc:chgData name="Jonas Müller" userId="86188d62421addff" providerId="Windows Live" clId="Web-{22E180C0-E18F-49B5-8593-B5397B6FF3F6}" dt="2025-02-10T23:40:17.915" v="26" actId="1076"/>
        <pc:sldMkLst>
          <pc:docMk/>
          <pc:sldMk cId="1577499883" sldId="256"/>
        </pc:sldMkLst>
        <pc:spChg chg="mod">
          <ac:chgData name="Jonas Müller" userId="86188d62421addff" providerId="Windows Live" clId="Web-{22E180C0-E18F-49B5-8593-B5397B6FF3F6}" dt="2025-02-10T23:39:38.586" v="23" actId="1076"/>
          <ac:spMkLst>
            <pc:docMk/>
            <pc:sldMk cId="1577499883" sldId="256"/>
            <ac:spMk id="2" creationId="{0967A9FE-670A-1826-1D22-33F7FC78A86C}"/>
          </ac:spMkLst>
        </pc:spChg>
        <pc:spChg chg="mod">
          <ac:chgData name="Jonas Müller" userId="86188d62421addff" providerId="Windows Live" clId="Web-{22E180C0-E18F-49B5-8593-B5397B6FF3F6}" dt="2025-02-10T23:37:19.661" v="7" actId="1076"/>
          <ac:spMkLst>
            <pc:docMk/>
            <pc:sldMk cId="1577499883" sldId="256"/>
            <ac:spMk id="11" creationId="{19CDC52F-9B45-6D3E-9CA0-CAC9BEF5A92D}"/>
          </ac:spMkLst>
        </pc:spChg>
        <pc:picChg chg="mod">
          <ac:chgData name="Jonas Müller" userId="86188d62421addff" providerId="Windows Live" clId="Web-{22E180C0-E18F-49B5-8593-B5397B6FF3F6}" dt="2025-02-10T23:39:31.351" v="22" actId="1076"/>
          <ac:picMkLst>
            <pc:docMk/>
            <pc:sldMk cId="1577499883" sldId="256"/>
            <ac:picMk id="4" creationId="{8EF05B78-7A2A-61AA-E47D-81E12EF08B7F}"/>
          </ac:picMkLst>
        </pc:picChg>
        <pc:picChg chg="mod">
          <ac:chgData name="Jonas Müller" userId="86188d62421addff" providerId="Windows Live" clId="Web-{22E180C0-E18F-49B5-8593-B5397B6FF3F6}" dt="2025-02-10T23:40:14.493" v="24" actId="1076"/>
          <ac:picMkLst>
            <pc:docMk/>
            <pc:sldMk cId="1577499883" sldId="256"/>
            <ac:picMk id="9" creationId="{CF1D59FC-C895-4499-5F61-B85FA73CB986}"/>
          </ac:picMkLst>
        </pc:picChg>
        <pc:picChg chg="mod">
          <ac:chgData name="Jonas Müller" userId="86188d62421addff" providerId="Windows Live" clId="Web-{22E180C0-E18F-49B5-8593-B5397B6FF3F6}" dt="2025-02-10T23:39:21.695" v="21" actId="14100"/>
          <ac:picMkLst>
            <pc:docMk/>
            <pc:sldMk cId="1577499883" sldId="256"/>
            <ac:picMk id="10" creationId="{1E666652-38F4-3674-74AB-E51CB775A156}"/>
          </ac:picMkLst>
        </pc:picChg>
        <pc:picChg chg="mod">
          <ac:chgData name="Jonas Müller" userId="86188d62421addff" providerId="Windows Live" clId="Web-{22E180C0-E18F-49B5-8593-B5397B6FF3F6}" dt="2025-02-10T23:40:17.915" v="26" actId="1076"/>
          <ac:picMkLst>
            <pc:docMk/>
            <pc:sldMk cId="1577499883" sldId="256"/>
            <ac:picMk id="14" creationId="{1934AEC1-FC5D-1D44-C2C7-BE9872CC67C0}"/>
          </ac:picMkLst>
        </pc:picChg>
        <pc:picChg chg="mod">
          <ac:chgData name="Jonas Müller" userId="86188d62421addff" providerId="Windows Live" clId="Web-{22E180C0-E18F-49B5-8593-B5397B6FF3F6}" dt="2025-02-10T23:40:16.274" v="25" actId="1076"/>
          <ac:picMkLst>
            <pc:docMk/>
            <pc:sldMk cId="1577499883" sldId="256"/>
            <ac:picMk id="21" creationId="{FF5EC216-850A-0BE7-D26C-33DD83FD2A70}"/>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10T23:22:20.918"/>
    </inkml:context>
    <inkml:brush xml:id="br0">
      <inkml:brushProperty name="width" value="0.1" units="cm"/>
      <inkml:brushProperty name="height" value="0.1" units="cm"/>
    </inkml:brush>
  </inkml:definitions>
  <inkml:trace contextRef="#ctx0" brushRef="#br0">29455 6456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2-11T12:44:31.441"/>
    </inkml:context>
    <inkml:brush xml:id="br0">
      <inkml:brushProperty name="width" value="0.1" units="cm"/>
      <inkml:brushProperty name="height" value="0.1" units="cm"/>
    </inkml:brush>
  </inkml:definitions>
  <inkml:trace contextRef="#ctx0" brushRef="#br0">29580 3334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3783806" y="3501149"/>
            <a:ext cx="22702838" cy="7447986"/>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3783806" y="11236357"/>
            <a:ext cx="22702838" cy="5165058"/>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11.02.2025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404316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11.02.2025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1699206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21662291" y="1138987"/>
            <a:ext cx="6527066" cy="18129706"/>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2081093" y="1138987"/>
            <a:ext cx="19202817" cy="18129706"/>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11.02.2025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80995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11.02.2025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433200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065328" y="5333434"/>
            <a:ext cx="26108263" cy="8898955"/>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2065328" y="14316576"/>
            <a:ext cx="26108263" cy="4679750"/>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11.02.2025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83558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2081094" y="5694936"/>
            <a:ext cx="12864941" cy="13573757"/>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15324415" y="5694936"/>
            <a:ext cx="12864941" cy="13573757"/>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3EB3054-B75A-4BD7-8B3E-8DC0F614FAF3}" type="datetimeFigureOut">
              <a:rPr lang="de-DE" smtClean="0"/>
              <a:t>11.02.2025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742901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2085036" y="1138989"/>
            <a:ext cx="26108263" cy="4135020"/>
          </a:xfrm>
        </p:spPr>
        <p:txBody>
          <a:bodyPr/>
          <a:lstStyle/>
          <a:p>
            <a:r>
              <a:rPr lang="de-DE"/>
              <a:t>Titelmasterformat durch Klicken bearbeiten</a:t>
            </a:r>
          </a:p>
        </p:txBody>
      </p:sp>
      <p:sp>
        <p:nvSpPr>
          <p:cNvPr id="3" name="Textplatzhalter 2"/>
          <p:cNvSpPr>
            <a:spLocks noGrp="1"/>
          </p:cNvSpPr>
          <p:nvPr>
            <p:ph type="body" idx="1"/>
          </p:nvPr>
        </p:nvSpPr>
        <p:spPr>
          <a:xfrm>
            <a:off x="2085037" y="5244294"/>
            <a:ext cx="12805818" cy="257014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2085037" y="7814442"/>
            <a:ext cx="12805818" cy="1149386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15324415" y="5244294"/>
            <a:ext cx="12868884" cy="257014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15324415" y="7814442"/>
            <a:ext cx="12868884" cy="1149386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3EB3054-B75A-4BD7-8B3E-8DC0F614FAF3}" type="datetimeFigureOut">
              <a:rPr lang="de-DE" smtClean="0"/>
              <a:t>11.02.2025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02408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3EB3054-B75A-4BD7-8B3E-8DC0F614FAF3}" type="datetimeFigureOut">
              <a:rPr lang="de-DE" smtClean="0"/>
              <a:t>11.02.2025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44020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EB3054-B75A-4BD7-8B3E-8DC0F614FAF3}" type="datetimeFigureOut">
              <a:rPr lang="de-DE" smtClean="0"/>
              <a:t>11.02.2025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08769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085037" y="1426210"/>
            <a:ext cx="9763007" cy="4991735"/>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12868884" y="3080219"/>
            <a:ext cx="15324415" cy="152030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2085037" y="6417945"/>
            <a:ext cx="9763007" cy="118900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11.02.2025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45388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2085037" y="1426210"/>
            <a:ext cx="9763007" cy="4991735"/>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12868884" y="3080219"/>
            <a:ext cx="15324415" cy="152030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2085037" y="6417945"/>
            <a:ext cx="9763007" cy="1189003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11.02.2025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50988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081094" y="1138989"/>
            <a:ext cx="26108263" cy="4135020"/>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2081094" y="5694936"/>
            <a:ext cx="26108263" cy="13573757"/>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2081094" y="19828282"/>
            <a:ext cx="6810851" cy="1138987"/>
          </a:xfrm>
          <a:prstGeom prst="rect">
            <a:avLst/>
          </a:prstGeom>
        </p:spPr>
        <p:txBody>
          <a:bodyPr vert="horz" lIns="91440" tIns="45720" rIns="91440" bIns="45720" rtlCol="0" anchor="ctr"/>
          <a:lstStyle>
            <a:lvl1pPr algn="l">
              <a:defRPr sz="1200">
                <a:solidFill>
                  <a:schemeClr val="tx1">
                    <a:tint val="82000"/>
                  </a:schemeClr>
                </a:solidFill>
              </a:defRPr>
            </a:lvl1pPr>
          </a:lstStyle>
          <a:p>
            <a:fld id="{D3EB3054-B75A-4BD7-8B3E-8DC0F614FAF3}" type="datetimeFigureOut">
              <a:rPr lang="de-DE" smtClean="0"/>
              <a:t>11.02.2025</a:t>
            </a:fld>
            <a:endParaRPr lang="de-DE"/>
          </a:p>
        </p:txBody>
      </p:sp>
      <p:sp>
        <p:nvSpPr>
          <p:cNvPr id="5" name="Fußzeilenplatzhalter 4"/>
          <p:cNvSpPr>
            <a:spLocks noGrp="1"/>
          </p:cNvSpPr>
          <p:nvPr>
            <p:ph type="ftr" sz="quarter" idx="3"/>
          </p:nvPr>
        </p:nvSpPr>
        <p:spPr>
          <a:xfrm>
            <a:off x="10027087" y="19828282"/>
            <a:ext cx="10216277" cy="1138987"/>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p:cNvSpPr>
            <a:spLocks noGrp="1"/>
          </p:cNvSpPr>
          <p:nvPr>
            <p:ph type="sldNum" sz="quarter" idx="4"/>
          </p:nvPr>
        </p:nvSpPr>
        <p:spPr>
          <a:xfrm>
            <a:off x="21378505" y="19828282"/>
            <a:ext cx="6810851" cy="1138987"/>
          </a:xfrm>
          <a:prstGeom prst="rect">
            <a:avLst/>
          </a:prstGeom>
        </p:spPr>
        <p:txBody>
          <a:bodyPr vert="horz" lIns="91440" tIns="45720" rIns="91440" bIns="45720" rtlCol="0" anchor="ctr"/>
          <a:lstStyle>
            <a:lvl1pPr algn="r">
              <a:defRPr sz="1200">
                <a:solidFill>
                  <a:schemeClr val="tx1">
                    <a:tint val="82000"/>
                  </a:schemeClr>
                </a:solidFill>
              </a:defRPr>
            </a:lvl1pPr>
          </a:lstStyle>
          <a:p>
            <a:fld id="{802006FE-6571-4354-8775-F8708372C227}" type="slidenum">
              <a:rPr lang="de-DE" smtClean="0"/>
              <a:t>‹#›</a:t>
            </a:fld>
            <a:endParaRPr lang="de-DE"/>
          </a:p>
        </p:txBody>
      </p:sp>
    </p:spTree>
    <p:extLst>
      <p:ext uri="{BB962C8B-B14F-4D97-AF65-F5344CB8AC3E}">
        <p14:creationId xmlns:p14="http://schemas.microsoft.com/office/powerpoint/2010/main" val="594725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jpeg"/><Relationship Id="rId7"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3.png"/><Relationship Id="rId4" Type="http://schemas.openxmlformats.org/officeDocument/2006/relationships/customXml" Target="../ink/ink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Rounded Corners 30">
            <a:extLst>
              <a:ext uri="{FF2B5EF4-FFF2-40B4-BE49-F238E27FC236}">
                <a16:creationId xmlns:a16="http://schemas.microsoft.com/office/drawing/2014/main" id="{B6CF01E5-BB40-A43C-1EED-B8C5571F29FA}"/>
              </a:ext>
            </a:extLst>
          </p:cNvPr>
          <p:cNvSpPr/>
          <p:nvPr/>
        </p:nvSpPr>
        <p:spPr>
          <a:xfrm>
            <a:off x="21071452" y="16687216"/>
            <a:ext cx="2781110" cy="676224"/>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EC318533-7A93-7C72-F01C-2C85AA7CA964}"/>
              </a:ext>
            </a:extLst>
          </p:cNvPr>
          <p:cNvSpPr/>
          <p:nvPr/>
        </p:nvSpPr>
        <p:spPr>
          <a:xfrm>
            <a:off x="10597732" y="16687172"/>
            <a:ext cx="2956897" cy="728959"/>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61E9915F-B5E6-9C73-8756-FD0D413C3EBD}"/>
              </a:ext>
            </a:extLst>
          </p:cNvPr>
          <p:cNvSpPr/>
          <p:nvPr/>
        </p:nvSpPr>
        <p:spPr>
          <a:xfrm>
            <a:off x="826884" y="16687129"/>
            <a:ext cx="3326048" cy="676224"/>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24EB75EB-9763-F8FB-B747-002D5010B706}"/>
              </a:ext>
            </a:extLst>
          </p:cNvPr>
          <p:cNvSpPr/>
          <p:nvPr/>
        </p:nvSpPr>
        <p:spPr>
          <a:xfrm>
            <a:off x="21072713" y="9222458"/>
            <a:ext cx="3726060" cy="676224"/>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072D11B7-AD3B-A945-89BB-C3CD3E82A463}"/>
              </a:ext>
            </a:extLst>
          </p:cNvPr>
          <p:cNvSpPr/>
          <p:nvPr/>
        </p:nvSpPr>
        <p:spPr>
          <a:xfrm>
            <a:off x="21124684" y="2417737"/>
            <a:ext cx="6576927" cy="676224"/>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F201B673-C9FC-07A5-38D6-B758CC5741B3}"/>
              </a:ext>
            </a:extLst>
          </p:cNvPr>
          <p:cNvSpPr/>
          <p:nvPr/>
        </p:nvSpPr>
        <p:spPr>
          <a:xfrm>
            <a:off x="10631897" y="2417722"/>
            <a:ext cx="4927268" cy="676224"/>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077B50D7-C0DB-387D-4087-07B27B35668F}"/>
              </a:ext>
            </a:extLst>
          </p:cNvPr>
          <p:cNvSpPr/>
          <p:nvPr/>
        </p:nvSpPr>
        <p:spPr>
          <a:xfrm>
            <a:off x="702880" y="2417707"/>
            <a:ext cx="6384734" cy="676224"/>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descr="A diagram of a operation unit&#10;&#10;AI-generated content may be incorrect.">
            <a:extLst>
              <a:ext uri="{FF2B5EF4-FFF2-40B4-BE49-F238E27FC236}">
                <a16:creationId xmlns:a16="http://schemas.microsoft.com/office/drawing/2014/main" id="{40ECD86B-B069-42A3-7F03-8FE8C8BD1E2A}"/>
              </a:ext>
            </a:extLst>
          </p:cNvPr>
          <p:cNvPicPr>
            <a:picLocks noChangeAspect="1"/>
          </p:cNvPicPr>
          <p:nvPr/>
        </p:nvPicPr>
        <p:blipFill>
          <a:blip r:embed="rId2"/>
          <a:stretch>
            <a:fillRect/>
          </a:stretch>
        </p:blipFill>
        <p:spPr>
          <a:xfrm>
            <a:off x="1098398" y="8089778"/>
            <a:ext cx="8333533" cy="7947167"/>
          </a:xfrm>
          <a:prstGeom prst="rect">
            <a:avLst/>
          </a:prstGeom>
        </p:spPr>
      </p:pic>
      <p:pic>
        <p:nvPicPr>
          <p:cNvPr id="5" name="Picture 4" descr="A diagram of a computer system&#10;&#10;AI-generated content may be incorrect.">
            <a:extLst>
              <a:ext uri="{FF2B5EF4-FFF2-40B4-BE49-F238E27FC236}">
                <a16:creationId xmlns:a16="http://schemas.microsoft.com/office/drawing/2014/main" id="{53D11D72-9A37-99CA-3A67-B08990C86DB8}"/>
              </a:ext>
            </a:extLst>
          </p:cNvPr>
          <p:cNvPicPr>
            <a:picLocks noChangeAspect="1"/>
          </p:cNvPicPr>
          <p:nvPr/>
        </p:nvPicPr>
        <p:blipFill>
          <a:blip r:embed="rId3"/>
          <a:stretch>
            <a:fillRect/>
          </a:stretch>
        </p:blipFill>
        <p:spPr>
          <a:xfrm>
            <a:off x="21068988" y="11764964"/>
            <a:ext cx="8812083" cy="4287680"/>
          </a:xfrm>
          <a:prstGeom prst="rect">
            <a:avLst/>
          </a:prstGeom>
        </p:spPr>
      </p:pic>
      <p:sp>
        <p:nvSpPr>
          <p:cNvPr id="6" name="Rechteck: abgerundete Ecken 5">
            <a:extLst>
              <a:ext uri="{FF2B5EF4-FFF2-40B4-BE49-F238E27FC236}">
                <a16:creationId xmlns:a16="http://schemas.microsoft.com/office/drawing/2014/main" id="{2F4F03A0-835B-2B3C-0A7D-EDFF5C81A596}"/>
              </a:ext>
            </a:extLst>
          </p:cNvPr>
          <p:cNvSpPr/>
          <p:nvPr/>
        </p:nvSpPr>
        <p:spPr>
          <a:xfrm>
            <a:off x="9021784" y="347134"/>
            <a:ext cx="12084468" cy="1432146"/>
          </a:xfrm>
          <a:prstGeom prst="roundRect">
            <a:avLst/>
          </a:prstGeom>
          <a:solidFill>
            <a:srgbClr val="00B0F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Untertitel 2"/>
          <p:cNvSpPr>
            <a:spLocks noGrp="1"/>
          </p:cNvSpPr>
          <p:nvPr>
            <p:ph type="subTitle" idx="1"/>
          </p:nvPr>
        </p:nvSpPr>
        <p:spPr>
          <a:xfrm>
            <a:off x="9017075" y="528923"/>
            <a:ext cx="12236299" cy="995023"/>
          </a:xfrm>
        </p:spPr>
        <p:txBody>
          <a:bodyPr vert="horz" lIns="91440" tIns="45720" rIns="91440" bIns="45720" rtlCol="0" anchor="t">
            <a:noAutofit/>
          </a:bodyPr>
          <a:lstStyle>
            <a:defPPr>
              <a:defRPr lang="de-DE"/>
            </a:defPPr>
            <a:lvl1pPr marL="0" algn="l" defTabSz="2479853" rtl="0" eaLnBrk="1" latinLnBrk="0" hangingPunct="1">
              <a:defRPr sz="4882" kern="1200">
                <a:solidFill>
                  <a:schemeClr val="tx1"/>
                </a:solidFill>
                <a:latin typeface="+mn-lt"/>
                <a:ea typeface="+mn-ea"/>
                <a:cs typeface="+mn-cs"/>
              </a:defRPr>
            </a:lvl1pPr>
            <a:lvl2pPr marL="1239926" algn="l" defTabSz="2479853" rtl="0" eaLnBrk="1" latinLnBrk="0" hangingPunct="1">
              <a:defRPr sz="4882" kern="1200">
                <a:solidFill>
                  <a:schemeClr val="tx1"/>
                </a:solidFill>
                <a:latin typeface="+mn-lt"/>
                <a:ea typeface="+mn-ea"/>
                <a:cs typeface="+mn-cs"/>
              </a:defRPr>
            </a:lvl2pPr>
            <a:lvl3pPr marL="2479853" algn="l" defTabSz="2479853" rtl="0" eaLnBrk="1" latinLnBrk="0" hangingPunct="1">
              <a:defRPr sz="4882" kern="1200">
                <a:solidFill>
                  <a:schemeClr val="tx1"/>
                </a:solidFill>
                <a:latin typeface="+mn-lt"/>
                <a:ea typeface="+mn-ea"/>
                <a:cs typeface="+mn-cs"/>
              </a:defRPr>
            </a:lvl3pPr>
            <a:lvl4pPr marL="3719779" algn="l" defTabSz="2479853" rtl="0" eaLnBrk="1" latinLnBrk="0" hangingPunct="1">
              <a:defRPr sz="4882" kern="1200">
                <a:solidFill>
                  <a:schemeClr val="tx1"/>
                </a:solidFill>
                <a:latin typeface="+mn-lt"/>
                <a:ea typeface="+mn-ea"/>
                <a:cs typeface="+mn-cs"/>
              </a:defRPr>
            </a:lvl4pPr>
            <a:lvl5pPr marL="4959706" algn="l" defTabSz="2479853" rtl="0" eaLnBrk="1" latinLnBrk="0" hangingPunct="1">
              <a:defRPr sz="4882" kern="1200">
                <a:solidFill>
                  <a:schemeClr val="tx1"/>
                </a:solidFill>
                <a:latin typeface="+mn-lt"/>
                <a:ea typeface="+mn-ea"/>
                <a:cs typeface="+mn-cs"/>
              </a:defRPr>
            </a:lvl5pPr>
            <a:lvl6pPr marL="6199632" algn="l" defTabSz="2479853" rtl="0" eaLnBrk="1" latinLnBrk="0" hangingPunct="1">
              <a:defRPr sz="4882" kern="1200">
                <a:solidFill>
                  <a:schemeClr val="tx1"/>
                </a:solidFill>
                <a:latin typeface="+mn-lt"/>
                <a:ea typeface="+mn-ea"/>
                <a:cs typeface="+mn-cs"/>
              </a:defRPr>
            </a:lvl6pPr>
            <a:lvl7pPr marL="7439558" algn="l" defTabSz="2479853" rtl="0" eaLnBrk="1" latinLnBrk="0" hangingPunct="1">
              <a:defRPr sz="4882" kern="1200">
                <a:solidFill>
                  <a:schemeClr val="tx1"/>
                </a:solidFill>
                <a:latin typeface="+mn-lt"/>
                <a:ea typeface="+mn-ea"/>
                <a:cs typeface="+mn-cs"/>
              </a:defRPr>
            </a:lvl7pPr>
            <a:lvl8pPr marL="8679485" algn="l" defTabSz="2479853" rtl="0" eaLnBrk="1" latinLnBrk="0" hangingPunct="1">
              <a:defRPr sz="4882" kern="1200">
                <a:solidFill>
                  <a:schemeClr val="tx1"/>
                </a:solidFill>
                <a:latin typeface="+mn-lt"/>
                <a:ea typeface="+mn-ea"/>
                <a:cs typeface="+mn-cs"/>
              </a:defRPr>
            </a:lvl8pPr>
            <a:lvl9pPr marL="9919411" algn="l" defTabSz="2479853" rtl="0" eaLnBrk="1" latinLnBrk="0" hangingPunct="1">
              <a:defRPr sz="4882" kern="1200">
                <a:solidFill>
                  <a:schemeClr val="tx1"/>
                </a:solidFill>
                <a:latin typeface="+mn-lt"/>
                <a:ea typeface="+mn-ea"/>
                <a:cs typeface="+mn-cs"/>
              </a:defRPr>
            </a:lvl9pPr>
          </a:lstStyle>
          <a:p>
            <a:pPr algn="ctr"/>
            <a:r>
              <a:rPr lang="de-DE" sz="8800" dirty="0">
                <a:solidFill>
                  <a:schemeClr val="bg1"/>
                </a:solidFill>
              </a:rPr>
              <a:t>Die Technischen Details</a:t>
            </a:r>
          </a:p>
        </p:txBody>
      </p:sp>
      <mc:AlternateContent xmlns:mc="http://schemas.openxmlformats.org/markup-compatibility/2006" xmlns:p14="http://schemas.microsoft.com/office/powerpoint/2010/main">
        <mc:Choice Requires="p14">
          <p:contentPart p14:bwMode="auto" r:id="rId4">
            <p14:nvContentPartPr>
              <p14:cNvPr id="7" name="Freihand 6">
                <a:extLst>
                  <a:ext uri="{FF2B5EF4-FFF2-40B4-BE49-F238E27FC236}">
                    <a16:creationId xmlns:a16="http://schemas.microsoft.com/office/drawing/2014/main" id="{35D5DC0F-EA4E-A6B7-B9CE-77D89EB47ECB}"/>
                  </a:ext>
                </a:extLst>
              </p14:cNvPr>
              <p14:cNvContentPartPr/>
              <p14:nvPr/>
            </p14:nvContentPartPr>
            <p14:xfrm>
              <a:off x="15080642" y="8513764"/>
              <a:ext cx="15451" cy="15451"/>
            </p14:xfrm>
          </p:contentPart>
        </mc:Choice>
        <mc:Fallback xmlns="">
          <p:pic>
            <p:nvPicPr>
              <p:cNvPr id="7" name="Freihand 6">
                <a:extLst>
                  <a:ext uri="{FF2B5EF4-FFF2-40B4-BE49-F238E27FC236}">
                    <a16:creationId xmlns:a16="http://schemas.microsoft.com/office/drawing/2014/main" id="{35D5DC0F-EA4E-A6B7-B9CE-77D89EB47ECB}"/>
                  </a:ext>
                </a:extLst>
              </p:cNvPr>
              <p:cNvPicPr/>
              <p:nvPr/>
            </p:nvPicPr>
            <p:blipFill>
              <a:blip r:embed="rId5"/>
              <a:stretch>
                <a:fillRect/>
              </a:stretch>
            </p:blipFill>
            <p:spPr>
              <a:xfrm>
                <a:off x="14308092" y="7741214"/>
                <a:ext cx="1545100" cy="15451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Ink 15">
                <a:extLst>
                  <a:ext uri="{FF2B5EF4-FFF2-40B4-BE49-F238E27FC236}">
                    <a16:creationId xmlns:a16="http://schemas.microsoft.com/office/drawing/2014/main" id="{54DEC963-1F14-1728-B420-72B7A0546815}"/>
                  </a:ext>
                </a:extLst>
              </p14:cNvPr>
              <p14:cNvContentPartPr/>
              <p14:nvPr/>
            </p14:nvContentPartPr>
            <p14:xfrm>
              <a:off x="14815894" y="1228968"/>
              <a:ext cx="22758" cy="22758"/>
            </p14:xfrm>
          </p:contentPart>
        </mc:Choice>
        <mc:Fallback xmlns="">
          <p:pic>
            <p:nvPicPr>
              <p:cNvPr id="16" name="Ink 15">
                <a:extLst>
                  <a:ext uri="{FF2B5EF4-FFF2-40B4-BE49-F238E27FC236}">
                    <a16:creationId xmlns:a16="http://schemas.microsoft.com/office/drawing/2014/main" id="{54DEC963-1F14-1728-B420-72B7A0546815}"/>
                  </a:ext>
                </a:extLst>
              </p:cNvPr>
              <p:cNvPicPr/>
              <p:nvPr/>
            </p:nvPicPr>
            <p:blipFill>
              <a:blip r:embed="rId5"/>
              <a:stretch>
                <a:fillRect/>
              </a:stretch>
            </p:blipFill>
            <p:spPr>
              <a:xfrm>
                <a:off x="13677994" y="91068"/>
                <a:ext cx="2275800" cy="2275800"/>
              </a:xfrm>
              <a:prstGeom prst="rect">
                <a:avLst/>
              </a:prstGeom>
            </p:spPr>
          </p:pic>
        </mc:Fallback>
      </mc:AlternateContent>
      <p:pic>
        <p:nvPicPr>
          <p:cNvPr id="4" name="Picture 3" descr="A diagram of a computer system&#10;&#10;AI-generated content may be incorrect.">
            <a:extLst>
              <a:ext uri="{FF2B5EF4-FFF2-40B4-BE49-F238E27FC236}">
                <a16:creationId xmlns:a16="http://schemas.microsoft.com/office/drawing/2014/main" id="{3305177F-5939-4B62-0E12-7AD2F7D6810B}"/>
              </a:ext>
            </a:extLst>
          </p:cNvPr>
          <p:cNvPicPr>
            <a:picLocks noChangeAspect="1"/>
          </p:cNvPicPr>
          <p:nvPr/>
        </p:nvPicPr>
        <p:blipFill>
          <a:blip r:embed="rId7"/>
          <a:stretch>
            <a:fillRect/>
          </a:stretch>
        </p:blipFill>
        <p:spPr>
          <a:xfrm>
            <a:off x="10565513" y="8084605"/>
            <a:ext cx="9135222" cy="7927268"/>
          </a:xfrm>
          <a:prstGeom prst="rect">
            <a:avLst/>
          </a:prstGeom>
        </p:spPr>
      </p:pic>
      <p:sp>
        <p:nvSpPr>
          <p:cNvPr id="9" name="TextBox 8">
            <a:extLst>
              <a:ext uri="{FF2B5EF4-FFF2-40B4-BE49-F238E27FC236}">
                <a16:creationId xmlns:a16="http://schemas.microsoft.com/office/drawing/2014/main" id="{E432C07B-9EE7-B5EF-0E8D-7BBFDA3660E6}"/>
              </a:ext>
            </a:extLst>
          </p:cNvPr>
          <p:cNvSpPr txBox="1"/>
          <p:nvPr/>
        </p:nvSpPr>
        <p:spPr>
          <a:xfrm>
            <a:off x="21240744" y="2419658"/>
            <a:ext cx="8973543" cy="66171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rPr>
              <a:t>Memory Mapped IO (MMIO)</a:t>
            </a:r>
          </a:p>
          <a:p>
            <a:endParaRPr lang="en-US" sz="2400" dirty="0"/>
          </a:p>
          <a:p>
            <a:r>
              <a:rPr lang="en-US" sz="2400" dirty="0"/>
              <a:t>MMIO </a:t>
            </a:r>
            <a:r>
              <a:rPr lang="en-US" sz="2400" dirty="0" err="1"/>
              <a:t>bietet</a:t>
            </a:r>
            <a:r>
              <a:rPr lang="en-US" sz="2400" dirty="0"/>
              <a:t> </a:t>
            </a:r>
            <a:r>
              <a:rPr lang="en-US" sz="2400" dirty="0" err="1"/>
              <a:t>eine</a:t>
            </a:r>
            <a:r>
              <a:rPr lang="en-US" sz="2400" dirty="0"/>
              <a:t> </a:t>
            </a:r>
            <a:r>
              <a:rPr lang="en-US" sz="2400" dirty="0" err="1"/>
              <a:t>gute</a:t>
            </a:r>
            <a:r>
              <a:rPr lang="en-US" sz="2400" dirty="0"/>
              <a:t> </a:t>
            </a:r>
            <a:r>
              <a:rPr lang="en-US" sz="2400" dirty="0" err="1"/>
              <a:t>Möglichkeit</a:t>
            </a:r>
            <a:r>
              <a:rPr lang="en-US" sz="2400" dirty="0"/>
              <a:t>, externe </a:t>
            </a:r>
            <a:r>
              <a:rPr lang="en-US" sz="2400" dirty="0" err="1"/>
              <a:t>Geräte</a:t>
            </a:r>
            <a:r>
              <a:rPr lang="en-US" sz="2400" dirty="0"/>
              <a:t> </a:t>
            </a:r>
            <a:r>
              <a:rPr lang="en-US" sz="2400" dirty="0" err="1"/>
              <a:t>wie</a:t>
            </a:r>
            <a:r>
              <a:rPr lang="en-US" sz="2400" dirty="0"/>
              <a:t> </a:t>
            </a:r>
            <a:r>
              <a:rPr lang="en-US" sz="2400" dirty="0" err="1"/>
              <a:t>Schnittstellen</a:t>
            </a:r>
            <a:r>
              <a:rPr lang="en-US" sz="2400" dirty="0"/>
              <a:t> an den </a:t>
            </a:r>
            <a:r>
              <a:rPr lang="en-US" sz="2400" dirty="0" err="1"/>
              <a:t>Prozessor</a:t>
            </a:r>
            <a:r>
              <a:rPr lang="en-US" sz="2400" dirty="0"/>
              <a:t>-Kern </a:t>
            </a:r>
            <a:r>
              <a:rPr lang="en-US" sz="2400" dirty="0" err="1"/>
              <a:t>anzubinden</a:t>
            </a:r>
            <a:r>
              <a:rPr lang="en-US" sz="2400" dirty="0"/>
              <a:t> und </a:t>
            </a:r>
            <a:r>
              <a:rPr lang="en-US" sz="2400" dirty="0" err="1"/>
              <a:t>auch</a:t>
            </a:r>
            <a:r>
              <a:rPr lang="en-US" sz="2400" dirty="0"/>
              <a:t> in Zukunft </a:t>
            </a:r>
            <a:r>
              <a:rPr lang="en-US" sz="2400" dirty="0" err="1"/>
              <a:t>Erweiterungen</a:t>
            </a:r>
            <a:r>
              <a:rPr lang="en-US" sz="2400" dirty="0"/>
              <a:t> </a:t>
            </a:r>
            <a:r>
              <a:rPr lang="en-US" sz="2400" dirty="0" err="1"/>
              <a:t>ohne</a:t>
            </a:r>
            <a:r>
              <a:rPr lang="en-US" sz="2400" dirty="0"/>
              <a:t> </a:t>
            </a:r>
            <a:r>
              <a:rPr lang="en-US" sz="2400" dirty="0" err="1"/>
              <a:t>großen</a:t>
            </a:r>
            <a:r>
              <a:rPr lang="en-US" sz="2400" dirty="0"/>
              <a:t> </a:t>
            </a:r>
            <a:r>
              <a:rPr lang="en-US" sz="2400" dirty="0" err="1"/>
              <a:t>Umbau</a:t>
            </a:r>
            <a:r>
              <a:rPr lang="en-US" sz="2400" dirty="0"/>
              <a:t> der </a:t>
            </a:r>
            <a:r>
              <a:rPr lang="en-US" sz="2400" dirty="0" err="1"/>
              <a:t>Architektur</a:t>
            </a:r>
            <a:r>
              <a:rPr lang="en-US" sz="2400" dirty="0"/>
              <a:t> </a:t>
            </a:r>
            <a:r>
              <a:rPr lang="en-US" sz="2400" dirty="0" err="1"/>
              <a:t>zuzulassen</a:t>
            </a:r>
            <a:r>
              <a:rPr lang="en-US" sz="2400" dirty="0"/>
              <a:t>. </a:t>
            </a:r>
            <a:r>
              <a:rPr lang="en-US" sz="2400" dirty="0" err="1"/>
              <a:t>Jedes</a:t>
            </a:r>
            <a:r>
              <a:rPr lang="en-US" sz="2400" dirty="0"/>
              <a:t> MMIO-</a:t>
            </a:r>
            <a:r>
              <a:rPr lang="en-US" sz="2400" dirty="0" err="1"/>
              <a:t>Gerät</a:t>
            </a:r>
            <a:r>
              <a:rPr lang="en-US" sz="2400" dirty="0"/>
              <a:t> </a:t>
            </a:r>
            <a:r>
              <a:rPr lang="en-US" sz="2400" dirty="0" err="1"/>
              <a:t>bekommt</a:t>
            </a:r>
            <a:r>
              <a:rPr lang="en-US" sz="2400" dirty="0"/>
              <a:t> seine </a:t>
            </a:r>
            <a:r>
              <a:rPr lang="en-US" sz="2400" dirty="0" err="1"/>
              <a:t>eigene</a:t>
            </a:r>
            <a:r>
              <a:rPr lang="en-US" sz="2400" dirty="0"/>
              <a:t> </a:t>
            </a:r>
            <a:r>
              <a:rPr lang="en-US" sz="2400" dirty="0" err="1"/>
              <a:t>Speicheradresse</a:t>
            </a:r>
            <a:r>
              <a:rPr lang="en-US" sz="2400" dirty="0"/>
              <a:t>, </a:t>
            </a:r>
            <a:r>
              <a:rPr lang="en-US" sz="2400" dirty="0" err="1"/>
              <a:t>welche</a:t>
            </a:r>
            <a:r>
              <a:rPr lang="en-US" sz="2400" dirty="0"/>
              <a:t> </a:t>
            </a:r>
            <a:r>
              <a:rPr lang="en-US" sz="2400" dirty="0" err="1"/>
              <a:t>nicht</a:t>
            </a:r>
            <a:r>
              <a:rPr lang="en-US" sz="2400" dirty="0"/>
              <a:t> </a:t>
            </a:r>
            <a:r>
              <a:rPr lang="en-US" sz="2400" dirty="0" err="1"/>
              <a:t>im</a:t>
            </a:r>
            <a:r>
              <a:rPr lang="en-US" sz="2400" dirty="0"/>
              <a:t> </a:t>
            </a:r>
            <a:r>
              <a:rPr lang="en-US" sz="2400" dirty="0" err="1"/>
              <a:t>Adressbereich</a:t>
            </a:r>
            <a:r>
              <a:rPr lang="en-US" sz="2400" dirty="0"/>
              <a:t> des </a:t>
            </a:r>
            <a:r>
              <a:rPr lang="en-US" sz="2400" dirty="0" err="1"/>
              <a:t>Hauptspeichers</a:t>
            </a:r>
            <a:r>
              <a:rPr lang="en-US" sz="2400" dirty="0"/>
              <a:t> </a:t>
            </a:r>
            <a:r>
              <a:rPr lang="en-US" sz="2400" dirty="0" err="1"/>
              <a:t>liegt</a:t>
            </a:r>
            <a:r>
              <a:rPr lang="en-US" sz="2400" dirty="0"/>
              <a:t>. Der </a:t>
            </a:r>
            <a:r>
              <a:rPr lang="en-US" sz="2400" dirty="0" err="1"/>
              <a:t>Prozessor</a:t>
            </a:r>
            <a:r>
              <a:rPr lang="en-US" sz="2400" dirty="0"/>
              <a:t>-Kern </a:t>
            </a:r>
            <a:r>
              <a:rPr lang="en-US" sz="2400" dirty="0" err="1"/>
              <a:t>kann</a:t>
            </a:r>
            <a:r>
              <a:rPr lang="en-US" sz="2400" dirty="0"/>
              <a:t> </a:t>
            </a:r>
            <a:r>
              <a:rPr lang="en-US" sz="2400" dirty="0" err="1"/>
              <a:t>dann</a:t>
            </a:r>
            <a:r>
              <a:rPr lang="en-US" sz="2400" dirty="0"/>
              <a:t> </a:t>
            </a:r>
            <a:r>
              <a:rPr lang="en-US" sz="2400" dirty="0" err="1"/>
              <a:t>durch</a:t>
            </a:r>
            <a:r>
              <a:rPr lang="en-US" sz="2400" dirty="0"/>
              <a:t> </a:t>
            </a:r>
            <a:r>
              <a:rPr lang="en-US" sz="2400" dirty="0" err="1"/>
              <a:t>einfachen</a:t>
            </a:r>
            <a:r>
              <a:rPr lang="en-US" sz="2400" dirty="0"/>
              <a:t> </a:t>
            </a:r>
            <a:r>
              <a:rPr lang="en-US" sz="2400" dirty="0" err="1"/>
              <a:t>Speicherzugriffe</a:t>
            </a:r>
            <a:r>
              <a:rPr lang="en-US" sz="2400" dirty="0"/>
              <a:t> </a:t>
            </a:r>
            <a:r>
              <a:rPr lang="en-US" sz="2400" dirty="0" err="1"/>
              <a:t>mit</a:t>
            </a:r>
            <a:r>
              <a:rPr lang="en-US" sz="2400" dirty="0"/>
              <a:t> </a:t>
            </a:r>
            <a:r>
              <a:rPr lang="en-US" sz="2400" dirty="0" err="1"/>
              <a:t>diesen</a:t>
            </a:r>
            <a:r>
              <a:rPr lang="en-US" sz="2400" dirty="0"/>
              <a:t> </a:t>
            </a:r>
            <a:r>
              <a:rPr lang="en-US" sz="2400" dirty="0" err="1"/>
              <a:t>Geräten</a:t>
            </a:r>
            <a:r>
              <a:rPr lang="en-US" sz="2400" dirty="0"/>
              <a:t> </a:t>
            </a:r>
            <a:r>
              <a:rPr lang="en-US" sz="2400" dirty="0" err="1"/>
              <a:t>kommunizieren</a:t>
            </a:r>
            <a:r>
              <a:rPr lang="en-US" sz="2400" dirty="0"/>
              <a:t>. Dabei </a:t>
            </a:r>
            <a:r>
              <a:rPr lang="en-US" sz="2400" dirty="0" err="1"/>
              <a:t>entscheidet</a:t>
            </a:r>
            <a:r>
              <a:rPr lang="en-US" sz="2400" dirty="0"/>
              <a:t> in </a:t>
            </a:r>
            <a:r>
              <a:rPr lang="en-US" sz="2400" dirty="0" err="1"/>
              <a:t>meinem</a:t>
            </a:r>
            <a:r>
              <a:rPr lang="en-US" sz="2400" dirty="0"/>
              <a:t> Fall der </a:t>
            </a:r>
            <a:r>
              <a:rPr lang="en-US" sz="2400" dirty="0" err="1"/>
              <a:t>Speichercontroller</a:t>
            </a:r>
            <a:r>
              <a:rPr lang="en-US" sz="2400" dirty="0"/>
              <a:t>, </a:t>
            </a:r>
            <a:r>
              <a:rPr lang="en-US" sz="2400" dirty="0" err="1"/>
              <a:t>ob</a:t>
            </a:r>
            <a:r>
              <a:rPr lang="en-US" sz="2400" dirty="0"/>
              <a:t> </a:t>
            </a:r>
            <a:r>
              <a:rPr lang="en-US" sz="2400" dirty="0" err="1"/>
              <a:t>ein</a:t>
            </a:r>
            <a:r>
              <a:rPr lang="en-US" sz="2400" dirty="0"/>
              <a:t> </a:t>
            </a:r>
            <a:r>
              <a:rPr lang="en-US" sz="2400" dirty="0" err="1"/>
              <a:t>Speicherzugriff</a:t>
            </a:r>
            <a:r>
              <a:rPr lang="en-US" sz="2400" dirty="0"/>
              <a:t> an </a:t>
            </a:r>
            <a:r>
              <a:rPr lang="en-US" sz="2400" dirty="0" err="1"/>
              <a:t>ein</a:t>
            </a:r>
            <a:r>
              <a:rPr lang="en-US" sz="2400" dirty="0"/>
              <a:t> MMIO-</a:t>
            </a:r>
            <a:r>
              <a:rPr lang="en-US" sz="2400" dirty="0" err="1"/>
              <a:t>Gerät</a:t>
            </a:r>
            <a:r>
              <a:rPr lang="en-US" sz="2400" dirty="0"/>
              <a:t> </a:t>
            </a:r>
            <a:r>
              <a:rPr lang="en-US" sz="2400" dirty="0" err="1"/>
              <a:t>oder</a:t>
            </a:r>
            <a:r>
              <a:rPr lang="en-US" sz="2400" dirty="0"/>
              <a:t> den </a:t>
            </a:r>
            <a:r>
              <a:rPr lang="en-US" sz="2400" dirty="0" err="1"/>
              <a:t>Hauptspeicher</a:t>
            </a:r>
            <a:r>
              <a:rPr lang="en-US" sz="2400" dirty="0"/>
              <a:t> </a:t>
            </a:r>
            <a:r>
              <a:rPr lang="en-US" sz="2400" dirty="0" err="1"/>
              <a:t>weitergeleitet</a:t>
            </a:r>
            <a:r>
              <a:rPr lang="en-US" sz="2400" dirty="0"/>
              <a:t> </a:t>
            </a:r>
            <a:r>
              <a:rPr lang="en-US" sz="2400" dirty="0" err="1"/>
              <a:t>werden</a:t>
            </a:r>
            <a:r>
              <a:rPr lang="en-US" sz="2400" dirty="0"/>
              <a:t> </a:t>
            </a:r>
            <a:r>
              <a:rPr lang="en-US" sz="2400" dirty="0" err="1"/>
              <a:t>soll</a:t>
            </a:r>
            <a:r>
              <a:rPr lang="en-US" sz="2400" dirty="0"/>
              <a:t>.</a:t>
            </a:r>
            <a:endParaRPr lang="en-US"/>
          </a:p>
          <a:p>
            <a:endParaRPr lang="en-US" sz="2400" b="1" dirty="0"/>
          </a:p>
          <a:p>
            <a:r>
              <a:rPr lang="en-US" sz="2400" b="1" err="1"/>
              <a:t>Folgende</a:t>
            </a:r>
            <a:r>
              <a:rPr lang="en-US" sz="2400" b="1" dirty="0"/>
              <a:t> MMIO-</a:t>
            </a:r>
            <a:r>
              <a:rPr lang="en-US" sz="2400" b="1" err="1"/>
              <a:t>Geräte</a:t>
            </a:r>
            <a:r>
              <a:rPr lang="en-US" sz="2400" b="1" dirty="0"/>
              <a:t> </a:t>
            </a:r>
            <a:r>
              <a:rPr lang="en-US" sz="2400" b="1" err="1"/>
              <a:t>werden</a:t>
            </a:r>
            <a:r>
              <a:rPr lang="en-US" sz="2400" b="1" dirty="0"/>
              <a:t> </a:t>
            </a:r>
            <a:r>
              <a:rPr lang="en-US" sz="2400" b="1" err="1"/>
              <a:t>momentan</a:t>
            </a:r>
            <a:r>
              <a:rPr lang="en-US" sz="2400" b="1" dirty="0"/>
              <a:t> </a:t>
            </a:r>
            <a:r>
              <a:rPr lang="en-US" sz="2400" b="1" err="1"/>
              <a:t>unterstützt</a:t>
            </a:r>
            <a:r>
              <a:rPr lang="en-US" sz="2400" b="1" dirty="0"/>
              <a:t>:</a:t>
            </a:r>
          </a:p>
          <a:p>
            <a:pPr marL="342900" indent="-342900">
              <a:buFont typeface="Arial"/>
              <a:buChar char="•"/>
            </a:pPr>
            <a:r>
              <a:rPr lang="en-US" sz="2400" dirty="0" err="1"/>
              <a:t>Serielle</a:t>
            </a:r>
            <a:r>
              <a:rPr lang="en-US" sz="2400" dirty="0"/>
              <a:t> </a:t>
            </a:r>
            <a:r>
              <a:rPr lang="en-US" sz="2400" dirty="0" err="1"/>
              <a:t>Schnittstelle</a:t>
            </a:r>
            <a:r>
              <a:rPr lang="en-US" sz="2400" dirty="0"/>
              <a:t> (UART)</a:t>
            </a:r>
          </a:p>
          <a:p>
            <a:pPr marL="342900" indent="-342900">
              <a:buFont typeface="Arial"/>
              <a:buChar char="•"/>
            </a:pPr>
            <a:r>
              <a:rPr lang="en-US" sz="2400" dirty="0" err="1"/>
              <a:t>Mehrere</a:t>
            </a:r>
            <a:r>
              <a:rPr lang="en-US" sz="2400" dirty="0"/>
              <a:t> Hardware-Timer</a:t>
            </a:r>
          </a:p>
          <a:p>
            <a:pPr marL="342900" indent="-342900">
              <a:buFont typeface="Arial"/>
              <a:buChar char="•"/>
            </a:pPr>
            <a:r>
              <a:rPr lang="en-US" sz="2400" dirty="0"/>
              <a:t>7-Segment-Display</a:t>
            </a:r>
          </a:p>
        </p:txBody>
      </p:sp>
      <p:sp>
        <p:nvSpPr>
          <p:cNvPr id="10" name="TextBox 9">
            <a:extLst>
              <a:ext uri="{FF2B5EF4-FFF2-40B4-BE49-F238E27FC236}">
                <a16:creationId xmlns:a16="http://schemas.microsoft.com/office/drawing/2014/main" id="{90211F2C-80AB-83F9-6F1B-F3A54885E40F}"/>
              </a:ext>
            </a:extLst>
          </p:cNvPr>
          <p:cNvSpPr txBox="1"/>
          <p:nvPr/>
        </p:nvSpPr>
        <p:spPr>
          <a:xfrm>
            <a:off x="10606517" y="2418882"/>
            <a:ext cx="8973543"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rPr>
              <a:t>Hardware-</a:t>
            </a:r>
            <a:r>
              <a:rPr lang="en-US" sz="4000" b="1" err="1">
                <a:solidFill>
                  <a:schemeClr val="bg1"/>
                </a:solidFill>
              </a:rPr>
              <a:t>Überblick</a:t>
            </a:r>
            <a:endParaRPr lang="en-US" sz="4000" b="1">
              <a:solidFill>
                <a:schemeClr val="bg1"/>
              </a:solidFill>
            </a:endParaRPr>
          </a:p>
          <a:p>
            <a:pPr marL="285750" indent="-285750">
              <a:buFont typeface="Arial,Sans-Serif"/>
              <a:buChar char="•"/>
            </a:pPr>
            <a:endParaRPr lang="de-DE" sz="2400" b="1" dirty="0"/>
          </a:p>
          <a:p>
            <a:pPr marL="285750" indent="-285750">
              <a:buFont typeface="Arial,Sans-Serif"/>
              <a:buChar char="•"/>
            </a:pPr>
            <a:r>
              <a:rPr lang="de-DE" sz="2400" b="1" dirty="0"/>
              <a:t>32-Bit Von-Neumann-Architektur</a:t>
            </a:r>
            <a:r>
              <a:rPr lang="de-DE" sz="2400" dirty="0"/>
              <a:t> entwickelt mit der Hardwarebeschreibungssprache </a:t>
            </a:r>
            <a:r>
              <a:rPr lang="de-DE" sz="2400" b="1" dirty="0"/>
              <a:t>VHDL</a:t>
            </a:r>
            <a:endParaRPr lang="en-US" sz="2400"/>
          </a:p>
          <a:p>
            <a:pPr marL="285750" indent="-285750">
              <a:buFont typeface="Arial,Sans-Serif"/>
              <a:buChar char="•"/>
            </a:pPr>
            <a:r>
              <a:rPr lang="de-DE" sz="2400" dirty="0"/>
              <a:t>Prozessor Kern mit </a:t>
            </a:r>
            <a:r>
              <a:rPr lang="de-DE" sz="2400" b="1" dirty="0"/>
              <a:t>16 Registern</a:t>
            </a:r>
            <a:r>
              <a:rPr lang="de-DE" sz="2400" dirty="0"/>
              <a:t>, </a:t>
            </a:r>
            <a:r>
              <a:rPr lang="de-DE" sz="2400" b="1" dirty="0"/>
              <a:t>Kontrolleinheit</a:t>
            </a:r>
            <a:r>
              <a:rPr lang="de-DE" sz="2400" dirty="0"/>
              <a:t> und </a:t>
            </a:r>
            <a:r>
              <a:rPr lang="de-DE" sz="2400" b="1" dirty="0"/>
              <a:t>ALU</a:t>
            </a:r>
          </a:p>
          <a:p>
            <a:pPr marL="285750" indent="-285750">
              <a:buFont typeface="Arial,Sans-Serif"/>
              <a:buChar char="•"/>
            </a:pPr>
            <a:r>
              <a:rPr lang="de-DE" sz="2400" b="1" dirty="0"/>
              <a:t>RISC-basierter Befehlssatz</a:t>
            </a:r>
            <a:r>
              <a:rPr lang="de-DE" sz="2400" dirty="0"/>
              <a:t> mit ungefähr 40 Instruktionen</a:t>
            </a:r>
            <a:endParaRPr lang="en-US" sz="2400" dirty="0"/>
          </a:p>
          <a:p>
            <a:pPr marL="285750" indent="-285750">
              <a:buFont typeface="Arial,Sans-Serif"/>
              <a:buChar char="•"/>
            </a:pPr>
            <a:r>
              <a:rPr lang="de-DE" sz="2400" dirty="0"/>
              <a:t>Maximale Taktrate von 50MHz mit der Option, diese beliebig nach unten anzupassen.</a:t>
            </a:r>
            <a:endParaRPr lang="en-US" sz="2400" dirty="0"/>
          </a:p>
          <a:p>
            <a:pPr marL="285750" indent="-285750">
              <a:buFont typeface="Arial,Sans-Serif"/>
              <a:buChar char="•"/>
            </a:pPr>
            <a:r>
              <a:rPr lang="de-DE" sz="2400" dirty="0"/>
              <a:t>Möglichkeit, Taktflanken per Knopfdruck zu triggern (</a:t>
            </a:r>
            <a:r>
              <a:rPr lang="de-DE" sz="2400" b="1" dirty="0"/>
              <a:t>Debugging</a:t>
            </a:r>
            <a:r>
              <a:rPr lang="de-DE" sz="2400" dirty="0"/>
              <a:t>). </a:t>
            </a:r>
            <a:endParaRPr lang="de-DE" dirty="0"/>
          </a:p>
          <a:p>
            <a:pPr marL="285750" indent="-285750">
              <a:buFont typeface="Arial,Sans-Serif"/>
              <a:buChar char="•"/>
            </a:pPr>
            <a:r>
              <a:rPr lang="de-DE" sz="2400" dirty="0"/>
              <a:t>Emulation der Architektur auf einem </a:t>
            </a:r>
            <a:r>
              <a:rPr lang="de-DE" sz="2400" b="1" dirty="0" err="1"/>
              <a:t>Basys</a:t>
            </a:r>
            <a:r>
              <a:rPr lang="de-DE" sz="2400" b="1" dirty="0"/>
              <a:t> 3 Board</a:t>
            </a:r>
            <a:r>
              <a:rPr lang="de-DE" sz="2400" dirty="0"/>
              <a:t> von </a:t>
            </a:r>
            <a:r>
              <a:rPr lang="de-DE" sz="2400" b="1" dirty="0" err="1"/>
              <a:t>Digilent</a:t>
            </a:r>
            <a:endParaRPr lang="de-DE" sz="2400" b="1"/>
          </a:p>
          <a:p>
            <a:pPr marL="285750" indent="-285750">
              <a:buFont typeface="Arial,Sans-Serif"/>
              <a:buChar char="•"/>
            </a:pPr>
            <a:r>
              <a:rPr lang="de-DE" sz="2400" dirty="0"/>
              <a:t>Menge des Hauptspeichers aufgrund der Hardware auf 225 KB begrenzt</a:t>
            </a:r>
          </a:p>
          <a:p>
            <a:endParaRPr lang="en-US" sz="2400" dirty="0"/>
          </a:p>
        </p:txBody>
      </p:sp>
      <p:sp>
        <p:nvSpPr>
          <p:cNvPr id="18" name="TextBox 17">
            <a:extLst>
              <a:ext uri="{FF2B5EF4-FFF2-40B4-BE49-F238E27FC236}">
                <a16:creationId xmlns:a16="http://schemas.microsoft.com/office/drawing/2014/main" id="{2E05E1A1-41C1-66F7-AAC0-DA65E5D94D6C}"/>
              </a:ext>
            </a:extLst>
          </p:cNvPr>
          <p:cNvSpPr txBox="1"/>
          <p:nvPr/>
        </p:nvSpPr>
        <p:spPr>
          <a:xfrm>
            <a:off x="695467" y="2422288"/>
            <a:ext cx="9144690" cy="100642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rPr>
              <a:t>Arithmetic Logic Unit (ALU)</a:t>
            </a:r>
            <a:endParaRPr lang="en-US" dirty="0">
              <a:solidFill>
                <a:schemeClr val="bg1"/>
              </a:solidFill>
            </a:endParaRPr>
          </a:p>
          <a:p>
            <a:pPr marL="285750" indent="-285750">
              <a:buFont typeface="Arial"/>
              <a:buChar char="•"/>
            </a:pPr>
            <a:endParaRPr lang="de-DE" sz="2400" dirty="0"/>
          </a:p>
          <a:p>
            <a:pPr marL="285750" indent="-285750">
              <a:buFont typeface="Arial"/>
              <a:buChar char="•"/>
            </a:pPr>
            <a:r>
              <a:rPr lang="de-DE" sz="2400" b="1" dirty="0">
                <a:ea typeface="+mn-lt"/>
                <a:cs typeface="+mn-lt"/>
              </a:rPr>
              <a:t>Unterstützung von folgenden arithmetischen Fixed-Point Operationen:</a:t>
            </a:r>
            <a:endParaRPr lang="en-US" sz="2400" b="1"/>
          </a:p>
          <a:p>
            <a:pPr marL="742950" lvl="1" indent="-285750">
              <a:buFont typeface="Arial,Sans-Serif"/>
              <a:buChar char="•"/>
            </a:pPr>
            <a:r>
              <a:rPr lang="de-DE" sz="2400" dirty="0"/>
              <a:t>Addition (mit und ohne Carry)</a:t>
            </a:r>
            <a:endParaRPr lang="en-US" sz="2400" dirty="0"/>
          </a:p>
          <a:p>
            <a:pPr marL="742950" lvl="1" indent="-285750">
              <a:buFont typeface="Arial,Sans-Serif"/>
              <a:buChar char="•"/>
            </a:pPr>
            <a:r>
              <a:rPr lang="de-DE" sz="2400" dirty="0"/>
              <a:t>Subtraktion (mit und ohne Carry, regulär und reverse)</a:t>
            </a:r>
            <a:endParaRPr lang="en-US" sz="2400" dirty="0"/>
          </a:p>
          <a:p>
            <a:pPr marL="742950" lvl="1" indent="-285750">
              <a:buFont typeface="Arial,Sans-Serif"/>
              <a:buChar char="•"/>
            </a:pPr>
            <a:r>
              <a:rPr lang="de-DE" sz="2400" dirty="0"/>
              <a:t>Multiplikation (64 Bit, wobei entweder die oberen oder die unteren 32 Bit ausgegeben werden können)</a:t>
            </a:r>
          </a:p>
          <a:p>
            <a:pPr marL="285750" indent="-285750">
              <a:buFont typeface="Arial,Sans-Serif"/>
              <a:buChar char="•"/>
            </a:pPr>
            <a:r>
              <a:rPr lang="de-DE" sz="2400" b="1" dirty="0"/>
              <a:t>Unterstützung von folgenden logischen Operationen:</a:t>
            </a:r>
          </a:p>
          <a:p>
            <a:pPr marL="800100" lvl="1" indent="-342900">
              <a:buFont typeface="Arial,Sans-Serif"/>
              <a:buChar char="•"/>
            </a:pPr>
            <a:r>
              <a:rPr lang="de-DE" sz="2400" dirty="0"/>
              <a:t>AND, XOR, OR, NOT, AND NOT</a:t>
            </a:r>
            <a:endParaRPr lang="de-DE" dirty="0"/>
          </a:p>
          <a:p>
            <a:pPr marL="285750" indent="-285750">
              <a:buFont typeface="Arial"/>
              <a:buChar char="•"/>
            </a:pPr>
            <a:r>
              <a:rPr lang="de-DE" sz="2400" b="1" err="1"/>
              <a:t>Rotate</a:t>
            </a:r>
            <a:r>
              <a:rPr lang="de-DE" sz="2400" b="1" dirty="0"/>
              <a:t>/Shift Unit, die folgende Bit-Manipulationen an Operand 2 vor der Berechnung erlaubt:</a:t>
            </a:r>
          </a:p>
          <a:p>
            <a:pPr marL="742950" lvl="1" indent="-285750">
              <a:buFont typeface="Arial"/>
              <a:buChar char="•"/>
            </a:pPr>
            <a:r>
              <a:rPr lang="de-DE" sz="2400" dirty="0"/>
              <a:t>Logische Verschiebung nach rechts/links (bis zu 31 Bit)</a:t>
            </a:r>
          </a:p>
          <a:p>
            <a:pPr marL="742950" lvl="1" indent="-285750">
              <a:buFont typeface="Arial"/>
              <a:buChar char="•"/>
            </a:pPr>
            <a:r>
              <a:rPr lang="de-DE" sz="2400" dirty="0"/>
              <a:t>Arithmetische Verschiebung nach rechts (bis zu 31 Bit)</a:t>
            </a:r>
          </a:p>
          <a:p>
            <a:pPr marL="742950" lvl="1" indent="-285750">
              <a:buFont typeface="Arial"/>
              <a:buChar char="•"/>
            </a:pPr>
            <a:r>
              <a:rPr lang="de-DE" sz="2400" dirty="0"/>
              <a:t>Rotation der Bits nach links (bis zu 31 Bit)</a:t>
            </a:r>
          </a:p>
          <a:p>
            <a:pPr marL="742950" lvl="1" indent="-285750">
              <a:buFont typeface="Arial"/>
              <a:buChar char="•"/>
            </a:pPr>
            <a:endParaRPr lang="de-DE" sz="2400" dirty="0"/>
          </a:p>
          <a:p>
            <a:pPr marL="742950" lvl="1" indent="-285750">
              <a:buFont typeface="Arial"/>
              <a:buChar char="•"/>
            </a:pPr>
            <a:endParaRPr lang="de-DE" sz="2400" dirty="0"/>
          </a:p>
          <a:p>
            <a:pPr lvl="1"/>
            <a:r>
              <a:rPr lang="de-DE" sz="2400" dirty="0"/>
              <a:t>    </a:t>
            </a:r>
          </a:p>
          <a:p>
            <a:pPr lvl="1"/>
            <a:endParaRPr lang="de-DE" sz="2400" dirty="0"/>
          </a:p>
          <a:p>
            <a:pPr lvl="1"/>
            <a:endParaRPr lang="de-DE" sz="2400" dirty="0"/>
          </a:p>
          <a:p>
            <a:pPr lvl="1"/>
            <a:endParaRPr lang="de-DE" sz="2400" dirty="0"/>
          </a:p>
          <a:p>
            <a:pPr marL="742950" lvl="1" indent="-285750">
              <a:buFont typeface="Arial"/>
              <a:buChar char="•"/>
            </a:pPr>
            <a:endParaRPr lang="de-DE" sz="2400" dirty="0"/>
          </a:p>
          <a:p>
            <a:endParaRPr lang="en-US" sz="4000" b="1" dirty="0"/>
          </a:p>
          <a:p>
            <a:endParaRPr lang="en-US" sz="4000" dirty="0"/>
          </a:p>
          <a:p>
            <a:endParaRPr lang="en-US" sz="2400" dirty="0"/>
          </a:p>
        </p:txBody>
      </p:sp>
      <p:sp>
        <p:nvSpPr>
          <p:cNvPr id="14" name="TextBox 13">
            <a:extLst>
              <a:ext uri="{FF2B5EF4-FFF2-40B4-BE49-F238E27FC236}">
                <a16:creationId xmlns:a16="http://schemas.microsoft.com/office/drawing/2014/main" id="{571DBB15-1D0A-22BA-7C99-64315121ADBE}"/>
              </a:ext>
            </a:extLst>
          </p:cNvPr>
          <p:cNvSpPr txBox="1"/>
          <p:nvPr/>
        </p:nvSpPr>
        <p:spPr>
          <a:xfrm>
            <a:off x="21073367" y="9216702"/>
            <a:ext cx="8973543"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err="1">
                <a:solidFill>
                  <a:schemeClr val="bg1"/>
                </a:solidFill>
              </a:rPr>
              <a:t>Kontrolleinheit</a:t>
            </a:r>
            <a:r>
              <a:rPr lang="en-US" sz="4000" b="1" dirty="0">
                <a:solidFill>
                  <a:schemeClr val="bg1"/>
                </a:solidFill>
              </a:rPr>
              <a:t> </a:t>
            </a:r>
            <a:endParaRPr lang="en-US">
              <a:solidFill>
                <a:schemeClr val="bg1"/>
              </a:solidFill>
            </a:endParaRPr>
          </a:p>
          <a:p>
            <a:endParaRPr lang="de-DE" sz="2400" dirty="0"/>
          </a:p>
          <a:p>
            <a:r>
              <a:rPr lang="de-DE" sz="2400" dirty="0"/>
              <a:t>Die Kontrolleinheit ist für die Verarbeitung von Befehlen und die Steuerung aller anderen Komponenten verantwortlich. Um dies umsetzen zu können, verfügt sie intern über einen Zustandsautomaten, der die internen Abläufe nach festgelegten Regeln steuert:</a:t>
            </a:r>
            <a:endParaRPr lang="en-US"/>
          </a:p>
          <a:p>
            <a:endParaRPr lang="en-US" sz="4000" b="1" dirty="0"/>
          </a:p>
          <a:p>
            <a:endParaRPr lang="en-US" sz="4000" dirty="0"/>
          </a:p>
          <a:p>
            <a:endParaRPr lang="en-US" sz="2400" dirty="0"/>
          </a:p>
        </p:txBody>
      </p:sp>
      <p:cxnSp>
        <p:nvCxnSpPr>
          <p:cNvPr id="21" name="Straight Arrow Connector 20">
            <a:extLst>
              <a:ext uri="{FF2B5EF4-FFF2-40B4-BE49-F238E27FC236}">
                <a16:creationId xmlns:a16="http://schemas.microsoft.com/office/drawing/2014/main" id="{4395AD37-E720-4711-6EE6-3D25E1402F84}"/>
              </a:ext>
            </a:extLst>
          </p:cNvPr>
          <p:cNvCxnSpPr/>
          <p:nvPr/>
        </p:nvCxnSpPr>
        <p:spPr>
          <a:xfrm flipH="1">
            <a:off x="9718416" y="2426371"/>
            <a:ext cx="34928" cy="13846853"/>
          </a:xfrm>
          <a:prstGeom prst="straightConnector1">
            <a:avLst/>
          </a:prstGeom>
          <a:ln w="57150">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9C9FD671-17A9-9E33-65C6-4A580A256546}"/>
              </a:ext>
            </a:extLst>
          </p:cNvPr>
          <p:cNvCxnSpPr>
            <a:cxnSpLocks/>
          </p:cNvCxnSpPr>
          <p:nvPr/>
        </p:nvCxnSpPr>
        <p:spPr>
          <a:xfrm flipH="1">
            <a:off x="20641700" y="2426426"/>
            <a:ext cx="34928" cy="13846853"/>
          </a:xfrm>
          <a:prstGeom prst="straightConnector1">
            <a:avLst/>
          </a:prstGeom>
          <a:ln w="57150">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606955A0-4E47-DC4B-65DB-8A00D5A0273F}"/>
              </a:ext>
            </a:extLst>
          </p:cNvPr>
          <p:cNvCxnSpPr>
            <a:cxnSpLocks/>
          </p:cNvCxnSpPr>
          <p:nvPr/>
        </p:nvCxnSpPr>
        <p:spPr>
          <a:xfrm flipH="1" flipV="1">
            <a:off x="21075905" y="9026941"/>
            <a:ext cx="8568313" cy="11602"/>
          </a:xfrm>
          <a:prstGeom prst="straightConnector1">
            <a:avLst/>
          </a:prstGeom>
          <a:ln w="57150">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69D5750A-BA7B-AAA5-2C80-E129CE18CBB8}"/>
              </a:ext>
            </a:extLst>
          </p:cNvPr>
          <p:cNvCxnSpPr>
            <a:cxnSpLocks/>
          </p:cNvCxnSpPr>
          <p:nvPr/>
        </p:nvCxnSpPr>
        <p:spPr>
          <a:xfrm flipH="1">
            <a:off x="837893" y="16553907"/>
            <a:ext cx="29075340" cy="7619"/>
          </a:xfrm>
          <a:prstGeom prst="straightConnector1">
            <a:avLst/>
          </a:prstGeom>
          <a:ln w="57150">
            <a:solidFill>
              <a:srgbClr val="00B0F0"/>
            </a:solidFill>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3057F536-A3FE-70DF-C688-23073A9D0512}"/>
              </a:ext>
            </a:extLst>
          </p:cNvPr>
          <p:cNvSpPr txBox="1"/>
          <p:nvPr/>
        </p:nvSpPr>
        <p:spPr>
          <a:xfrm>
            <a:off x="833280" y="16678601"/>
            <a:ext cx="6475786" cy="85869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rPr>
              <a:t>Programming</a:t>
            </a:r>
            <a:endParaRPr lang="en-US" dirty="0">
              <a:solidFill>
                <a:schemeClr val="bg1"/>
              </a:solidFill>
            </a:endParaRPr>
          </a:p>
          <a:p>
            <a:endParaRPr lang="en-US" sz="2400" dirty="0"/>
          </a:p>
          <a:p>
            <a:r>
              <a:rPr lang="en-US" sz="2400" dirty="0" err="1"/>
              <a:t>Programme</a:t>
            </a:r>
            <a:r>
              <a:rPr lang="en-US" sz="2400" dirty="0"/>
              <a:t> für </a:t>
            </a:r>
            <a:r>
              <a:rPr lang="en-US" sz="2400" dirty="0" err="1"/>
              <a:t>meinen</a:t>
            </a:r>
            <a:r>
              <a:rPr lang="en-US" sz="2400" dirty="0"/>
              <a:t> </a:t>
            </a:r>
            <a:r>
              <a:rPr lang="en-US" sz="2400" dirty="0" err="1"/>
              <a:t>Prozessor</a:t>
            </a:r>
            <a:r>
              <a:rPr lang="en-US" sz="2400" dirty="0"/>
              <a:t> </a:t>
            </a:r>
            <a:r>
              <a:rPr lang="en-US" sz="2400" dirty="0" err="1"/>
              <a:t>können</a:t>
            </a:r>
            <a:r>
              <a:rPr lang="en-US" sz="2400" dirty="0"/>
              <a:t> in </a:t>
            </a:r>
            <a:r>
              <a:rPr lang="en-US" sz="2400" dirty="0" err="1"/>
              <a:t>einer</a:t>
            </a:r>
            <a:r>
              <a:rPr lang="en-US" sz="2400" dirty="0"/>
              <a:t> an ARM </a:t>
            </a:r>
            <a:r>
              <a:rPr lang="en-US" sz="2400" dirty="0" err="1"/>
              <a:t>orientierten</a:t>
            </a:r>
            <a:r>
              <a:rPr lang="en-US" sz="2400" dirty="0"/>
              <a:t> Assembly </a:t>
            </a:r>
            <a:r>
              <a:rPr lang="en-US" sz="2400" dirty="0" err="1"/>
              <a:t>Sprache</a:t>
            </a:r>
            <a:r>
              <a:rPr lang="en-US" sz="2400" dirty="0"/>
              <a:t> </a:t>
            </a:r>
            <a:r>
              <a:rPr lang="en-US" sz="2400" dirty="0" err="1"/>
              <a:t>geschrieben</a:t>
            </a:r>
            <a:r>
              <a:rPr lang="en-US" sz="2400" dirty="0"/>
              <a:t> </a:t>
            </a:r>
            <a:r>
              <a:rPr lang="en-US" sz="2400" dirty="0" err="1"/>
              <a:t>werden</a:t>
            </a:r>
            <a:r>
              <a:rPr lang="en-US" sz="2400" dirty="0"/>
              <a:t>. Sie </a:t>
            </a:r>
            <a:r>
              <a:rPr lang="en-US" sz="2400" dirty="0" err="1"/>
              <a:t>bietet</a:t>
            </a:r>
            <a:r>
              <a:rPr lang="en-US" sz="2400" dirty="0"/>
              <a:t> </a:t>
            </a:r>
            <a:r>
              <a:rPr lang="en-US" sz="2400" dirty="0" err="1"/>
              <a:t>einen</a:t>
            </a:r>
            <a:r>
              <a:rPr lang="en-US" sz="2400" dirty="0"/>
              <a:t> </a:t>
            </a:r>
            <a:r>
              <a:rPr lang="en-US" sz="2400" dirty="0" err="1"/>
              <a:t>guten</a:t>
            </a:r>
            <a:r>
              <a:rPr lang="en-US" sz="2400" dirty="0"/>
              <a:t> </a:t>
            </a:r>
            <a:r>
              <a:rPr lang="en-US" sz="2400" dirty="0" err="1"/>
              <a:t>Einstieg</a:t>
            </a:r>
            <a:r>
              <a:rPr lang="en-US" sz="2400" dirty="0"/>
              <a:t> in </a:t>
            </a:r>
            <a:r>
              <a:rPr lang="en-US" sz="2400" dirty="0" err="1"/>
              <a:t>hardwarenahe</a:t>
            </a:r>
            <a:r>
              <a:rPr lang="en-US" sz="2400" dirty="0"/>
              <a:t> </a:t>
            </a:r>
            <a:r>
              <a:rPr lang="en-US" sz="2400" dirty="0" err="1"/>
              <a:t>Programmierung</a:t>
            </a:r>
            <a:r>
              <a:rPr lang="en-US" sz="2400" dirty="0"/>
              <a:t>, da es </a:t>
            </a:r>
            <a:r>
              <a:rPr lang="en-US" sz="2400" dirty="0" err="1"/>
              <a:t>eine</a:t>
            </a:r>
            <a:r>
              <a:rPr lang="en-US" sz="2400" dirty="0"/>
              <a:t> </a:t>
            </a:r>
            <a:r>
              <a:rPr lang="en-US" sz="2400" dirty="0" err="1"/>
              <a:t>überschaubare</a:t>
            </a:r>
            <a:r>
              <a:rPr lang="en-US" sz="2400" dirty="0"/>
              <a:t> </a:t>
            </a:r>
            <a:r>
              <a:rPr lang="en-US" sz="2400" dirty="0" err="1"/>
              <a:t>Anzahl</a:t>
            </a:r>
            <a:r>
              <a:rPr lang="en-US" sz="2400" dirty="0"/>
              <a:t> an </a:t>
            </a:r>
            <a:r>
              <a:rPr lang="en-US" sz="2400" dirty="0" err="1"/>
              <a:t>Befehlen</a:t>
            </a:r>
            <a:r>
              <a:rPr lang="en-US" sz="2400" dirty="0"/>
              <a:t> </a:t>
            </a:r>
            <a:r>
              <a:rPr lang="en-US" sz="2400" dirty="0" err="1"/>
              <a:t>gibt</a:t>
            </a:r>
            <a:r>
              <a:rPr lang="en-US" sz="2400" dirty="0"/>
              <a:t>, die </a:t>
            </a:r>
            <a:r>
              <a:rPr lang="en-US" sz="2400" dirty="0" err="1"/>
              <a:t>aber</a:t>
            </a:r>
            <a:r>
              <a:rPr lang="en-US" sz="2400" dirty="0"/>
              <a:t> </a:t>
            </a:r>
            <a:r>
              <a:rPr lang="en-US" sz="2400" dirty="0" err="1"/>
              <a:t>dennoch</a:t>
            </a:r>
            <a:r>
              <a:rPr lang="en-US" sz="2400" dirty="0"/>
              <a:t> </a:t>
            </a:r>
            <a:r>
              <a:rPr lang="en-US" sz="2400" dirty="0" err="1"/>
              <a:t>viel</a:t>
            </a:r>
            <a:r>
              <a:rPr lang="en-US" sz="2400" dirty="0"/>
              <a:t> </a:t>
            </a:r>
            <a:r>
              <a:rPr lang="en-US" sz="2400" dirty="0" err="1"/>
              <a:t>Potenzial</a:t>
            </a:r>
            <a:r>
              <a:rPr lang="en-US" sz="2400" dirty="0"/>
              <a:t> für </a:t>
            </a:r>
            <a:r>
              <a:rPr lang="en-US" sz="2400" dirty="0" err="1"/>
              <a:t>Optimierung</a:t>
            </a:r>
            <a:r>
              <a:rPr lang="en-US" sz="2400" dirty="0"/>
              <a:t> </a:t>
            </a:r>
            <a:r>
              <a:rPr lang="en-US" sz="2400" dirty="0" err="1"/>
              <a:t>bieten</a:t>
            </a:r>
            <a:r>
              <a:rPr lang="en-US" sz="2400" dirty="0"/>
              <a:t>.</a:t>
            </a:r>
            <a:endParaRPr lang="en-US"/>
          </a:p>
          <a:p>
            <a:pPr marL="285750" indent="-285750">
              <a:buFont typeface="Arial"/>
              <a:buChar char="•"/>
            </a:pPr>
            <a:endParaRPr lang="de-DE" sz="2400" dirty="0"/>
          </a:p>
          <a:p>
            <a:pPr marL="285750" indent="-285750">
              <a:buFont typeface="Arial"/>
              <a:buChar char="•"/>
            </a:pPr>
            <a:endParaRPr lang="de-DE" sz="2400" dirty="0"/>
          </a:p>
          <a:p>
            <a:pPr marL="742950" lvl="1" indent="-285750">
              <a:buFont typeface="Arial"/>
              <a:buChar char="•"/>
            </a:pPr>
            <a:endParaRPr lang="de-DE" sz="2400" dirty="0"/>
          </a:p>
          <a:p>
            <a:pPr marL="742950" lvl="1" indent="-285750">
              <a:buFont typeface="Arial"/>
              <a:buChar char="•"/>
            </a:pPr>
            <a:endParaRPr lang="de-DE" sz="2400" dirty="0"/>
          </a:p>
          <a:p>
            <a:pPr lvl="1"/>
            <a:r>
              <a:rPr lang="de-DE" sz="2400" dirty="0"/>
              <a:t>    </a:t>
            </a:r>
          </a:p>
          <a:p>
            <a:pPr lvl="1"/>
            <a:endParaRPr lang="de-DE" sz="2400" dirty="0"/>
          </a:p>
          <a:p>
            <a:pPr lvl="1"/>
            <a:endParaRPr lang="de-DE" sz="2400" dirty="0"/>
          </a:p>
          <a:p>
            <a:pPr lvl="1"/>
            <a:endParaRPr lang="de-DE" sz="2400" dirty="0"/>
          </a:p>
          <a:p>
            <a:pPr marL="742950" lvl="1" indent="-285750">
              <a:buFont typeface="Arial"/>
              <a:buChar char="•"/>
            </a:pPr>
            <a:endParaRPr lang="de-DE" sz="2400" dirty="0"/>
          </a:p>
          <a:p>
            <a:endParaRPr lang="en-US" sz="4000" b="1" dirty="0"/>
          </a:p>
          <a:p>
            <a:endParaRPr lang="en-US" sz="4000" dirty="0"/>
          </a:p>
          <a:p>
            <a:endParaRPr lang="en-US" sz="2400" dirty="0"/>
          </a:p>
        </p:txBody>
      </p:sp>
      <p:sp>
        <p:nvSpPr>
          <p:cNvPr id="27" name="TextBox 26">
            <a:extLst>
              <a:ext uri="{FF2B5EF4-FFF2-40B4-BE49-F238E27FC236}">
                <a16:creationId xmlns:a16="http://schemas.microsoft.com/office/drawing/2014/main" id="{97F5D2F7-56E4-D620-D972-123042272968}"/>
              </a:ext>
            </a:extLst>
          </p:cNvPr>
          <p:cNvSpPr txBox="1"/>
          <p:nvPr/>
        </p:nvSpPr>
        <p:spPr>
          <a:xfrm>
            <a:off x="10611017" y="16693511"/>
            <a:ext cx="7794559" cy="85869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rPr>
              <a:t>Assembling</a:t>
            </a:r>
            <a:r>
              <a:rPr lang="en-US" sz="4000" b="1" dirty="0"/>
              <a:t> </a:t>
            </a:r>
            <a:endParaRPr lang="en-US" dirty="0"/>
          </a:p>
          <a:p>
            <a:endParaRPr lang="de-DE" sz="2400" dirty="0"/>
          </a:p>
          <a:p>
            <a:r>
              <a:rPr lang="de-DE" sz="2400" dirty="0"/>
              <a:t>Mit einem von mir geschriebenen Assembler, lässt sich der Programmcode in 32-Bit Instruktionen übersetzen, welche für den Prozessor verständlich sind.  Über die serielle Schnittstelle können diese dann auf den Prozessor hochgeladen werden. Dabei werden die empfangenen Befehle durch den prozessorinternen Bootloader auf Fehler überprüft und anschließend in den Hauptspeicher geladen. </a:t>
            </a:r>
          </a:p>
          <a:p>
            <a:pPr marL="285750" indent="-285750">
              <a:buFont typeface="Arial"/>
              <a:buChar char="•"/>
            </a:pPr>
            <a:endParaRPr lang="de-DE" sz="2400" dirty="0"/>
          </a:p>
          <a:p>
            <a:pPr marL="742950" lvl="1" indent="-285750">
              <a:buFont typeface="Arial"/>
              <a:buChar char="•"/>
            </a:pPr>
            <a:endParaRPr lang="de-DE" sz="2400" dirty="0"/>
          </a:p>
          <a:p>
            <a:pPr marL="742950" lvl="1" indent="-285750">
              <a:buFont typeface="Arial"/>
              <a:buChar char="•"/>
            </a:pPr>
            <a:endParaRPr lang="de-DE" sz="2400" dirty="0"/>
          </a:p>
          <a:p>
            <a:pPr lvl="1"/>
            <a:r>
              <a:rPr lang="de-DE" sz="2400" dirty="0"/>
              <a:t>    </a:t>
            </a:r>
          </a:p>
          <a:p>
            <a:pPr lvl="1"/>
            <a:endParaRPr lang="de-DE" sz="2400" dirty="0"/>
          </a:p>
          <a:p>
            <a:pPr lvl="1"/>
            <a:endParaRPr lang="de-DE" sz="2400" dirty="0"/>
          </a:p>
          <a:p>
            <a:pPr lvl="1"/>
            <a:endParaRPr lang="de-DE" sz="2400" dirty="0"/>
          </a:p>
          <a:p>
            <a:pPr marL="742950" lvl="1" indent="-285750">
              <a:buFont typeface="Arial"/>
              <a:buChar char="•"/>
            </a:pPr>
            <a:endParaRPr lang="de-DE" sz="2400" dirty="0"/>
          </a:p>
          <a:p>
            <a:endParaRPr lang="en-US" sz="4000" b="1" dirty="0"/>
          </a:p>
          <a:p>
            <a:endParaRPr lang="en-US" sz="4000" dirty="0"/>
          </a:p>
          <a:p>
            <a:endParaRPr lang="en-US" sz="2400" dirty="0"/>
          </a:p>
        </p:txBody>
      </p:sp>
      <p:sp>
        <p:nvSpPr>
          <p:cNvPr id="28" name="TextBox 27">
            <a:extLst>
              <a:ext uri="{FF2B5EF4-FFF2-40B4-BE49-F238E27FC236}">
                <a16:creationId xmlns:a16="http://schemas.microsoft.com/office/drawing/2014/main" id="{21923ED8-9350-D64F-B13C-95E1FA9D38B7}"/>
              </a:ext>
            </a:extLst>
          </p:cNvPr>
          <p:cNvSpPr txBox="1"/>
          <p:nvPr/>
        </p:nvSpPr>
        <p:spPr>
          <a:xfrm>
            <a:off x="21100308" y="16693915"/>
            <a:ext cx="8948768" cy="85869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chemeClr val="bg1"/>
                </a:solidFill>
              </a:rPr>
              <a:t>Debugging</a:t>
            </a:r>
            <a:endParaRPr lang="en-US" dirty="0">
              <a:solidFill>
                <a:schemeClr val="bg1"/>
              </a:solidFill>
            </a:endParaRPr>
          </a:p>
          <a:p>
            <a:endParaRPr lang="de-DE" sz="2400" dirty="0"/>
          </a:p>
          <a:p>
            <a:r>
              <a:rPr lang="de-DE" sz="2400" dirty="0"/>
              <a:t>Der Prozessor kann in einen </a:t>
            </a:r>
            <a:r>
              <a:rPr lang="de-DE" sz="2400" dirty="0" err="1"/>
              <a:t>Debug</a:t>
            </a:r>
            <a:r>
              <a:rPr lang="de-DE" sz="2400" dirty="0"/>
              <a:t>-Modus versetzt werden, in welchem er über die serielle Schnittstelle alle relevanten internen Signale an einen Computer sendet, welcher diese dann mithilfe von einer passenden Software visualisiert. Außerdem lässt sich die Taktrate des Prozessors beliebig verringern. Auch das manuelle Ausführen von Takten per Knopfdruck ist möglich, um Schritt für Schritt die Funktionsweise des laufenden Programmes überprüfen zu können. </a:t>
            </a:r>
          </a:p>
          <a:p>
            <a:pPr marL="285750" indent="-285750">
              <a:buFont typeface="Arial"/>
              <a:buChar char="•"/>
            </a:pPr>
            <a:endParaRPr lang="de-DE" sz="2400" dirty="0"/>
          </a:p>
          <a:p>
            <a:pPr marL="742950" lvl="1" indent="-285750">
              <a:buFont typeface="Arial"/>
              <a:buChar char="•"/>
            </a:pPr>
            <a:endParaRPr lang="de-DE" sz="2400" dirty="0"/>
          </a:p>
          <a:p>
            <a:pPr marL="742950" lvl="1" indent="-285750">
              <a:buFont typeface="Arial"/>
              <a:buChar char="•"/>
            </a:pPr>
            <a:endParaRPr lang="de-DE" sz="2400" dirty="0"/>
          </a:p>
          <a:p>
            <a:pPr lvl="1"/>
            <a:r>
              <a:rPr lang="de-DE" sz="2400" dirty="0"/>
              <a:t>    </a:t>
            </a:r>
          </a:p>
          <a:p>
            <a:pPr lvl="1"/>
            <a:endParaRPr lang="de-DE" sz="2400" dirty="0"/>
          </a:p>
          <a:p>
            <a:pPr lvl="1"/>
            <a:endParaRPr lang="de-DE" sz="2400" dirty="0"/>
          </a:p>
          <a:p>
            <a:pPr lvl="1"/>
            <a:endParaRPr lang="de-DE" sz="2400" dirty="0"/>
          </a:p>
          <a:p>
            <a:pPr marL="742950" lvl="1" indent="-285750">
              <a:buFont typeface="Arial"/>
              <a:buChar char="•"/>
            </a:pPr>
            <a:endParaRPr lang="de-DE" sz="2400" dirty="0"/>
          </a:p>
          <a:p>
            <a:endParaRPr lang="en-US" sz="4000" b="1" dirty="0"/>
          </a:p>
          <a:p>
            <a:endParaRPr lang="en-US" sz="4000" dirty="0"/>
          </a:p>
          <a:p>
            <a:endParaRPr lang="en-US" sz="2400" dirty="0"/>
          </a:p>
        </p:txBody>
      </p:sp>
      <p:pic>
        <p:nvPicPr>
          <p:cNvPr id="11" name="Picture 10" descr="A screenshot of a computer program&#10;&#10;AI-generated content may be incorrect.">
            <a:extLst>
              <a:ext uri="{FF2B5EF4-FFF2-40B4-BE49-F238E27FC236}">
                <a16:creationId xmlns:a16="http://schemas.microsoft.com/office/drawing/2014/main" id="{F887B851-DCEB-DB4B-F1CC-8C31B6A672B5}"/>
              </a:ext>
            </a:extLst>
          </p:cNvPr>
          <p:cNvPicPr>
            <a:picLocks noChangeAspect="1"/>
          </p:cNvPicPr>
          <p:nvPr/>
        </p:nvPicPr>
        <p:blipFill>
          <a:blip r:embed="rId8"/>
          <a:srcRect l="-48358" t="-102719" r="98345" b="105656"/>
          <a:stretch/>
        </p:blipFill>
        <p:spPr>
          <a:xfrm>
            <a:off x="12074981" y="9155986"/>
            <a:ext cx="5425539" cy="6910539"/>
          </a:xfrm>
          <a:prstGeom prst="rect">
            <a:avLst/>
          </a:prstGeom>
        </p:spPr>
      </p:pic>
      <p:sp>
        <p:nvSpPr>
          <p:cNvPr id="32" name="Arrow: Right 31">
            <a:extLst>
              <a:ext uri="{FF2B5EF4-FFF2-40B4-BE49-F238E27FC236}">
                <a16:creationId xmlns:a16="http://schemas.microsoft.com/office/drawing/2014/main" id="{E3106080-DFD2-0D5A-5833-42BB753D24BB}"/>
              </a:ext>
            </a:extLst>
          </p:cNvPr>
          <p:cNvSpPr/>
          <p:nvPr/>
        </p:nvSpPr>
        <p:spPr>
          <a:xfrm>
            <a:off x="8038500" y="18396964"/>
            <a:ext cx="1945831" cy="1077443"/>
          </a:xfrm>
          <a:prstGeom prst="rightArrow">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Arrow: Right 33">
            <a:extLst>
              <a:ext uri="{FF2B5EF4-FFF2-40B4-BE49-F238E27FC236}">
                <a16:creationId xmlns:a16="http://schemas.microsoft.com/office/drawing/2014/main" id="{D2CB1915-C547-6C08-0FBC-9E5DDE354873}"/>
              </a:ext>
            </a:extLst>
          </p:cNvPr>
          <p:cNvSpPr/>
          <p:nvPr/>
        </p:nvSpPr>
        <p:spPr>
          <a:xfrm>
            <a:off x="18621362" y="18397049"/>
            <a:ext cx="1945831" cy="1077443"/>
          </a:xfrm>
          <a:prstGeom prst="rightArrow">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77499883"/>
      </p:ext>
    </p:extLst>
  </p:cSld>
  <p:clrMapOvr>
    <a:masterClrMapping/>
  </p:clrMapOvr>
</p:sld>
</file>

<file path=ppt/theme/theme1.xml><?xml version="1.0" encoding="utf-8"?>
<a:theme xmlns:a="http://schemas.openxmlformats.org/drawingml/2006/main" name="Lariss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Larissa">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Larissa</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710</cp:revision>
  <dcterms:created xsi:type="dcterms:W3CDTF">2025-02-10T22:38:03Z</dcterms:created>
  <dcterms:modified xsi:type="dcterms:W3CDTF">2025-02-11T17:25:55Z</dcterms:modified>
</cp:coreProperties>
</file>