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2"/>
  </p:notesMasterIdLst>
  <p:sldIdLst>
    <p:sldId id="256" r:id="rId5"/>
    <p:sldId id="257"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2" autoAdjust="0"/>
  </p:normalViewPr>
  <p:slideViewPr>
    <p:cSldViewPr snapToGrid="0">
      <p:cViewPr varScale="1">
        <p:scale>
          <a:sx n="77" d="100"/>
          <a:sy n="77"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Lesson 1</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r>
            <a:rPr lang="en-US" dirty="0">
              <a:solidFill>
                <a:schemeClr val="bg1"/>
              </a:solidFill>
            </a:rPr>
            <a:t>Lesson 2</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r>
            <a:rPr lang="en-US" dirty="0">
              <a:solidFill>
                <a:schemeClr val="bg1"/>
              </a:solidFill>
            </a:rPr>
            <a:t>Lesson 3</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r>
            <a:rPr lang="en-US" dirty="0">
              <a:solidFill>
                <a:schemeClr val="bg1"/>
              </a:solidFill>
            </a:rPr>
            <a:t>Lesson 4</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r>
            <a:rPr lang="en-US" dirty="0">
              <a:solidFill>
                <a:schemeClr val="bg1"/>
              </a:solidFill>
            </a:rPr>
            <a:t>Lesson 5</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t>
        <a:bodyPr/>
        <a:lstStyle/>
        <a:p>
          <a:endParaRPr lang="en-US"/>
        </a:p>
      </dgm:t>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t>
        <a:bodyPr/>
        <a:lstStyle/>
        <a:p>
          <a:endParaRPr lang="en-US"/>
        </a:p>
      </dgm:t>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t>
        <a:bodyPr/>
        <a:lstStyle/>
        <a:p>
          <a:endParaRPr lang="en-US"/>
        </a:p>
      </dgm:t>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t>
        <a:bodyPr/>
        <a:lstStyle/>
        <a:p>
          <a:endParaRPr lang="en-US"/>
        </a:p>
      </dgm:t>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t>
        <a:bodyPr/>
        <a:lstStyle/>
        <a:p>
          <a:endParaRPr lang="en-US"/>
        </a:p>
      </dgm:t>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t>
        <a:bodyPr/>
        <a:lstStyle/>
        <a:p>
          <a:endParaRPr lang="en-US"/>
        </a:p>
      </dgm:t>
    </dgm:pt>
  </dgm:ptLst>
  <dgm:cxnLst>
    <dgm:cxn modelId="{D7E7903A-483E-4876-8C77-EEB10661B95B}" type="presOf" srcId="{1B1E513F-BEB7-483A-8F12-A8210AEF19E9}" destId="{3CBA7321-E2AC-48FD-B351-CE3C9A4CE924}" srcOrd="0" destOrd="0" presId="urn:microsoft.com/office/officeart/2018/2/layout/IconVerticalSolidList"/>
    <dgm:cxn modelId="{7F77D1ED-2343-4635-9FDF-CF5C9D2B3315}" type="presOf" srcId="{162F69A6-0780-49EA-A6A8-3965C12489B2}" destId="{05261D3E-3CC7-4C85-9E09-D67FC777908C}" srcOrd="0" destOrd="0" presId="urn:microsoft.com/office/officeart/2018/2/layout/IconVerticalSolidList"/>
    <dgm:cxn modelId="{813C1BD6-5A4A-43F4-8BF7-0645F72381AA}" srcId="{162F69A6-0780-49EA-A6A8-3965C12489B2}" destId="{30269CC2-8DD6-4402-82F3-18F164A732FF}" srcOrd="0" destOrd="0" parTransId="{4A8A3B18-A3DE-475C-8BF1-FB4B84DDA43B}" sibTransId="{2DAA2C1D-14F6-4BCA-B047-0B53ADD46F43}"/>
    <dgm:cxn modelId="{9CD469EF-CF99-411A-B4B3-5B2C59AF684C}" srcId="{162F69A6-0780-49EA-A6A8-3965C12489B2}" destId="{1B1E513F-BEB7-483A-8F12-A8210AEF19E9}" srcOrd="3" destOrd="0" parTransId="{DB284026-3063-4705-B72C-ADE04469BE6D}" sibTransId="{D99C9B80-BA48-46B7-8B67-372E2AFD9E86}"/>
    <dgm:cxn modelId="{C9B7BD43-67DC-4CD4-86B0-92B8BFA59068}" type="presOf" srcId="{2B87ECDB-C552-42F6-9B52-6548A18B206B}" destId="{AC018808-9CEA-4C61-8875-3E922AA167D7}" srcOrd="0" destOrd="0" presId="urn:microsoft.com/office/officeart/2018/2/layout/IconVerticalSolidList"/>
    <dgm:cxn modelId="{024B121E-3EE5-42C9-97D1-5E0D27C29DC3}" srcId="{162F69A6-0780-49EA-A6A8-3965C12489B2}" destId="{419DF63C-9792-4EF5-9125-1EEF4D07C33F}" srcOrd="2" destOrd="0" parTransId="{2B95E8EF-82FE-4F54-970D-D55C9AD8EC00}" sibTransId="{EA8773AB-BB82-4BF6-944E-80CD2086CE93}"/>
    <dgm:cxn modelId="{92648A4D-7D0D-48F5-96E4-BF8EC541B3A9}" type="presOf" srcId="{419DF63C-9792-4EF5-9125-1EEF4D07C33F}" destId="{8409F791-340A-4625-9294-3E680D66DB63}" srcOrd="0" destOrd="0" presId="urn:microsoft.com/office/officeart/2018/2/layout/IconVerticalSolidList"/>
    <dgm:cxn modelId="{D572C096-14C8-487B-ABCD-6354192B80BA}" srcId="{162F69A6-0780-49EA-A6A8-3965C12489B2}" destId="{F4A56385-3827-49D1-B533-953BA75136B7}" srcOrd="4" destOrd="0" parTransId="{5C6E35C5-B6D6-42D4-9FF2-63E3FEC1E45F}" sibTransId="{E866DA3A-B427-429E-A892-4812B432ED79}"/>
    <dgm:cxn modelId="{91AFA996-5E3B-401C-B400-E70DBD4A4AB6}" srcId="{162F69A6-0780-49EA-A6A8-3965C12489B2}" destId="{2B87ECDB-C552-42F6-9B52-6548A18B206B}" srcOrd="1" destOrd="0" parTransId="{0DC560D9-C62C-41BA-8D68-CB78933BFF0C}" sibTransId="{80EFB54F-1AC8-40D9-981D-4C85160A5799}"/>
    <dgm:cxn modelId="{DF18896F-7F42-4500-8AD0-6181E8694E28}" type="presOf" srcId="{F4A56385-3827-49D1-B533-953BA75136B7}" destId="{9260EF14-C09B-4543-88B7-7F45704CBA36}" srcOrd="0" destOrd="0" presId="urn:microsoft.com/office/officeart/2018/2/layout/IconVerticalSolidList"/>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skills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ZA" sz="2800" dirty="0">
              <a:solidFill>
                <a:schemeClr val="bg1"/>
              </a:solidFill>
            </a:rPr>
            <a:t>First skill</a:t>
          </a:r>
          <a:endParaRPr lang="en-US" sz="2800" dirty="0">
            <a:solidFill>
              <a:schemeClr val="bg1"/>
            </a:solidFill>
          </a:endParaRP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ED7BFBCA-85AB-470A-B757-1414C645E6DE}">
      <dgm:prSet custT="1"/>
      <dgm:spPr>
        <a:noFill/>
        <a:ln>
          <a:noFill/>
        </a:ln>
      </dgm:spPr>
      <dgm:t>
        <a:bodyPr/>
        <a:lstStyle/>
        <a:p>
          <a:pPr>
            <a:buClr>
              <a:schemeClr val="accent2"/>
            </a:buClr>
            <a:buFont typeface="Wingdings" panose="05000000000000000000" pitchFamily="2" charset="2"/>
            <a:buChar char="§"/>
          </a:pPr>
          <a:r>
            <a:rPr lang="en-ZA" sz="2800" dirty="0">
              <a:solidFill>
                <a:schemeClr val="bg1"/>
              </a:solidFill>
            </a:rPr>
            <a:t>Second skill</a:t>
          </a:r>
          <a:endParaRPr lang="en-US" sz="2800" dirty="0">
            <a:solidFill>
              <a:schemeClr val="bg1"/>
            </a:solidFill>
          </a:endParaRPr>
        </a:p>
      </dgm:t>
    </dgm:pt>
    <dgm:pt modelId="{B49CC6F4-1BCE-47E4-B510-CFFABFF8574B}" type="parTrans" cxnId="{CADA49E7-D7E4-4B04-9DDF-B5A55F3314AF}">
      <dgm:prSet/>
      <dgm:spPr/>
      <dgm:t>
        <a:bodyPr/>
        <a:lstStyle/>
        <a:p>
          <a:endParaRPr lang="en-US" sz="2800"/>
        </a:p>
      </dgm:t>
    </dgm:pt>
    <dgm:pt modelId="{C0C02030-8E95-4FBF-B65E-3B9A5576FA0F}" type="sibTrans" cxnId="{CADA49E7-D7E4-4B04-9DDF-B5A55F3314AF}">
      <dgm:prSet/>
      <dgm:spPr/>
      <dgm:t>
        <a:bodyPr/>
        <a:lstStyle/>
        <a:p>
          <a:endParaRPr lang="en-US" sz="2800"/>
        </a:p>
      </dgm:t>
    </dgm:pt>
    <dgm:pt modelId="{2904A716-59B7-4104-AC29-2F533F57D625}">
      <dgm:prSet custT="1"/>
      <dgm:spPr>
        <a:noFill/>
        <a:ln>
          <a:noFill/>
        </a:ln>
      </dgm:spPr>
      <dgm:t>
        <a:bodyPr/>
        <a:lstStyle/>
        <a:p>
          <a:pPr>
            <a:buClr>
              <a:schemeClr val="accent2"/>
            </a:buClr>
            <a:buFont typeface="Wingdings" panose="05000000000000000000" pitchFamily="2" charset="2"/>
            <a:buChar char="§"/>
          </a:pPr>
          <a:r>
            <a:rPr lang="en-ZA" sz="2800" dirty="0">
              <a:solidFill>
                <a:schemeClr val="bg1"/>
              </a:solidFill>
            </a:rPr>
            <a:t>Third skill</a:t>
          </a:r>
          <a:endParaRPr lang="en-US" sz="2800" dirty="0">
            <a:solidFill>
              <a:schemeClr val="bg1"/>
            </a:solidFill>
          </a:endParaRPr>
        </a:p>
      </dgm:t>
    </dgm:pt>
    <dgm:pt modelId="{9B32CB96-1CE6-4CA6-98D9-C2203F6FCB19}" type="parTrans" cxnId="{769AC2E0-480D-41AB-BE4C-F01603F65A64}">
      <dgm:prSet/>
      <dgm:spPr/>
      <dgm:t>
        <a:bodyPr/>
        <a:lstStyle/>
        <a:p>
          <a:endParaRPr lang="en-US" sz="2800"/>
        </a:p>
      </dgm:t>
    </dgm:pt>
    <dgm:pt modelId="{14A70495-26CC-4CC9-BF87-1FC52EE50B35}" type="sibTrans" cxnId="{769AC2E0-480D-41AB-BE4C-F01603F65A64}">
      <dgm:prSet/>
      <dgm:spPr/>
      <dgm:t>
        <a:bodyPr/>
        <a:lstStyle/>
        <a:p>
          <a:endParaRPr lang="en-US" sz="2800"/>
        </a:p>
      </dgm:t>
    </dgm:pt>
    <dgm:pt modelId="{48838873-4431-4954-9171-1238775AC576}" type="pres">
      <dgm:prSet presAssocID="{B192402E-D48E-4A20-9102-455829196172}" presName="linear" presStyleCnt="0">
        <dgm:presLayoutVars>
          <dgm:dir/>
          <dgm:animLvl val="lvl"/>
          <dgm:resizeHandles val="exact"/>
        </dgm:presLayoutVars>
      </dgm:prSet>
      <dgm:spPr/>
      <dgm:t>
        <a:bodyPr/>
        <a:lstStyle/>
        <a:p>
          <a:endParaRPr lang="en-US"/>
        </a:p>
      </dgm:t>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t>
        <a:bodyPr/>
        <a:lstStyle/>
        <a:p>
          <a:endParaRPr lang="en-US"/>
        </a:p>
      </dgm:t>
    </dgm:pt>
    <dgm:pt modelId="{8EFCDC49-2431-44A7-9E88-01190BAF5B19}" type="pres">
      <dgm:prSet presAssocID="{7A49DF98-867D-48FD-8C6A-11619CC54E26}" presName="parentText" presStyleLbl="node1" presStyleIdx="0" presStyleCnt="1" custScaleY="33480">
        <dgm:presLayoutVars>
          <dgm:chMax val="0"/>
          <dgm:bulletEnabled val="1"/>
        </dgm:presLayoutVars>
      </dgm:prSet>
      <dgm:spPr>
        <a:prstGeom prst="rect">
          <a:avLst/>
        </a:prstGeom>
      </dgm:spPr>
      <dgm:t>
        <a:bodyPr/>
        <a:lstStyle/>
        <a:p>
          <a:endParaRPr lang="en-US"/>
        </a:p>
      </dgm:t>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t>
        <a:bodyPr/>
        <a:lstStyle/>
        <a:p>
          <a:endParaRPr lang="en-US"/>
        </a:p>
      </dgm:t>
    </dgm:pt>
  </dgm:ptLst>
  <dgm:cxnLst>
    <dgm:cxn modelId="{1514D9C3-0364-4D35-B599-B493CBB9F80D}" srcId="{B192402E-D48E-4A20-9102-455829196172}" destId="{7A49DF98-867D-48FD-8C6A-11619CC54E26}" srcOrd="0" destOrd="0" parTransId="{68E16295-5968-427D-8FEC-140904115879}" sibTransId="{C8FD5B74-EA17-4780-8EAB-5CC8C9F831ED}"/>
    <dgm:cxn modelId="{260CC718-1C19-4A58-B25E-4613464E2BCD}" type="presOf" srcId="{B192402E-D48E-4A20-9102-455829196172}" destId="{48838873-4431-4954-9171-1238775AC576}" srcOrd="0" destOrd="0" presId="urn:microsoft.com/office/officeart/2005/8/layout/list1"/>
    <dgm:cxn modelId="{DF88DBE6-53D6-489E-9FE7-EDD2A1456E39}" type="presOf" srcId="{ED7BFBCA-85AB-470A-B757-1414C645E6DE}" destId="{A7174219-EC9E-4267-A04D-B18EE847387A}" srcOrd="0" destOrd="1" presId="urn:microsoft.com/office/officeart/2005/8/layout/list1"/>
    <dgm:cxn modelId="{323B659E-DBBB-459D-BAA9-704ADD5267A5}" type="presOf" srcId="{7A49DF98-867D-48FD-8C6A-11619CC54E26}" destId="{8EFCDC49-2431-44A7-9E88-01190BAF5B19}" srcOrd="1" destOrd="0" presId="urn:microsoft.com/office/officeart/2005/8/layout/list1"/>
    <dgm:cxn modelId="{769AC2E0-480D-41AB-BE4C-F01603F65A64}" srcId="{7A49DF98-867D-48FD-8C6A-11619CC54E26}" destId="{2904A716-59B7-4104-AC29-2F533F57D625}" srcOrd="2" destOrd="0" parTransId="{9B32CB96-1CE6-4CA6-98D9-C2203F6FCB19}" sibTransId="{14A70495-26CC-4CC9-BF87-1FC52EE50B35}"/>
    <dgm:cxn modelId="{50E4AAED-ECDC-4575-BA45-A3C06AC70654}" type="presOf" srcId="{7A49DF98-867D-48FD-8C6A-11619CC54E26}" destId="{47D332B7-C90F-4055-8376-68DED81340C7}" srcOrd="0" destOrd="0" presId="urn:microsoft.com/office/officeart/2005/8/layout/list1"/>
    <dgm:cxn modelId="{CADA49E7-D7E4-4B04-9DDF-B5A55F3314AF}" srcId="{7A49DF98-867D-48FD-8C6A-11619CC54E26}" destId="{ED7BFBCA-85AB-470A-B757-1414C645E6DE}" srcOrd="1" destOrd="0" parTransId="{B49CC6F4-1BCE-47E4-B510-CFFABFF8574B}" sibTransId="{C0C02030-8E95-4FBF-B65E-3B9A5576FA0F}"/>
    <dgm:cxn modelId="{5982C12B-3881-4E5F-910B-CA265FD5E102}" srcId="{7A49DF98-867D-48FD-8C6A-11619CC54E26}" destId="{5395F473-4B00-496B-B453-6451BF799B09}" srcOrd="0" destOrd="0" parTransId="{9C1152B7-4D34-4CA0-9DDC-F21FD4AEAD28}" sibTransId="{169C7AF9-916F-47C4-A9C3-3ACADEA4D272}"/>
    <dgm:cxn modelId="{1EC855D4-9949-4C99-AE73-64CD4259AB6C}" type="presOf" srcId="{2904A716-59B7-4104-AC29-2F533F57D625}" destId="{A7174219-EC9E-4267-A04D-B18EE847387A}" srcOrd="0" destOrd="2" presId="urn:microsoft.com/office/officeart/2005/8/layout/list1"/>
    <dgm:cxn modelId="{90F473B2-165C-42F0-BB66-183652D2B743}" type="presOf" srcId="{5395F473-4B00-496B-B453-6451BF799B09}" destId="{A7174219-EC9E-4267-A04D-B18EE847387A}"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0ECF89-2783-4E78-A209-A16EF114A1AA}" type="doc">
      <dgm:prSet loTypeId="urn:microsoft.com/office/officeart/2016/7/layout/LinProcess3" loCatId="list" qsTypeId="urn:microsoft.com/office/officeart/2005/8/quickstyle/simple1" qsCatId="simple" csTypeId="urn:microsoft.com/office/officeart/2018/5/colors/Iconchunking_neutralicontext_colorful1" csCatId="colorful" phldr="1"/>
      <dgm:spPr/>
      <dgm:t>
        <a:bodyPr/>
        <a:lstStyle/>
        <a:p>
          <a:endParaRPr lang="en-US"/>
        </a:p>
      </dgm:t>
    </dgm:pt>
    <dgm:pt modelId="{FFB58190-E438-47AF-86F3-FAEC2813ACF1}">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r>
            <a:rPr lang="en-US" sz="2000" dirty="0">
              <a:solidFill>
                <a:schemeClr val="bg1"/>
              </a:solidFill>
            </a:rPr>
            <a:t>Map. </a:t>
          </a:r>
          <a:r>
            <a:rPr lang="en-US" sz="1600" dirty="0">
              <a:solidFill>
                <a:schemeClr val="bg1"/>
              </a:solidFill>
            </a:rPr>
            <a:t/>
          </a:r>
          <a:br>
            <a:rPr lang="en-US" sz="1600" dirty="0">
              <a:solidFill>
                <a:schemeClr val="bg1"/>
              </a:solidFill>
            </a:rPr>
          </a:br>
          <a:r>
            <a:rPr lang="en-US" sz="1600" dirty="0">
              <a:solidFill>
                <a:schemeClr val="bg1"/>
              </a:solidFill>
            </a:rPr>
            <a:t>Lorem ipsum </a:t>
          </a:r>
          <a:r>
            <a:rPr lang="en-US" sz="1600" noProof="1">
              <a:solidFill>
                <a:schemeClr val="bg1"/>
              </a:solidFill>
            </a:rPr>
            <a:t>dolor sit amet, consectetur adipiscing elit. Etiam aliquet eu mi quis lacinia. Ut fermentum a magna ut eleifend. Integer convallis suscipit ante eu varius. </a:t>
          </a:r>
        </a:p>
      </dgm:t>
    </dgm:pt>
    <dgm:pt modelId="{A40BCF22-228C-4E6F-A028-7BBDE5C12E5A}" type="parTrans" cxnId="{8FB3CA80-DD34-4F68-B118-EAE12645570F}">
      <dgm:prSet/>
      <dgm:spPr/>
      <dgm:t>
        <a:bodyPr/>
        <a:lstStyle/>
        <a:p>
          <a:endParaRPr lang="en-US"/>
        </a:p>
      </dgm:t>
    </dgm:pt>
    <dgm:pt modelId="{547F8894-C324-4B84-95BE-A51E4FE0FA16}" type="sibTrans" cxnId="{8FB3CA80-DD34-4F68-B118-EAE12645570F}">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E11A269-561D-4BA1-BC45-87F6759FD368}">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Road. </a:t>
          </a:r>
          <a:r>
            <a:rPr lang="en-US" sz="1600" kern="1200" dirty="0">
              <a:solidFill>
                <a:srgbClr val="FFFFFF"/>
              </a:solidFill>
              <a:latin typeface="Calibri"/>
              <a:ea typeface="+mn-ea"/>
              <a:cs typeface="+mn-cs"/>
            </a:rPr>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4A66CBC3-2E89-46E5-B2EA-1705F05E6FDD}" type="parTrans" cxnId="{2E9E5A02-0CE8-4569-9B67-05EE24CE2438}">
      <dgm:prSet/>
      <dgm:spPr/>
      <dgm:t>
        <a:bodyPr/>
        <a:lstStyle/>
        <a:p>
          <a:endParaRPr lang="en-US"/>
        </a:p>
      </dgm:t>
    </dgm:pt>
    <dgm:pt modelId="{C9DED455-19B5-45BA-AEF1-572CA46E947B}" type="sibTrans" cxnId="{2E9E5A02-0CE8-4569-9B67-05EE24CE2438}">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2A3EC29-44BC-4E51-92DE-E27BF9CD448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Mountain. </a:t>
          </a:r>
          <a:r>
            <a:rPr lang="en-US" sz="1600" kern="1200" dirty="0">
              <a:solidFill>
                <a:srgbClr val="FFFFFF"/>
              </a:solidFill>
              <a:latin typeface="Calibri"/>
              <a:ea typeface="+mn-ea"/>
              <a:cs typeface="+mn-cs"/>
            </a:rPr>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Integer convallis suscipit ante eu varius.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CE6B5045-A42D-4562-9588-2342D0E47934}" type="parTrans" cxnId="{B49FD08F-C9D7-4FC0-B446-ED9717719A00}">
      <dgm:prSet/>
      <dgm:spPr/>
      <dgm:t>
        <a:bodyPr/>
        <a:lstStyle/>
        <a:p>
          <a:endParaRPr lang="en-US"/>
        </a:p>
      </dgm:t>
    </dgm:pt>
    <dgm:pt modelId="{10254594-A53F-49FE-B0F2-BC233EE7109F}" type="sibTrans" cxnId="{B49FD08F-C9D7-4FC0-B446-ED9717719A00}">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ACE795D8-4182-4DF1-B098-DD0AD48044C8}" type="pres">
      <dgm:prSet presAssocID="{BB0ECF89-2783-4E78-A209-A16EF114A1AA}" presName="Name0" presStyleCnt="0">
        <dgm:presLayoutVars>
          <dgm:animLvl val="lvl"/>
          <dgm:resizeHandles val="exact"/>
        </dgm:presLayoutVars>
      </dgm:prSet>
      <dgm:spPr/>
      <dgm:t>
        <a:bodyPr/>
        <a:lstStyle/>
        <a:p>
          <a:endParaRPr lang="en-US"/>
        </a:p>
      </dgm:t>
    </dgm:pt>
    <dgm:pt modelId="{01457034-7B47-4E8B-B040-E0565D08290C}" type="pres">
      <dgm:prSet presAssocID="{FFB58190-E438-47AF-86F3-FAEC2813ACF1}" presName="compositeNode" presStyleCnt="0">
        <dgm:presLayoutVars>
          <dgm:bulletEnabled val="1"/>
        </dgm:presLayoutVars>
      </dgm:prSet>
      <dgm:spPr/>
    </dgm:pt>
    <dgm:pt modelId="{39A872F9-A5B8-4211-9FCD-79722E167124}" type="pres">
      <dgm:prSet presAssocID="{FFB58190-E438-47AF-86F3-FAEC2813ACF1}" presName="bgRect" presStyleLbl="bgAccFollowNode1" presStyleIdx="0" presStyleCnt="3"/>
      <dgm:spPr/>
      <dgm:t>
        <a:bodyPr/>
        <a:lstStyle/>
        <a:p>
          <a:endParaRPr lang="en-US"/>
        </a:p>
      </dgm:t>
    </dgm:pt>
    <dgm:pt modelId="{8157E768-0524-44F1-8F00-7DF53576D2D6}" type="pres">
      <dgm:prSet presAssocID="{547F8894-C324-4B84-95BE-A51E4FE0FA16}" presName="sibTransNodeCircle" presStyleLbl="alignNode1" presStyleIdx="0" presStyleCnt="6">
        <dgm:presLayoutVars>
          <dgm:chMax val="0"/>
          <dgm:bulletEnabled/>
        </dgm:presLayoutVars>
      </dgm:prSet>
      <dgm:spPr>
        <a:xfrm>
          <a:off x="990361" y="435133"/>
          <a:ext cx="1305401" cy="1305401"/>
        </a:xfrm>
        <a:prstGeom prst="rect">
          <a:avLst/>
        </a:prstGeom>
      </dgm:spPr>
      <dgm:t>
        <a:bodyPr/>
        <a:lstStyle/>
        <a:p>
          <a:endParaRPr lang="en-US"/>
        </a:p>
      </dgm:t>
    </dgm:pt>
    <dgm:pt modelId="{676D607A-85D2-4EAF-B264-A9D94B61A4FF}" type="pres">
      <dgm:prSet presAssocID="{FFB58190-E438-47AF-86F3-FAEC2813ACF1}" presName="bottomLine" presStyleLbl="alignNode1" presStyleIdx="1" presStyleCnt="6">
        <dgm:presLayoutVars/>
      </dgm:prSet>
      <dgm:spPr/>
    </dgm:pt>
    <dgm:pt modelId="{3DFCE59B-AEDE-4DE2-8B09-D05F047AB42F}" type="pres">
      <dgm:prSet presAssocID="{FFB58190-E438-47AF-86F3-FAEC2813ACF1}" presName="nodeText" presStyleLbl="bgAccFollowNode1" presStyleIdx="0" presStyleCnt="3">
        <dgm:presLayoutVars>
          <dgm:bulletEnabled val="1"/>
        </dgm:presLayoutVars>
      </dgm:prSet>
      <dgm:spPr/>
      <dgm:t>
        <a:bodyPr/>
        <a:lstStyle/>
        <a:p>
          <a:endParaRPr lang="en-US"/>
        </a:p>
      </dgm:t>
    </dgm:pt>
    <dgm:pt modelId="{AD65492C-54BB-4101-B1E0-86F57716A25E}" type="pres">
      <dgm:prSet presAssocID="{547F8894-C324-4B84-95BE-A51E4FE0FA16}" presName="sibTrans" presStyleCnt="0"/>
      <dgm:spPr/>
    </dgm:pt>
    <dgm:pt modelId="{9A0277E3-55B2-4FAA-BDD3-FFC27311B05B}" type="pres">
      <dgm:prSet presAssocID="{CE11A269-561D-4BA1-BC45-87F6759FD368}" presName="compositeNode" presStyleCnt="0">
        <dgm:presLayoutVars>
          <dgm:bulletEnabled val="1"/>
        </dgm:presLayoutVars>
      </dgm:prSet>
      <dgm:spPr/>
    </dgm:pt>
    <dgm:pt modelId="{AE95CEBE-1AD7-41D4-9CEE-5BA77CA8C01E}" type="pres">
      <dgm:prSet presAssocID="{CE11A269-561D-4BA1-BC45-87F6759FD368}" presName="bgRect" presStyleLbl="bgAccFollowNode1" presStyleIdx="1" presStyleCnt="3"/>
      <dgm:spPr>
        <a:xfrm>
          <a:off x="3614737" y="0"/>
          <a:ext cx="3286125" cy="4351338"/>
        </a:xfrm>
        <a:prstGeom prst="rect">
          <a:avLst/>
        </a:prstGeom>
      </dgm:spPr>
      <dgm:t>
        <a:bodyPr/>
        <a:lstStyle/>
        <a:p>
          <a:endParaRPr lang="en-US"/>
        </a:p>
      </dgm:t>
    </dgm:pt>
    <dgm:pt modelId="{AFA09309-0DCE-4477-82D3-AAF980A85A37}" type="pres">
      <dgm:prSet presAssocID="{C9DED455-19B5-45BA-AEF1-572CA46E947B}" presName="sibTransNodeCircle" presStyleLbl="alignNode1" presStyleIdx="2" presStyleCnt="6">
        <dgm:presLayoutVars>
          <dgm:chMax val="0"/>
          <dgm:bulletEnabled/>
        </dgm:presLayoutVars>
      </dgm:prSet>
      <dgm:spPr>
        <a:xfrm>
          <a:off x="4605099" y="435133"/>
          <a:ext cx="1305401" cy="1305401"/>
        </a:xfrm>
        <a:prstGeom prst="rect">
          <a:avLst/>
        </a:prstGeom>
      </dgm:spPr>
      <dgm:t>
        <a:bodyPr/>
        <a:lstStyle/>
        <a:p>
          <a:endParaRPr lang="en-US"/>
        </a:p>
      </dgm:t>
    </dgm:pt>
    <dgm:pt modelId="{70685E0F-5EC9-4D84-80D5-F2F78DC3CFFC}" type="pres">
      <dgm:prSet presAssocID="{CE11A269-561D-4BA1-BC45-87F6759FD368}" presName="bottomLine" presStyleLbl="alignNode1" presStyleIdx="3" presStyleCnt="6">
        <dgm:presLayoutVars/>
      </dgm:prSet>
      <dgm:spPr/>
    </dgm:pt>
    <dgm:pt modelId="{E8E0C55E-232A-41CA-87BA-45B86ABED6ED}" type="pres">
      <dgm:prSet presAssocID="{CE11A269-561D-4BA1-BC45-87F6759FD368}" presName="nodeText" presStyleLbl="bgAccFollowNode1" presStyleIdx="1" presStyleCnt="3">
        <dgm:presLayoutVars>
          <dgm:bulletEnabled val="1"/>
        </dgm:presLayoutVars>
      </dgm:prSet>
      <dgm:spPr/>
      <dgm:t>
        <a:bodyPr/>
        <a:lstStyle/>
        <a:p>
          <a:endParaRPr lang="en-US"/>
        </a:p>
      </dgm:t>
    </dgm:pt>
    <dgm:pt modelId="{556726A2-0416-41E0-99B4-BCA6885784BC}" type="pres">
      <dgm:prSet presAssocID="{C9DED455-19B5-45BA-AEF1-572CA46E947B}" presName="sibTrans" presStyleCnt="0"/>
      <dgm:spPr/>
    </dgm:pt>
    <dgm:pt modelId="{F4C4AEC7-6D64-4C71-ADC5-0F5CC45360C6}" type="pres">
      <dgm:prSet presAssocID="{C2A3EC29-44BC-4E51-92DE-E27BF9CD4489}" presName="compositeNode" presStyleCnt="0">
        <dgm:presLayoutVars>
          <dgm:bulletEnabled val="1"/>
        </dgm:presLayoutVars>
      </dgm:prSet>
      <dgm:spPr/>
    </dgm:pt>
    <dgm:pt modelId="{3AF3868F-681F-4EF9-8B83-F3B0F354A4C4}" type="pres">
      <dgm:prSet presAssocID="{C2A3EC29-44BC-4E51-92DE-E27BF9CD4489}" presName="bgRect" presStyleLbl="bgAccFollowNode1" presStyleIdx="2" presStyleCnt="3"/>
      <dgm:spPr>
        <a:xfrm>
          <a:off x="7229475" y="0"/>
          <a:ext cx="3286125" cy="4351338"/>
        </a:xfrm>
        <a:prstGeom prst="rect">
          <a:avLst/>
        </a:prstGeom>
      </dgm:spPr>
      <dgm:t>
        <a:bodyPr/>
        <a:lstStyle/>
        <a:p>
          <a:endParaRPr lang="en-US"/>
        </a:p>
      </dgm:t>
    </dgm:pt>
    <dgm:pt modelId="{9718E67E-2C8C-4093-AB5F-E3BEFAAEA31B}" type="pres">
      <dgm:prSet presAssocID="{10254594-A53F-49FE-B0F2-BC233EE7109F}" presName="sibTransNodeCircle" presStyleLbl="alignNode1" presStyleIdx="4" presStyleCnt="6">
        <dgm:presLayoutVars>
          <dgm:chMax val="0"/>
          <dgm:bulletEnabled/>
        </dgm:presLayoutVars>
      </dgm:prSet>
      <dgm:spPr>
        <a:xfrm>
          <a:off x="8219836" y="435133"/>
          <a:ext cx="1305401" cy="1305401"/>
        </a:xfrm>
        <a:prstGeom prst="rect">
          <a:avLst/>
        </a:prstGeom>
      </dgm:spPr>
      <dgm:t>
        <a:bodyPr/>
        <a:lstStyle/>
        <a:p>
          <a:endParaRPr lang="en-US"/>
        </a:p>
      </dgm:t>
    </dgm:pt>
    <dgm:pt modelId="{13CAC05E-7817-4F00-94BF-9DC0F20DF1D8}" type="pres">
      <dgm:prSet presAssocID="{C2A3EC29-44BC-4E51-92DE-E27BF9CD4489}" presName="bottomLine" presStyleLbl="alignNode1" presStyleIdx="5" presStyleCnt="6">
        <dgm:presLayoutVars/>
      </dgm:prSet>
      <dgm:spPr/>
    </dgm:pt>
    <dgm:pt modelId="{90A7E684-CAA3-435E-B654-85F1BA7D2B87}" type="pres">
      <dgm:prSet presAssocID="{C2A3EC29-44BC-4E51-92DE-E27BF9CD4489}" presName="nodeText" presStyleLbl="bgAccFollowNode1" presStyleIdx="2" presStyleCnt="3">
        <dgm:presLayoutVars>
          <dgm:bulletEnabled val="1"/>
        </dgm:presLayoutVars>
      </dgm:prSet>
      <dgm:spPr/>
      <dgm:t>
        <a:bodyPr/>
        <a:lstStyle/>
        <a:p>
          <a:endParaRPr lang="en-US"/>
        </a:p>
      </dgm:t>
    </dgm:pt>
  </dgm:ptLst>
  <dgm:cxnLst>
    <dgm:cxn modelId="{2E9E5A02-0CE8-4569-9B67-05EE24CE2438}" srcId="{BB0ECF89-2783-4E78-A209-A16EF114A1AA}" destId="{CE11A269-561D-4BA1-BC45-87F6759FD368}" srcOrd="1" destOrd="0" parTransId="{4A66CBC3-2E89-46E5-B2EA-1705F05E6FDD}" sibTransId="{C9DED455-19B5-45BA-AEF1-572CA46E947B}"/>
    <dgm:cxn modelId="{D2545B17-F0FC-41C0-8AE6-C63C564398B0}" type="presOf" srcId="{CE11A269-561D-4BA1-BC45-87F6759FD368}" destId="{AE95CEBE-1AD7-41D4-9CEE-5BA77CA8C01E}" srcOrd="0" destOrd="0" presId="urn:microsoft.com/office/officeart/2016/7/layout/LinProcess3"/>
    <dgm:cxn modelId="{13094BE1-4993-450F-9A18-CF0E62019EF7}" type="presOf" srcId="{FFB58190-E438-47AF-86F3-FAEC2813ACF1}" destId="{39A872F9-A5B8-4211-9FCD-79722E167124}" srcOrd="0" destOrd="0" presId="urn:microsoft.com/office/officeart/2016/7/layout/LinProcess3"/>
    <dgm:cxn modelId="{36884E1A-39D3-4491-AFD6-BCBC6392A59E}" type="presOf" srcId="{CE11A269-561D-4BA1-BC45-87F6759FD368}" destId="{E8E0C55E-232A-41CA-87BA-45B86ABED6ED}" srcOrd="1" destOrd="0" presId="urn:microsoft.com/office/officeart/2016/7/layout/LinProcess3"/>
    <dgm:cxn modelId="{C8A4ECC3-0B95-497F-8D57-1124DFD9842C}" type="presOf" srcId="{C2A3EC29-44BC-4E51-92DE-E27BF9CD4489}" destId="{90A7E684-CAA3-435E-B654-85F1BA7D2B87}" srcOrd="1" destOrd="0" presId="urn:microsoft.com/office/officeart/2016/7/layout/LinProcess3"/>
    <dgm:cxn modelId="{025C3756-4F90-42F6-B826-13223FDABED0}" type="presOf" srcId="{547F8894-C324-4B84-95BE-A51E4FE0FA16}" destId="{8157E768-0524-44F1-8F00-7DF53576D2D6}" srcOrd="0" destOrd="0" presId="urn:microsoft.com/office/officeart/2016/7/layout/LinProcess3"/>
    <dgm:cxn modelId="{8FB3CA80-DD34-4F68-B118-EAE12645570F}" srcId="{BB0ECF89-2783-4E78-A209-A16EF114A1AA}" destId="{FFB58190-E438-47AF-86F3-FAEC2813ACF1}" srcOrd="0" destOrd="0" parTransId="{A40BCF22-228C-4E6F-A028-7BBDE5C12E5A}" sibTransId="{547F8894-C324-4B84-95BE-A51E4FE0FA16}"/>
    <dgm:cxn modelId="{469CA3A1-2EC0-458C-B828-8121A2D4750A}" type="presOf" srcId="{BB0ECF89-2783-4E78-A209-A16EF114A1AA}" destId="{ACE795D8-4182-4DF1-B098-DD0AD48044C8}" srcOrd="0" destOrd="0" presId="urn:microsoft.com/office/officeart/2016/7/layout/LinProcess3"/>
    <dgm:cxn modelId="{0C140A6B-1B4A-4553-81FF-5591D9487696}" type="presOf" srcId="{C2A3EC29-44BC-4E51-92DE-E27BF9CD4489}" destId="{3AF3868F-681F-4EF9-8B83-F3B0F354A4C4}" srcOrd="0" destOrd="0" presId="urn:microsoft.com/office/officeart/2016/7/layout/LinProcess3"/>
    <dgm:cxn modelId="{D24113F0-9FAB-4A26-B7AA-17C02606FE1D}" type="presOf" srcId="{FFB58190-E438-47AF-86F3-FAEC2813ACF1}" destId="{3DFCE59B-AEDE-4DE2-8B09-D05F047AB42F}" srcOrd="1" destOrd="0" presId="urn:microsoft.com/office/officeart/2016/7/layout/LinProcess3"/>
    <dgm:cxn modelId="{8A5C10EE-3A87-49FC-9945-C0118988EF8D}" type="presOf" srcId="{C9DED455-19B5-45BA-AEF1-572CA46E947B}" destId="{AFA09309-0DCE-4477-82D3-AAF980A85A37}" srcOrd="0" destOrd="0" presId="urn:microsoft.com/office/officeart/2016/7/layout/LinProcess3"/>
    <dgm:cxn modelId="{2229DB1B-DE4F-469E-8FA0-07BEC5B5F9D6}" type="presOf" srcId="{10254594-A53F-49FE-B0F2-BC233EE7109F}" destId="{9718E67E-2C8C-4093-AB5F-E3BEFAAEA31B}" srcOrd="0" destOrd="0" presId="urn:microsoft.com/office/officeart/2016/7/layout/LinProcess3"/>
    <dgm:cxn modelId="{B49FD08F-C9D7-4FC0-B446-ED9717719A00}" srcId="{BB0ECF89-2783-4E78-A209-A16EF114A1AA}" destId="{C2A3EC29-44BC-4E51-92DE-E27BF9CD4489}" srcOrd="2" destOrd="0" parTransId="{CE6B5045-A42D-4562-9588-2342D0E47934}" sibTransId="{10254594-A53F-49FE-B0F2-BC233EE7109F}"/>
    <dgm:cxn modelId="{76481A27-79A5-48E5-BA29-16004448893C}" type="presParOf" srcId="{ACE795D8-4182-4DF1-B098-DD0AD48044C8}" destId="{01457034-7B47-4E8B-B040-E0565D08290C}" srcOrd="0" destOrd="0" presId="urn:microsoft.com/office/officeart/2016/7/layout/LinProcess3"/>
    <dgm:cxn modelId="{86BEA9C1-5DDA-42C2-937D-A7130110FF74}" type="presParOf" srcId="{01457034-7B47-4E8B-B040-E0565D08290C}" destId="{39A872F9-A5B8-4211-9FCD-79722E167124}" srcOrd="0" destOrd="0" presId="urn:microsoft.com/office/officeart/2016/7/layout/LinProcess3"/>
    <dgm:cxn modelId="{7DC5639C-5BDF-4F6D-A737-811AEFB16C12}" type="presParOf" srcId="{01457034-7B47-4E8B-B040-E0565D08290C}" destId="{8157E768-0524-44F1-8F00-7DF53576D2D6}" srcOrd="1" destOrd="0" presId="urn:microsoft.com/office/officeart/2016/7/layout/LinProcess3"/>
    <dgm:cxn modelId="{9BE7A881-53AA-46A4-B4D9-5952CA3DDD83}" type="presParOf" srcId="{01457034-7B47-4E8B-B040-E0565D08290C}" destId="{676D607A-85D2-4EAF-B264-A9D94B61A4FF}" srcOrd="2" destOrd="0" presId="urn:microsoft.com/office/officeart/2016/7/layout/LinProcess3"/>
    <dgm:cxn modelId="{3CDC6E8B-95DF-4144-9A43-8F1F01D9B5EA}" type="presParOf" srcId="{01457034-7B47-4E8B-B040-E0565D08290C}" destId="{3DFCE59B-AEDE-4DE2-8B09-D05F047AB42F}" srcOrd="3" destOrd="0" presId="urn:microsoft.com/office/officeart/2016/7/layout/LinProcess3"/>
    <dgm:cxn modelId="{050D0D46-967C-45EE-A82A-AD10E04485C1}" type="presParOf" srcId="{ACE795D8-4182-4DF1-B098-DD0AD48044C8}" destId="{AD65492C-54BB-4101-B1E0-86F57716A25E}" srcOrd="1" destOrd="0" presId="urn:microsoft.com/office/officeart/2016/7/layout/LinProcess3"/>
    <dgm:cxn modelId="{C5C3B0C4-18DC-4916-ABAF-6A287C00BAA9}" type="presParOf" srcId="{ACE795D8-4182-4DF1-B098-DD0AD48044C8}" destId="{9A0277E3-55B2-4FAA-BDD3-FFC27311B05B}" srcOrd="2" destOrd="0" presId="urn:microsoft.com/office/officeart/2016/7/layout/LinProcess3"/>
    <dgm:cxn modelId="{FA398688-6697-4B8B-A789-FF729FC50671}" type="presParOf" srcId="{9A0277E3-55B2-4FAA-BDD3-FFC27311B05B}" destId="{AE95CEBE-1AD7-41D4-9CEE-5BA77CA8C01E}" srcOrd="0" destOrd="0" presId="urn:microsoft.com/office/officeart/2016/7/layout/LinProcess3"/>
    <dgm:cxn modelId="{67EE8417-B6AF-43C7-AA8C-3B90AB6AE1FE}" type="presParOf" srcId="{9A0277E3-55B2-4FAA-BDD3-FFC27311B05B}" destId="{AFA09309-0DCE-4477-82D3-AAF980A85A37}" srcOrd="1" destOrd="0" presId="urn:microsoft.com/office/officeart/2016/7/layout/LinProcess3"/>
    <dgm:cxn modelId="{5CE89ECF-B3C2-499B-BBDE-19538F56547F}" type="presParOf" srcId="{9A0277E3-55B2-4FAA-BDD3-FFC27311B05B}" destId="{70685E0F-5EC9-4D84-80D5-F2F78DC3CFFC}" srcOrd="2" destOrd="0" presId="urn:microsoft.com/office/officeart/2016/7/layout/LinProcess3"/>
    <dgm:cxn modelId="{D77D220A-12C7-4499-9660-B4B666A87129}" type="presParOf" srcId="{9A0277E3-55B2-4FAA-BDD3-FFC27311B05B}" destId="{E8E0C55E-232A-41CA-87BA-45B86ABED6ED}" srcOrd="3" destOrd="0" presId="urn:microsoft.com/office/officeart/2016/7/layout/LinProcess3"/>
    <dgm:cxn modelId="{F3EEB326-7683-4D4B-BE0D-D7CC3EE67CB3}" type="presParOf" srcId="{ACE795D8-4182-4DF1-B098-DD0AD48044C8}" destId="{556726A2-0416-41E0-99B4-BCA6885784BC}" srcOrd="3" destOrd="0" presId="urn:microsoft.com/office/officeart/2016/7/layout/LinProcess3"/>
    <dgm:cxn modelId="{1694C3CA-CE7E-4D7A-B769-94D0C473B6D9}" type="presParOf" srcId="{ACE795D8-4182-4DF1-B098-DD0AD48044C8}" destId="{F4C4AEC7-6D64-4C71-ADC5-0F5CC45360C6}" srcOrd="4" destOrd="0" presId="urn:microsoft.com/office/officeart/2016/7/layout/LinProcess3"/>
    <dgm:cxn modelId="{01DA811B-E595-4B26-916D-A5B9420780B1}" type="presParOf" srcId="{F4C4AEC7-6D64-4C71-ADC5-0F5CC45360C6}" destId="{3AF3868F-681F-4EF9-8B83-F3B0F354A4C4}" srcOrd="0" destOrd="0" presId="urn:microsoft.com/office/officeart/2016/7/layout/LinProcess3"/>
    <dgm:cxn modelId="{65C50157-4E89-44E0-ADFE-2CDCD946EC0C}" type="presParOf" srcId="{F4C4AEC7-6D64-4C71-ADC5-0F5CC45360C6}" destId="{9718E67E-2C8C-4093-AB5F-E3BEFAAEA31B}" srcOrd="1" destOrd="0" presId="urn:microsoft.com/office/officeart/2016/7/layout/LinProcess3"/>
    <dgm:cxn modelId="{03312845-43B9-45C8-960A-3A8CADC652DB}" type="presParOf" srcId="{F4C4AEC7-6D64-4C71-ADC5-0F5CC45360C6}" destId="{13CAC05E-7817-4F00-94BF-9DC0F20DF1D8}" srcOrd="2" destOrd="0" presId="urn:microsoft.com/office/officeart/2016/7/layout/LinProcess3"/>
    <dgm:cxn modelId="{D7A81CCE-E542-4242-8542-3C297BE2D6C9}" type="presParOf" srcId="{F4C4AEC7-6D64-4C71-ADC5-0F5CC45360C6}" destId="{90A7E684-CAA3-435E-B654-85F1BA7D2B87}" srcOrd="3" destOrd="0" presId="urn:microsoft.com/office/officeart/2016/7/layout/Lin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lvl="0" algn="l" defTabSz="844550">
            <a:lnSpc>
              <a:spcPct val="90000"/>
            </a:lnSpc>
            <a:spcBef>
              <a:spcPct val="0"/>
            </a:spcBef>
            <a:spcAft>
              <a:spcPct val="35000"/>
            </a:spcAft>
          </a:pPr>
          <a:r>
            <a:rPr lang="en-US" sz="1900" kern="1200" dirty="0">
              <a:solidFill>
                <a:schemeClr val="bg1"/>
              </a:solidFill>
            </a:rPr>
            <a:t>Lesson 1</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lvl="0" algn="l" defTabSz="844550">
            <a:lnSpc>
              <a:spcPct val="90000"/>
            </a:lnSpc>
            <a:spcBef>
              <a:spcPct val="0"/>
            </a:spcBef>
            <a:spcAft>
              <a:spcPct val="35000"/>
            </a:spcAft>
          </a:pPr>
          <a:r>
            <a:rPr lang="en-US" sz="1900" kern="1200" dirty="0">
              <a:solidFill>
                <a:schemeClr val="bg1"/>
              </a:solidFill>
            </a:rPr>
            <a:t>Lesson 2</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lvl="0" algn="l" defTabSz="844550">
            <a:lnSpc>
              <a:spcPct val="90000"/>
            </a:lnSpc>
            <a:spcBef>
              <a:spcPct val="0"/>
            </a:spcBef>
            <a:spcAft>
              <a:spcPct val="35000"/>
            </a:spcAft>
          </a:pPr>
          <a:r>
            <a:rPr lang="en-US" sz="1900" kern="1200" dirty="0">
              <a:solidFill>
                <a:schemeClr val="bg1"/>
              </a:solidFill>
            </a:rPr>
            <a:t>Lesson 3</a:t>
          </a: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lvl="0" algn="l" defTabSz="844550">
            <a:lnSpc>
              <a:spcPct val="90000"/>
            </a:lnSpc>
            <a:spcBef>
              <a:spcPct val="0"/>
            </a:spcBef>
            <a:spcAft>
              <a:spcPct val="35000"/>
            </a:spcAft>
          </a:pPr>
          <a:r>
            <a:rPr lang="en-US" sz="1900" kern="1200" dirty="0">
              <a:solidFill>
                <a:schemeClr val="bg1"/>
              </a:solidFill>
            </a:rPr>
            <a:t>Lesson 4</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lvl="0" algn="l" defTabSz="844550">
            <a:lnSpc>
              <a:spcPct val="90000"/>
            </a:lnSpc>
            <a:spcBef>
              <a:spcPct val="0"/>
            </a:spcBef>
            <a:spcAft>
              <a:spcPct val="35000"/>
            </a:spcAft>
          </a:pPr>
          <a:r>
            <a:rPr lang="en-US" sz="1900" kern="1200" dirty="0">
              <a:solidFill>
                <a:schemeClr val="bg1"/>
              </a:solidFill>
            </a:rPr>
            <a:t>Lesson 5</a:t>
          </a:r>
        </a:p>
      </dsp:txBody>
      <dsp:txXfrm>
        <a:off x="1150288" y="4984278"/>
        <a:ext cx="5641034" cy="99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1559187"/>
          <a:ext cx="6156323" cy="28665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ZA" sz="2800" kern="1200" dirty="0">
              <a:solidFill>
                <a:schemeClr val="bg1"/>
              </a:solidFill>
            </a:rPr>
            <a:t>First skill</a:t>
          </a:r>
          <a:endParaRPr lang="en-US" sz="2800" kern="1200" dirty="0">
            <a:solidFill>
              <a:schemeClr val="bg1"/>
            </a:solidFill>
          </a:endParaRP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ZA" sz="2800" kern="1200" dirty="0">
              <a:solidFill>
                <a:schemeClr val="bg1"/>
              </a:solidFill>
            </a:rPr>
            <a:t>Second skill</a:t>
          </a:r>
          <a:endParaRPr lang="en-US" sz="2800" kern="1200" dirty="0">
            <a:solidFill>
              <a:schemeClr val="bg1"/>
            </a:solidFill>
          </a:endParaRP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ZA" sz="2800" kern="1200" dirty="0">
              <a:solidFill>
                <a:schemeClr val="bg1"/>
              </a:solidFill>
            </a:rPr>
            <a:t>Third skill</a:t>
          </a:r>
          <a:endParaRPr lang="en-US" sz="2800" kern="1200" dirty="0">
            <a:solidFill>
              <a:schemeClr val="bg1"/>
            </a:solidFill>
          </a:endParaRPr>
        </a:p>
      </dsp:txBody>
      <dsp:txXfrm>
        <a:off x="0" y="1559187"/>
        <a:ext cx="6156323" cy="2866500"/>
      </dsp:txXfrm>
    </dsp:sp>
    <dsp:sp modelId="{8EFCDC49-2431-44A7-9E88-01190BAF5B19}">
      <dsp:nvSpPr>
        <dsp:cNvPr id="0" name=""/>
        <dsp:cNvSpPr/>
      </dsp:nvSpPr>
      <dsp:spPr>
        <a:xfrm>
          <a:off x="307816" y="1876173"/>
          <a:ext cx="4309426"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lvl="0" algn="l" defTabSz="1244600">
            <a:lnSpc>
              <a:spcPct val="90000"/>
            </a:lnSpc>
            <a:spcBef>
              <a:spcPct val="0"/>
            </a:spcBef>
            <a:spcAft>
              <a:spcPct val="35000"/>
            </a:spcAft>
          </a:pPr>
          <a:r>
            <a:rPr lang="en-ZA" sz="2800" kern="1200" dirty="0">
              <a:solidFill>
                <a:schemeClr val="tx1"/>
              </a:solidFill>
            </a:rPr>
            <a:t>We will cover these skills</a:t>
          </a:r>
          <a:endParaRPr lang="en-US" sz="2800" kern="1200" dirty="0">
            <a:solidFill>
              <a:schemeClr val="tx1"/>
            </a:solidFill>
          </a:endParaRPr>
        </a:p>
      </dsp:txBody>
      <dsp:txXfrm>
        <a:off x="307816" y="1876173"/>
        <a:ext cx="4309426" cy="6424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872F9-A5B8-4211-9FCD-79722E167124}">
      <dsp:nvSpPr>
        <dsp:cNvPr id="0" name=""/>
        <dsp:cNvSpPr/>
      </dsp:nvSpPr>
      <dsp:spPr>
        <a:xfrm>
          <a:off x="0" y="0"/>
          <a:ext cx="3286125" cy="4351338"/>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lvl="0" algn="l" defTabSz="889000">
            <a:lnSpc>
              <a:spcPct val="90000"/>
            </a:lnSpc>
            <a:spcBef>
              <a:spcPct val="0"/>
            </a:spcBef>
            <a:spcAft>
              <a:spcPct val="35000"/>
            </a:spcAft>
          </a:pPr>
          <a:r>
            <a:rPr lang="en-US" sz="2000" kern="1200" dirty="0">
              <a:solidFill>
                <a:schemeClr val="bg1"/>
              </a:solidFill>
            </a:rPr>
            <a:t>Map. </a:t>
          </a:r>
          <a:r>
            <a:rPr lang="en-US" sz="1600" kern="1200" dirty="0">
              <a:solidFill>
                <a:schemeClr val="bg1"/>
              </a:solidFill>
            </a:rPr>
            <a:t/>
          </a:r>
          <a:br>
            <a:rPr lang="en-US" sz="1600" kern="1200" dirty="0">
              <a:solidFill>
                <a:schemeClr val="bg1"/>
              </a:solidFill>
            </a:rPr>
          </a:br>
          <a:r>
            <a:rPr lang="en-US" sz="1600" kern="1200" dirty="0">
              <a:solidFill>
                <a:schemeClr val="bg1"/>
              </a:solidFill>
            </a:rPr>
            <a:t>Lorem ipsum </a:t>
          </a:r>
          <a:r>
            <a:rPr lang="en-US" sz="1600" kern="1200" noProof="1">
              <a:solidFill>
                <a:schemeClr val="bg1"/>
              </a:solidFill>
            </a:rPr>
            <a:t>dolor sit amet, consectetur adipiscing elit. Etiam aliquet eu mi quis lacinia. Ut fermentum a magna ut eleifend. Integer convallis suscipit ante eu varius. </a:t>
          </a:r>
        </a:p>
      </dsp:txBody>
      <dsp:txXfrm>
        <a:off x="0" y="1653508"/>
        <a:ext cx="3286125" cy="2610802"/>
      </dsp:txXfrm>
    </dsp:sp>
    <dsp:sp modelId="{8157E768-0524-44F1-8F00-7DF53576D2D6}">
      <dsp:nvSpPr>
        <dsp:cNvPr id="0" name=""/>
        <dsp:cNvSpPr/>
      </dsp:nvSpPr>
      <dsp:spPr>
        <a:xfrm>
          <a:off x="990361"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lvl="0" algn="ctr" defTabSz="2133600">
            <a:lnSpc>
              <a:spcPct val="90000"/>
            </a:lnSpc>
            <a:spcBef>
              <a:spcPct val="0"/>
            </a:spcBef>
            <a:spcAft>
              <a:spcPct val="35000"/>
            </a:spcAft>
          </a:pPr>
          <a:endParaRPr lang="en-US" sz="4800" kern="1200" dirty="0"/>
        </a:p>
      </dsp:txBody>
      <dsp:txXfrm>
        <a:off x="990361" y="435133"/>
        <a:ext cx="1305401" cy="1305401"/>
      </dsp:txXfrm>
    </dsp:sp>
    <dsp:sp modelId="{676D607A-85D2-4EAF-B264-A9D94B61A4FF}">
      <dsp:nvSpPr>
        <dsp:cNvPr id="0" name=""/>
        <dsp:cNvSpPr/>
      </dsp:nvSpPr>
      <dsp:spPr>
        <a:xfrm>
          <a:off x="0"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5CEBE-1AD7-41D4-9CEE-5BA77CA8C01E}">
      <dsp:nvSpPr>
        <dsp:cNvPr id="0" name=""/>
        <dsp:cNvSpPr/>
      </dsp:nvSpPr>
      <dsp:spPr>
        <a:xfrm>
          <a:off x="3614737"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Road. </a:t>
          </a:r>
          <a:r>
            <a:rPr lang="en-US" sz="1600" kern="1200" dirty="0">
              <a:solidFill>
                <a:srgbClr val="FFFFFF"/>
              </a:solidFill>
              <a:latin typeface="Calibri"/>
              <a:ea typeface="+mn-ea"/>
              <a:cs typeface="+mn-cs"/>
            </a:rPr>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3614737" y="1653508"/>
        <a:ext cx="3286125" cy="2610802"/>
      </dsp:txXfrm>
    </dsp:sp>
    <dsp:sp modelId="{AFA09309-0DCE-4477-82D3-AAF980A85A37}">
      <dsp:nvSpPr>
        <dsp:cNvPr id="0" name=""/>
        <dsp:cNvSpPr/>
      </dsp:nvSpPr>
      <dsp:spPr>
        <a:xfrm>
          <a:off x="4605099"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lvl="0" algn="ctr" defTabSz="2133600">
            <a:lnSpc>
              <a:spcPct val="90000"/>
            </a:lnSpc>
            <a:spcBef>
              <a:spcPct val="0"/>
            </a:spcBef>
            <a:spcAft>
              <a:spcPct val="35000"/>
            </a:spcAft>
          </a:pPr>
          <a:endParaRPr lang="en-US" sz="4800" kern="1200" dirty="0"/>
        </a:p>
      </dsp:txBody>
      <dsp:txXfrm>
        <a:off x="4605099" y="435133"/>
        <a:ext cx="1305401" cy="1305401"/>
      </dsp:txXfrm>
    </dsp:sp>
    <dsp:sp modelId="{70685E0F-5EC9-4D84-80D5-F2F78DC3CFFC}">
      <dsp:nvSpPr>
        <dsp:cNvPr id="0" name=""/>
        <dsp:cNvSpPr/>
      </dsp:nvSpPr>
      <dsp:spPr>
        <a:xfrm>
          <a:off x="3614737" y="4351266"/>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3868F-681F-4EF9-8B83-F3B0F354A4C4}">
      <dsp:nvSpPr>
        <dsp:cNvPr id="0" name=""/>
        <dsp:cNvSpPr/>
      </dsp:nvSpPr>
      <dsp:spPr>
        <a:xfrm>
          <a:off x="7229475"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Mountain. </a:t>
          </a:r>
          <a:r>
            <a:rPr lang="en-US" sz="1600" kern="1200" dirty="0">
              <a:solidFill>
                <a:srgbClr val="FFFFFF"/>
              </a:solidFill>
              <a:latin typeface="Calibri"/>
              <a:ea typeface="+mn-ea"/>
              <a:cs typeface="+mn-cs"/>
            </a:rPr>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Integer convallis suscipit ante eu varius.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7229475" y="1653508"/>
        <a:ext cx="3286125" cy="2610802"/>
      </dsp:txXfrm>
    </dsp:sp>
    <dsp:sp modelId="{9718E67E-2C8C-4093-AB5F-E3BEFAAEA31B}">
      <dsp:nvSpPr>
        <dsp:cNvPr id="0" name=""/>
        <dsp:cNvSpPr/>
      </dsp:nvSpPr>
      <dsp:spPr>
        <a:xfrm>
          <a:off x="8219836"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lvl="0" algn="ctr" defTabSz="2133600">
            <a:lnSpc>
              <a:spcPct val="90000"/>
            </a:lnSpc>
            <a:spcBef>
              <a:spcPct val="0"/>
            </a:spcBef>
            <a:spcAft>
              <a:spcPct val="35000"/>
            </a:spcAft>
          </a:pPr>
          <a:endParaRPr lang="en-US" sz="4800" kern="1200" dirty="0"/>
        </a:p>
      </dsp:txBody>
      <dsp:txXfrm>
        <a:off x="8219836" y="435133"/>
        <a:ext cx="1305401" cy="1305401"/>
      </dsp:txXfrm>
    </dsp:sp>
    <dsp:sp modelId="{13CAC05E-7817-4F00-94BF-9DC0F20DF1D8}">
      <dsp:nvSpPr>
        <dsp:cNvPr id="0" name=""/>
        <dsp:cNvSpPr/>
      </dsp:nvSpPr>
      <dsp:spPr>
        <a:xfrm>
          <a:off x="7229475" y="4351266"/>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Process3">
  <dgm:title val="Basic Linear Process"/>
  <dgm:desc val=""/>
  <dgm:catLst>
    <dgm:cat type="list" pri="500"/>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3/18/2021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3.xml"/><Relationship Id="rId7" Type="http://schemas.openxmlformats.org/officeDocument/2006/relationships/image" Target="../media/image8.png"/><Relationship Id="rId12" Type="http://schemas.openxmlformats.org/officeDocument/2006/relationships/image" Target="../media/image18.sv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openxmlformats.org/officeDocument/2006/relationships/image" Target="../media/image10.png"/><Relationship Id="rId5" Type="http://schemas.openxmlformats.org/officeDocument/2006/relationships/diagramColors" Target="../diagrams/colors3.xml"/><Relationship Id="rId10" Type="http://schemas.openxmlformats.org/officeDocument/2006/relationships/image" Target="../media/image16.svg"/><Relationship Id="rId4" Type="http://schemas.openxmlformats.org/officeDocument/2006/relationships/diagramQuickStyle" Target="../diagrams/quickStyle3.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dirty="0"/>
              <a:t>Teach a Course</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Double Tap to Add Subtitle</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Course</a:t>
            </a:r>
            <a:br>
              <a:rPr lang="en-US" dirty="0">
                <a:solidFill>
                  <a:schemeClr val="bg1"/>
                </a:solidFill>
              </a:rPr>
            </a:b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1102654880"/>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408033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Course</a:t>
            </a:r>
            <a:br>
              <a:rPr lang="en-US" dirty="0"/>
            </a:br>
            <a:r>
              <a:rPr lang="en-US" dirty="0"/>
              <a:t>Outline</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3146978983"/>
              </p:ext>
            </p:extLst>
          </p:nvPr>
        </p:nvGraphicFramePr>
        <p:xfrm>
          <a:off x="838200" y="365124"/>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7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6"/>
            <a:ext cx="2044700" cy="833663"/>
          </a:xfrm>
        </p:spPr>
        <p:txBody>
          <a:bodyPr/>
          <a:lstStyle/>
          <a:p>
            <a:r>
              <a:rPr lang="en-US" dirty="0"/>
              <a:t>First Skill</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lstStyle/>
          <a:p>
            <a:r>
              <a:rPr lang="en-US" dirty="0"/>
              <a:t>Lorem ipsum </a:t>
            </a:r>
            <a:r>
              <a:rPr lang="en-US" noProof="1"/>
              <a:t>dolor sit amet, consectetur adipiscing elit. Etiam aliquet eu mi quis lacinia. Ut fermentum a magna ut eleifend. Integer convallis suscipit ante eu varius. </a:t>
            </a:r>
          </a:p>
          <a:p>
            <a:r>
              <a:rPr lang="en-US" noProof="1"/>
              <a:t>Morbi a purus dolor. Suspendisse sit amet ipsum finibus justo viverra blandit. Ut congue quis tortor eget sodales. Nulla a erat eget nunc hendrerit ultrices eu nec nulla. </a:t>
            </a:r>
          </a:p>
          <a:p>
            <a:r>
              <a:rPr lang="en-US" noProof="1"/>
              <a:t>Donec viverra leo aliquet, auctor quam id, convallis orci. Sed in molestie est. Cras ornare turpis at ligula posuere, sit amet accumsan neque lobortis. Maecenas mattis risus ligula, sed ullamcorper nunc efficitur sed. Praesent venenatis quam tortor, id viverra nunc rutrum a. Maecenas malesuada ultricies sapien sit amet pharetra. </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xmlns="" val="1"/>
              </a:ext>
            </a:extLst>
          </p:cNvPr>
          <p:cNvSpPr/>
          <p:nvPr/>
        </p:nvSpPr>
        <p:spPr>
          <a:xfrm>
            <a:off x="1145309" y="6361475"/>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xmlns="" val="1"/>
              </a:ext>
            </a:extLst>
          </p:cNvPr>
          <p:cNvSpPr/>
          <p:nvPr/>
        </p:nvSpPr>
        <p:spPr>
          <a:xfrm>
            <a:off x="3697432" y="6562004"/>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xmlns=""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xmlns=""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98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38200" y="611077"/>
            <a:ext cx="2717800" cy="833663"/>
          </a:xfrm>
        </p:spPr>
        <p:txBody>
          <a:bodyPr/>
          <a:lstStyle/>
          <a:p>
            <a:r>
              <a:rPr lang="en-US" dirty="0"/>
              <a:t>Second Skill</a:t>
            </a:r>
          </a:p>
        </p:txBody>
      </p:sp>
      <p:graphicFrame>
        <p:nvGraphicFramePr>
          <p:cNvPr id="10" name="Content Placeholder 2" descr="Content Placeholder">
            <a:extLst>
              <a:ext uri="{FF2B5EF4-FFF2-40B4-BE49-F238E27FC236}">
                <a16:creationId xmlns:a16="http://schemas.microsoft.com/office/drawing/2014/main" id="{47A11266-E870-4547-80E5-8133E862A757}"/>
              </a:ext>
            </a:extLst>
          </p:cNvPr>
          <p:cNvGraphicFramePr>
            <a:graphicFrameLocks noGrp="1"/>
          </p:cNvGraphicFramePr>
          <p:nvPr>
            <p:ph idx="1"/>
            <p:extLst>
              <p:ext uri="{D42A27DB-BD31-4B8C-83A1-F6EECF244321}">
                <p14:modId xmlns:p14="http://schemas.microsoft.com/office/powerpoint/2010/main" val="41451139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2934DE9-1653-4F9E-B307-C53A27B2182D}"/>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pic>
        <p:nvPicPr>
          <p:cNvPr id="12" name="Graphic 11" descr="Map with pin">
            <a:extLst>
              <a:ext uri="{FF2B5EF4-FFF2-40B4-BE49-F238E27FC236}">
                <a16:creationId xmlns:a16="http://schemas.microsoft.com/office/drawing/2014/main" id="{F2110C71-00D1-4949-9213-38E48FACED03}"/>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2130926" y="2545226"/>
            <a:ext cx="624548" cy="624548"/>
          </a:xfrm>
          <a:prstGeom prst="rect">
            <a:avLst/>
          </a:prstGeom>
        </p:spPr>
      </p:pic>
      <p:pic>
        <p:nvPicPr>
          <p:cNvPr id="14" name="Graphic 13" descr="Signpost">
            <a:extLst>
              <a:ext uri="{FF2B5EF4-FFF2-40B4-BE49-F238E27FC236}">
                <a16:creationId xmlns:a16="http://schemas.microsoft.com/office/drawing/2014/main" id="{F3D6B7B3-DCDF-47A1-B092-0D8D01630A4E}"/>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5783726" y="2545226"/>
            <a:ext cx="624548" cy="624548"/>
          </a:xfrm>
          <a:prstGeom prst="rect">
            <a:avLst/>
          </a:prstGeom>
        </p:spPr>
      </p:pic>
      <p:pic>
        <p:nvPicPr>
          <p:cNvPr id="16" name="Graphic 15" descr="Canyon scene">
            <a:extLst>
              <a:ext uri="{FF2B5EF4-FFF2-40B4-BE49-F238E27FC236}">
                <a16:creationId xmlns:a16="http://schemas.microsoft.com/office/drawing/2014/main" id="{D988924E-5A5D-4D29-95C0-814C9160BBFA}"/>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xmlns="" r:embed="rId12"/>
              </a:ext>
            </a:extLst>
          </a:blip>
          <a:stretch>
            <a:fillRect/>
          </a:stretch>
        </p:blipFill>
        <p:spPr>
          <a:xfrm>
            <a:off x="9436526" y="2659526"/>
            <a:ext cx="624548" cy="624548"/>
          </a:xfrm>
          <a:prstGeom prst="rect">
            <a:avLst/>
          </a:prstGeom>
        </p:spPr>
      </p:pic>
      <p:sp>
        <p:nvSpPr>
          <p:cNvPr id="8" name="Rectangle 7">
            <a:extLst>
              <a:ext uri="{FF2B5EF4-FFF2-40B4-BE49-F238E27FC236}">
                <a16:creationId xmlns:a16="http://schemas.microsoft.com/office/drawing/2014/main" id="{5FE2B34C-7760-453F-8A81-50335F1BD6C4}"/>
              </a:ext>
              <a:ext uri="{C183D7F6-B498-43B3-948B-1728B52AA6E4}">
                <adec:decorative xmlns:adec="http://schemas.microsoft.com/office/drawing/2017/decorative" xmlns="" val="1"/>
              </a:ext>
            </a:extLst>
          </p:cNvPr>
          <p:cNvSpPr/>
          <p:nvPr/>
        </p:nvSpPr>
        <p:spPr>
          <a:xfrm>
            <a:off x="1145309" y="6557847"/>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9" name="Rectangle 8">
            <a:extLst>
              <a:ext uri="{FF2B5EF4-FFF2-40B4-BE49-F238E27FC236}">
                <a16:creationId xmlns:a16="http://schemas.microsoft.com/office/drawing/2014/main" id="{8BED1379-2C64-4902-A414-90051165C903}"/>
              </a:ext>
              <a:ext uri="{C183D7F6-B498-43B3-948B-1728B52AA6E4}">
                <adec:decorative xmlns:adec="http://schemas.microsoft.com/office/drawing/2017/decorative" xmlns=""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a:extLst>
              <a:ext uri="{FF2B5EF4-FFF2-40B4-BE49-F238E27FC236}">
                <a16:creationId xmlns:a16="http://schemas.microsoft.com/office/drawing/2014/main" id="{774383B4-AACC-4685-AB80-6888FAA0B696}"/>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3" name="Rectangle 12">
            <a:extLst>
              <a:ext uri="{FF2B5EF4-FFF2-40B4-BE49-F238E27FC236}">
                <a16:creationId xmlns:a16="http://schemas.microsoft.com/office/drawing/2014/main" id="{EEC3D0FF-B59D-47D4-8EEE-5EF3EA7C3CC0}"/>
              </a:ext>
              <a:ext uri="{C183D7F6-B498-43B3-948B-1728B52AA6E4}">
                <adec:decorative xmlns:adec="http://schemas.microsoft.com/office/drawing/2017/decorative" xmlns=""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7" name="Isosceles Triangle 16">
            <a:extLst>
              <a:ext uri="{FF2B5EF4-FFF2-40B4-BE49-F238E27FC236}">
                <a16:creationId xmlns:a16="http://schemas.microsoft.com/office/drawing/2014/main" id="{C1168A37-F12A-42E8-A95E-69747461C003}"/>
              </a:ext>
              <a:ext uri="{C183D7F6-B498-43B3-948B-1728B52AA6E4}">
                <adec:decorative xmlns:adec="http://schemas.microsoft.com/office/drawing/2017/decorative" xmlns="" val="1"/>
              </a:ext>
            </a:extLst>
          </p:cNvPr>
          <p:cNvSpPr/>
          <p:nvPr/>
        </p:nvSpPr>
        <p:spPr>
          <a:xfrm rot="10800000">
            <a:off x="4902070"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9804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man with an AR headset">
            <a:extLst>
              <a:ext uri="{FF2B5EF4-FFF2-40B4-BE49-F238E27FC236}">
                <a16:creationId xmlns:a16="http://schemas.microsoft.com/office/drawing/2014/main" id="{2052C005-14A2-483C-8C1A-A3D21FF82E05}"/>
              </a:ext>
            </a:extLst>
          </p:cNvPr>
          <p:cNvPicPr>
            <a:picLocks noGrp="1" noChangeAspect="1"/>
          </p:cNvPicPr>
          <p:nvPr>
            <p:ph type="pic" idx="11"/>
          </p:nvPr>
        </p:nvPicPr>
        <p:blipFill rotWithShape="1">
          <a:blip r:embed="rId2" cstate="screen">
            <a:extLst>
              <a:ext uri="{28A0092B-C50C-407E-A947-70E740481C1C}">
                <a14:useLocalDpi xmlns:a14="http://schemas.microsoft.com/office/drawing/2010/main"/>
              </a:ext>
            </a:extLst>
          </a:blip>
          <a:srcRect/>
          <a:stretch/>
        </p:blipFill>
        <p:spPr>
          <a:xfrm flipH="1">
            <a:off x="0" y="0"/>
            <a:ext cx="6305550" cy="6727855"/>
          </a:xfrm>
        </p:spPr>
      </p:pic>
      <p:sp>
        <p:nvSpPr>
          <p:cNvPr id="3" name="Title 2">
            <a:extLst>
              <a:ext uri="{FF2B5EF4-FFF2-40B4-BE49-F238E27FC236}">
                <a16:creationId xmlns:a16="http://schemas.microsoft.com/office/drawing/2014/main" id="{CDDC5365-EA36-45A8-8DBD-A6D8461EB21D}"/>
              </a:ext>
            </a:extLst>
          </p:cNvPr>
          <p:cNvSpPr>
            <a:spLocks noGrp="1"/>
          </p:cNvSpPr>
          <p:nvPr>
            <p:ph type="title"/>
          </p:nvPr>
        </p:nvSpPr>
        <p:spPr/>
        <p:txBody>
          <a:bodyPr/>
          <a:lstStyle/>
          <a:p>
            <a:r>
              <a:rPr lang="en-US" dirty="0"/>
              <a:t>Third Skill</a:t>
            </a:r>
          </a:p>
        </p:txBody>
      </p:sp>
      <p:sp>
        <p:nvSpPr>
          <p:cNvPr id="4" name="Content Placeholder 3">
            <a:extLst>
              <a:ext uri="{FF2B5EF4-FFF2-40B4-BE49-F238E27FC236}">
                <a16:creationId xmlns:a16="http://schemas.microsoft.com/office/drawing/2014/main" id="{0D250B89-C4D5-43CB-81F0-EFF4588D7E45}"/>
              </a:ext>
            </a:extLst>
          </p:cNvPr>
          <p:cNvSpPr>
            <a:spLocks noGrp="1"/>
          </p:cNvSpPr>
          <p:nvPr>
            <p:ph idx="1"/>
          </p:nvPr>
        </p:nvSpPr>
        <p:spPr/>
        <p:txBody>
          <a:bodyPr>
            <a:normAutofit/>
          </a:bodyPr>
          <a:lstStyle/>
          <a:p>
            <a:r>
              <a:rPr lang="en-US" dirty="0"/>
              <a:t>Lorem </a:t>
            </a:r>
            <a:r>
              <a:rPr lang="en-US" noProof="1"/>
              <a:t>ipsum dolor sit amet, consectetur adipiscing elit. Etiam aliquet eu mi quis lacinia. </a:t>
            </a:r>
          </a:p>
          <a:p>
            <a:r>
              <a:rPr lang="en-US" noProof="1"/>
              <a:t>Morbi a purus dolor. Suspendisse sit amet ipsum finibus justo viverra blandit. Ut congue quis tortor eget sodales. Nulla a erat eget nunc hendrerit ultrices eu nec nulla. </a:t>
            </a:r>
          </a:p>
          <a:p>
            <a:r>
              <a:rPr lang="en-US" noProof="1"/>
              <a:t>Donec viverra leo aliquet, auctor quam id, convallis orci. Sed in molestie est. Cras ornare turpis at ligula posuere, sit amet accumsan neque lobortis. </a:t>
            </a:r>
          </a:p>
        </p:txBody>
      </p:sp>
      <p:sp>
        <p:nvSpPr>
          <p:cNvPr id="5" name="Slide Number Placeholder 4">
            <a:extLst>
              <a:ext uri="{FF2B5EF4-FFF2-40B4-BE49-F238E27FC236}">
                <a16:creationId xmlns:a16="http://schemas.microsoft.com/office/drawing/2014/main" id="{B18C9971-C7D2-435E-9037-EB3D7CCAF12D}"/>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08D655AF-5DBD-4954-B607-48D1914FC7DE}"/>
              </a:ext>
              <a:ext uri="{C183D7F6-B498-43B3-948B-1728B52AA6E4}">
                <adec:decorative xmlns:adec="http://schemas.microsoft.com/office/drawing/2017/decorative" xmlns=""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12" name="Rectangle 11">
            <a:extLst>
              <a:ext uri="{FF2B5EF4-FFF2-40B4-BE49-F238E27FC236}">
                <a16:creationId xmlns:a16="http://schemas.microsoft.com/office/drawing/2014/main" id="{EAE7730F-1A0D-4B11-BA09-6A6CAA96FE12}"/>
              </a:ext>
              <a:ext uri="{C183D7F6-B498-43B3-948B-1728B52AA6E4}">
                <adec:decorative xmlns:adec="http://schemas.microsoft.com/office/drawing/2017/decorative" xmlns=""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3" name="Rectangle 12">
            <a:extLst>
              <a:ext uri="{FF2B5EF4-FFF2-40B4-BE49-F238E27FC236}">
                <a16:creationId xmlns:a16="http://schemas.microsoft.com/office/drawing/2014/main" id="{4EF60258-6D59-4423-83CC-D7AC9D79D5E5}"/>
              </a:ext>
              <a:ext uri="{C183D7F6-B498-43B3-948B-1728B52AA6E4}">
                <adec:decorative xmlns:adec="http://schemas.microsoft.com/office/drawing/2017/decorative" xmlns="" val="1"/>
              </a:ext>
            </a:extLst>
          </p:cNvPr>
          <p:cNvSpPr/>
          <p:nvPr/>
        </p:nvSpPr>
        <p:spPr>
          <a:xfrm>
            <a:off x="6249555" y="6361475"/>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4" name="Rectangle 13">
            <a:extLst>
              <a:ext uri="{FF2B5EF4-FFF2-40B4-BE49-F238E27FC236}">
                <a16:creationId xmlns:a16="http://schemas.microsoft.com/office/drawing/2014/main" id="{964627DB-2C83-4D9C-A498-D5BCC9A2B3B4}"/>
              </a:ext>
              <a:ext uri="{C183D7F6-B498-43B3-948B-1728B52AA6E4}">
                <adec:decorative xmlns:adec="http://schemas.microsoft.com/office/drawing/2017/decorative" xmlns=""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6" name="Isosceles Triangle 15">
            <a:extLst>
              <a:ext uri="{FF2B5EF4-FFF2-40B4-BE49-F238E27FC236}">
                <a16:creationId xmlns:a16="http://schemas.microsoft.com/office/drawing/2014/main" id="{C2887229-F913-4F63-8EC5-03C72B9082F4}"/>
              </a:ext>
              <a:ext uri="{C183D7F6-B498-43B3-948B-1728B52AA6E4}">
                <adec:decorative xmlns:adec="http://schemas.microsoft.com/office/drawing/2017/decorative" xmlns="" val="1"/>
              </a:ext>
            </a:extLst>
          </p:cNvPr>
          <p:cNvSpPr/>
          <p:nvPr/>
        </p:nvSpPr>
        <p:spPr>
          <a:xfrm rot="10800000">
            <a:off x="7454193"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3842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dirty="0"/>
              <a:t>First Lesson 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dirty="0"/>
              <a:t>Here is what we learned</a:t>
            </a:r>
          </a:p>
          <a:p>
            <a:r>
              <a:rPr lang="en-US" sz="1800" b="1" dirty="0"/>
              <a:t>First skill: </a:t>
            </a:r>
            <a:r>
              <a:rPr lang="en-US" sz="1800" dirty="0"/>
              <a:t/>
            </a:r>
            <a:br>
              <a:rPr lang="en-US" sz="1800" dirty="0"/>
            </a:br>
            <a:r>
              <a:rPr lang="en-US" sz="1800" dirty="0"/>
              <a:t>Lorem ipsum lorem ipsum lorem ipsum lorem ipsum lorem ipsum lorem ipsum lorem ipsum lorem ipsum lorem ipsum </a:t>
            </a:r>
          </a:p>
          <a:p>
            <a:endParaRPr lang="en-US" sz="1800" dirty="0"/>
          </a:p>
          <a:p>
            <a:r>
              <a:rPr lang="en-US" sz="1800" b="1" dirty="0"/>
              <a:t>Second skill: </a:t>
            </a:r>
            <a:r>
              <a:rPr lang="en-US" sz="1800" dirty="0"/>
              <a:t/>
            </a:r>
            <a:br>
              <a:rPr lang="en-US" sz="1800" dirty="0"/>
            </a:br>
            <a:r>
              <a:rPr lang="en-US" sz="1800" dirty="0"/>
              <a:t>Lorem ipsum lorem ipsum lorem ipsum lorem ipsum lorem ipsum lorem ipsum lorem ipsum lorem ipsum lorem ipsum </a:t>
            </a:r>
          </a:p>
          <a:p>
            <a:endParaRPr lang="en-US" sz="1800" dirty="0"/>
          </a:p>
          <a:p>
            <a:r>
              <a:rPr lang="en-US" sz="1800" b="1" dirty="0"/>
              <a:t>Third skill: </a:t>
            </a:r>
            <a:r>
              <a:rPr lang="en-US" sz="1800" dirty="0"/>
              <a:t/>
            </a:r>
            <a:br>
              <a:rPr lang="en-US" sz="1800" dirty="0"/>
            </a:br>
            <a:r>
              <a:rPr lang="en-US" sz="1800" dirty="0"/>
              <a:t>Lorem ipsum lorem ipsum lorem ipsum lorem ipsum lorem ipsum lorem ipsum lorem ipsum lorem ipsum lorem ipsum</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5" name="Rectangle 4">
            <a:extLst>
              <a:ext uri="{FF2B5EF4-FFF2-40B4-BE49-F238E27FC236}">
                <a16:creationId xmlns:a16="http://schemas.microsoft.com/office/drawing/2014/main" id="{093D1241-4F6B-4523-A0D3-68E3CDBC0F28}"/>
              </a:ext>
              <a:ext uri="{C183D7F6-B498-43B3-948B-1728B52AA6E4}">
                <adec:decorative xmlns:adec="http://schemas.microsoft.com/office/drawing/2017/decorative" xmlns=""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6" name="Rectangle 5">
            <a:extLst>
              <a:ext uri="{FF2B5EF4-FFF2-40B4-BE49-F238E27FC236}">
                <a16:creationId xmlns:a16="http://schemas.microsoft.com/office/drawing/2014/main" id="{C7BF8379-6FA4-47C8-A343-950346DD4931}"/>
              </a:ext>
              <a:ext uri="{C183D7F6-B498-43B3-948B-1728B52AA6E4}">
                <adec:decorative xmlns:adec="http://schemas.microsoft.com/office/drawing/2017/decorative" xmlns=""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7" name="Rectangle 6">
            <a:extLst>
              <a:ext uri="{FF2B5EF4-FFF2-40B4-BE49-F238E27FC236}">
                <a16:creationId xmlns:a16="http://schemas.microsoft.com/office/drawing/2014/main" id="{CD0DE557-B4FF-44B4-B945-B5B41DBDA39C}"/>
              </a:ext>
              <a:ext uri="{C183D7F6-B498-43B3-948B-1728B52AA6E4}">
                <adec:decorative xmlns:adec="http://schemas.microsoft.com/office/drawing/2017/decorative" xmlns="" val="1"/>
              </a:ext>
            </a:extLst>
          </p:cNvPr>
          <p:cNvSpPr/>
          <p:nvPr/>
        </p:nvSpPr>
        <p:spPr>
          <a:xfrm>
            <a:off x="6249555" y="6557845"/>
            <a:ext cx="2552123" cy="1636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8" name="Rectangle 7">
            <a:extLst>
              <a:ext uri="{FF2B5EF4-FFF2-40B4-BE49-F238E27FC236}">
                <a16:creationId xmlns:a16="http://schemas.microsoft.com/office/drawing/2014/main" id="{BB801CDE-088C-4A56-83CA-BF9F271065B0}"/>
              </a:ext>
              <a:ext uri="{C183D7F6-B498-43B3-948B-1728B52AA6E4}">
                <adec:decorative xmlns:adec="http://schemas.microsoft.com/office/drawing/2017/decorative" xmlns="" val="1"/>
              </a:ext>
            </a:extLst>
          </p:cNvPr>
          <p:cNvSpPr/>
          <p:nvPr/>
        </p:nvSpPr>
        <p:spPr>
          <a:xfrm>
            <a:off x="8801677" y="6361475"/>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29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th Animation_Win32_SB - v2" id="{C9F810C9-4EB1-4CC6-A6C7-6362D8FFF9DF}" vid="{001312C1-1362-40A0-84BD-C64F2C3E2E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A303362-5DB5-4146-A667-E40932D52410}">
  <ds:schemaRefs>
    <ds:schemaRef ds:uri="http://schemas.microsoft.com/sharepoint/v3/contenttype/forms"/>
  </ds:schemaRefs>
</ds:datastoreItem>
</file>

<file path=customXml/itemProps2.xml><?xml version="1.0" encoding="utf-8"?>
<ds:datastoreItem xmlns:ds="http://schemas.openxmlformats.org/officeDocument/2006/customXml" ds:itemID="{FE0CF8FC-473D-42DA-B10E-0D97F5E2C3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05A674-08B3-48F2-91E0-AF5831D526B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0</TotalTime>
  <Words>440</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Teach a Course</vt:lpstr>
      <vt:lpstr>Course Outline</vt:lpstr>
      <vt:lpstr>Course Outline</vt:lpstr>
      <vt:lpstr>First Skill</vt:lpstr>
      <vt:lpstr>Second Skill</vt:lpstr>
      <vt:lpstr>Third Skill</vt:lpstr>
      <vt:lpstr>First Lesson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2021-03-18T10:55:35Z</dcterms:created>
  <dcterms:modified xsi:type="dcterms:W3CDTF">2021-03-18T11:03:27Z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