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5" r:id="rId4"/>
  </p:sldMasterIdLst>
  <p:notesMasterIdLst>
    <p:notesMasterId r:id="rId16"/>
  </p:notesMasterIdLst>
  <p:handoutMasterIdLst>
    <p:handoutMasterId r:id="rId17"/>
  </p:handoutMasterIdLst>
  <p:sldIdLst>
    <p:sldId id="256" r:id="rId5"/>
    <p:sldId id="309" r:id="rId6"/>
    <p:sldId id="301" r:id="rId7"/>
    <p:sldId id="319" r:id="rId8"/>
    <p:sldId id="312" r:id="rId9"/>
    <p:sldId id="306" r:id="rId10"/>
    <p:sldId id="320" r:id="rId11"/>
    <p:sldId id="313" r:id="rId12"/>
    <p:sldId id="321" r:id="rId13"/>
    <p:sldId id="322" r:id="rId14"/>
    <p:sldId id="31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34" autoAdjust="0"/>
  </p:normalViewPr>
  <p:slideViewPr>
    <p:cSldViewPr snapToGrid="0">
      <p:cViewPr varScale="1">
        <p:scale>
          <a:sx n="77" d="100"/>
          <a:sy n="77" d="100"/>
        </p:scale>
        <p:origin x="240" y="96"/>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a:lstStyle/>
        <a:p>
          <a:endParaRPr lang="en-US"/>
        </a:p>
      </dgm:t>
    </dgm:pt>
    <dgm:pt modelId="{2EE95FC5-CD6B-4A50-9262-DC414E16C3EA}">
      <dgm:prSet custT="1"/>
      <dgm:spPr/>
      <dgm:t>
        <a:bodyPr lIns="288000"/>
        <a:lstStyle/>
        <a:p>
          <a:r>
            <a:rPr lang="en-US" sz="2000" dirty="0">
              <a:solidFill>
                <a:schemeClr val="accent1">
                  <a:lumMod val="75000"/>
                </a:schemeClr>
              </a:solidFill>
            </a:rPr>
            <a:t>Lesson 1</a:t>
          </a:r>
          <a:r>
            <a:rPr lang="ru-RU" sz="2000" dirty="0">
              <a:solidFill>
                <a:schemeClr val="accent1">
                  <a:lumMod val="75000"/>
                </a:schemeClr>
              </a:solidFill>
            </a:rPr>
            <a:t>.</a:t>
          </a:r>
          <a:endParaRPr lang="en-US" sz="2000" dirty="0">
            <a:solidFill>
              <a:schemeClr val="accent1">
                <a:lumMod val="75000"/>
              </a:schemeClr>
            </a:solidFill>
          </a:endParaRPr>
        </a:p>
        <a:p>
          <a:r>
            <a:rPr lang="en-US" sz="1600" dirty="0"/>
            <a:t>Lorem ipsum dolor sit amet, consectetuer adipiscing elit</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r>
            <a:rPr lang="en-US" dirty="0"/>
            <a:t>1</a:t>
          </a:r>
        </a:p>
      </dgm:t>
    </dgm:pt>
    <dgm:pt modelId="{F05611F0-8256-4954-B6CB-ED6B4F2DD397}">
      <dgm:prSet custT="1"/>
      <dgm:spPr/>
      <dgm:t>
        <a:bodyPr lIns="288000"/>
        <a:lstStyle/>
        <a:p>
          <a:r>
            <a:rPr lang="en-US" sz="2000" dirty="0">
              <a:solidFill>
                <a:schemeClr val="accent1">
                  <a:lumMod val="75000"/>
                </a:schemeClr>
              </a:solidFill>
            </a:rPr>
            <a:t>Lesson 2.</a:t>
          </a:r>
        </a:p>
        <a:p>
          <a:r>
            <a:rPr lang="en-US" sz="1500" dirty="0"/>
            <a:t>S</a:t>
          </a:r>
          <a:r>
            <a:rPr lang="en-US" sz="1500" b="0" i="0" dirty="0"/>
            <a:t>ed ut perspiciatis unde omnis iste natus error sit voluptatem</a:t>
          </a:r>
          <a:endParaRPr lang="en-US" sz="1500" dirty="0"/>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r>
            <a:rPr lang="en-US" dirty="0"/>
            <a:t>2</a:t>
          </a:r>
        </a:p>
      </dgm:t>
    </dgm:pt>
    <dgm:pt modelId="{22625139-F93A-4F3F-A7AA-4923A01AEDF3}">
      <dgm:prSet custT="1"/>
      <dgm:spPr/>
      <dgm:t>
        <a:bodyPr lIns="288000"/>
        <a:lstStyle/>
        <a:p>
          <a:r>
            <a:rPr lang="en-US" sz="2000" dirty="0">
              <a:solidFill>
                <a:schemeClr val="accent1">
                  <a:lumMod val="75000"/>
                </a:schemeClr>
              </a:solidFill>
            </a:rPr>
            <a:t>Lesson 3.</a:t>
          </a:r>
        </a:p>
        <a:p>
          <a:r>
            <a:rPr lang="en-US" sz="1500" dirty="0"/>
            <a:t>Lorem ipsum dolor sit amet, consectetuer adipiscing elit</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r>
            <a:rPr lang="en-US" dirty="0"/>
            <a:t>3</a:t>
          </a:r>
        </a:p>
      </dgm:t>
    </dgm:pt>
    <dgm:pt modelId="{140952D0-0E1D-4F48-9F16-53581487CFA0}">
      <dgm:prSet custT="1"/>
      <dgm:spPr/>
      <dgm:t>
        <a:bodyPr lIns="288000"/>
        <a:lstStyle/>
        <a:p>
          <a:r>
            <a:rPr lang="en-US" sz="2000" dirty="0">
              <a:solidFill>
                <a:schemeClr val="accent1">
                  <a:lumMod val="75000"/>
                </a:schemeClr>
              </a:solidFill>
            </a:rPr>
            <a:t>Lesson 4.</a:t>
          </a:r>
        </a:p>
        <a:p>
          <a:r>
            <a:rPr lang="en-US" sz="1500" dirty="0"/>
            <a:t>S</a:t>
          </a:r>
          <a:r>
            <a:rPr lang="en-US" sz="1500" b="0" i="0" dirty="0"/>
            <a:t>ed ut perspiciatis unde omnis iste natus error sit voluptatem</a:t>
          </a:r>
          <a:endParaRPr lang="en-US" sz="1500" dirty="0"/>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r>
            <a:rPr lang="en-US" dirty="0"/>
            <a:t>4</a:t>
          </a:r>
        </a:p>
      </dgm:t>
    </dgm:pt>
    <dgm:pt modelId="{C2F8C7F7-44C4-414A-BCCD-56E91DD0A777}">
      <dgm:prSet custT="1"/>
      <dgm:spPr/>
      <dgm:t>
        <a:bodyPr lIns="288000"/>
        <a:lstStyle/>
        <a:p>
          <a:r>
            <a:rPr lang="en-US" sz="2000" dirty="0">
              <a:solidFill>
                <a:schemeClr val="accent1">
                  <a:lumMod val="75000"/>
                </a:schemeClr>
              </a:solidFill>
            </a:rPr>
            <a:t>Lesson 5.</a:t>
          </a:r>
        </a:p>
        <a:p>
          <a:r>
            <a:rPr lang="en-US" sz="1500" dirty="0"/>
            <a:t>Lorem ipsum dolor sit amet, consectetuer adipiscing elit </a:t>
          </a: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r>
            <a:rPr lang="en-US" dirty="0"/>
            <a:t>5</a:t>
          </a:r>
        </a:p>
      </dgm:t>
    </dgm:pt>
    <dgm:pt modelId="{C09B749D-9CF7-492C-B341-D9553818451B}" type="pres">
      <dgm:prSet presAssocID="{D0F07F19-1F50-4B42-A7A0-278DF9D25BB1}" presName="Name0" presStyleCnt="0">
        <dgm:presLayoutVars>
          <dgm:animLvl val="lvl"/>
          <dgm:resizeHandles val="exact"/>
        </dgm:presLayoutVars>
      </dgm:prSet>
      <dgm:spPr/>
      <dgm:t>
        <a:bodyPr/>
        <a:lstStyle/>
        <a:p>
          <a:endParaRPr lang="en-US"/>
        </a:p>
      </dgm:t>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t>
        <a:bodyPr/>
        <a:lstStyle/>
        <a:p>
          <a:endParaRPr lang="en-US"/>
        </a:p>
      </dgm:t>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t>
        <a:bodyPr/>
        <a:lstStyle/>
        <a:p>
          <a:endParaRPr lang="en-US"/>
        </a:p>
      </dgm:t>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t>
        <a:bodyPr/>
        <a:lstStyle/>
        <a:p>
          <a:endParaRPr lang="en-US"/>
        </a:p>
      </dgm:t>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t>
        <a:bodyPr/>
        <a:lstStyle/>
        <a:p>
          <a:endParaRPr lang="en-US"/>
        </a:p>
      </dgm:t>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t>
        <a:bodyPr/>
        <a:lstStyle/>
        <a:p>
          <a:endParaRPr lang="en-US"/>
        </a:p>
      </dgm:t>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t>
        <a:bodyPr/>
        <a:lstStyle/>
        <a:p>
          <a:endParaRPr lang="en-US"/>
        </a:p>
      </dgm:t>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t>
        <a:bodyPr/>
        <a:lstStyle/>
        <a:p>
          <a:endParaRPr lang="en-US"/>
        </a:p>
      </dgm:t>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t>
        <a:bodyPr/>
        <a:lstStyle/>
        <a:p>
          <a:endParaRPr lang="en-US"/>
        </a:p>
      </dgm:t>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t>
        <a:bodyPr/>
        <a:lstStyle/>
        <a:p>
          <a:endParaRPr lang="en-US"/>
        </a:p>
      </dgm:t>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t>
        <a:bodyPr/>
        <a:lstStyle/>
        <a:p>
          <a:endParaRPr lang="en-US"/>
        </a:p>
      </dgm:t>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t>
        <a:bodyPr/>
        <a:lstStyle/>
        <a:p>
          <a:endParaRPr lang="en-US"/>
        </a:p>
      </dgm:t>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t>
        <a:bodyPr/>
        <a:lstStyle/>
        <a:p>
          <a:endParaRPr lang="en-US"/>
        </a:p>
      </dgm:t>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t>
        <a:bodyPr/>
        <a:lstStyle/>
        <a:p>
          <a:endParaRPr lang="en-US"/>
        </a:p>
      </dgm:t>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t>
        <a:bodyPr/>
        <a:lstStyle/>
        <a:p>
          <a:endParaRPr lang="en-US"/>
        </a:p>
      </dgm:t>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t>
        <a:bodyPr/>
        <a:lstStyle/>
        <a:p>
          <a:endParaRPr lang="en-US"/>
        </a:p>
      </dgm:t>
    </dgm:pt>
  </dgm:ptLst>
  <dgm:cxnLst>
    <dgm:cxn modelId="{40CAD671-AB1B-4EF2-BD4C-E4C43639C27E}" type="presOf" srcId="{2EE95FC5-CD6B-4A50-9262-DC414E16C3EA}" destId="{5947A689-FC4A-4FDF-BDDD-890A8474DEF9}"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A4B80D2D-7E35-421F-8BF9-55B39C33B9BE}" type="presOf" srcId="{A8E2FA08-4DD4-4654-A85D-9A99162D6201}" destId="{82EE2C17-F664-4616-8F76-97637F08E124}"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9CDE7D88-716E-4C97-9A52-FF7131643C5F}" type="presOf" srcId="{F05611F0-8256-4954-B6CB-ED6B4F2DD397}" destId="{36EB2DDF-B510-4B3C-AF9A-757E14A78E4D}" srcOrd="1"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7E5EDFC-7359-48F6-8E3F-270CF15B8D2C}" type="presOf" srcId="{140952D0-0E1D-4F48-9F16-53581487CFA0}" destId="{64EF213D-B16C-4AC2-8183-B62F7FC17277}" srcOrd="1" destOrd="0" presId="urn:microsoft.com/office/officeart/2016/7/layout/BasicLinearProcessNumbered#1"/>
    <dgm:cxn modelId="{40F5D2CB-DECC-41AF-8388-AD6EA6907126}" type="presOf" srcId="{6BD5265A-8333-420D-BDB2-65F10B3EBD76}" destId="{DAC041B6-6570-477A-B4C1-5CB7E0EFE0DC}" srcOrd="0"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40CCC9E3-44E6-462B-900C-44AC8FC352F3}" type="presOf" srcId="{4E39967D-43EF-4F15-814A-2F491D900D43}" destId="{FEC87D35-FF68-4830-9865-7026502B7734}"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14D43B81-F92D-4CD8-9D1E-78CBF092C750}" srcId="{D0F07F19-1F50-4B42-A7A0-278DF9D25BB1}" destId="{C2F8C7F7-44C4-414A-BCCD-56E91DD0A777}" srcOrd="4" destOrd="0" parTransId="{E6C6DF88-9436-40D7-BA84-18FE896A6151}" sibTransId="{4E39967D-43EF-4F15-814A-2F491D900D43}"/>
    <dgm:cxn modelId="{E061BDEB-384B-4165-AF47-0D2CE9C70384}" type="presOf" srcId="{C2F8C7F7-44C4-414A-BCCD-56E91DD0A777}" destId="{9CC4D03B-B44B-4A64-A041-4758701F1C59}" srcOrd="1"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D0999FEB-3F13-4B99-8767-7340A2A83933}" type="presOf" srcId="{22625139-F93A-4F3F-A7AA-4923A01AEDF3}" destId="{83253AE2-89B5-4ADC-817A-FEF4E0BC4B49}" srcOrd="0"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2373DC-11B1-4708-92E2-E1B8EB8D76D8}" type="doc">
      <dgm:prSet loTypeId="urn:microsoft.com/office/officeart/2005/8/layout/list1" loCatId="list" qsTypeId="urn:microsoft.com/office/officeart/2005/8/quickstyle/simple1" qsCatId="simple" csTypeId="urn:microsoft.com/office/officeart/2005/8/colors/accent1_2" csCatId="accent1" phldr="1"/>
      <dgm:spPr/>
    </dgm:pt>
    <dgm:pt modelId="{7084B800-7E1D-4DA6-89C0-37EA52DDBCB8}">
      <dgm:prSet phldrT="[Text]" custT="1"/>
      <dgm:spPr/>
      <dgm:t>
        <a:bodyPr/>
        <a:lstStyle/>
        <a:p>
          <a:pPr algn="ctr"/>
          <a:r>
            <a:rPr lang="en-US" sz="2000" dirty="0"/>
            <a:t>Lorem Ipsum</a:t>
          </a:r>
          <a:endParaRPr lang="ru-RU" sz="2000" dirty="0"/>
        </a:p>
      </dgm:t>
    </dgm:pt>
    <dgm:pt modelId="{E459F664-A62C-4466-90D1-14D94F7456F9}" type="parTrans" cxnId="{D7BBB8C6-B60F-4050-B5C1-3F3A86AF4294}">
      <dgm:prSet/>
      <dgm:spPr/>
      <dgm:t>
        <a:bodyPr/>
        <a:lstStyle/>
        <a:p>
          <a:endParaRPr lang="ru-RU"/>
        </a:p>
      </dgm:t>
    </dgm:pt>
    <dgm:pt modelId="{29667D30-8073-4626-A65C-0442C9DA4455}" type="sibTrans" cxnId="{D7BBB8C6-B60F-4050-B5C1-3F3A86AF4294}">
      <dgm:prSet/>
      <dgm:spPr/>
      <dgm:t>
        <a:bodyPr/>
        <a:lstStyle/>
        <a:p>
          <a:endParaRPr lang="ru-RU"/>
        </a:p>
      </dgm:t>
    </dgm:pt>
    <dgm:pt modelId="{4786322A-3DB1-4B13-A039-9C2B4BD33902}">
      <dgm:prSet phldrT="[Text]" custT="1"/>
      <dgm:spPr/>
      <dgm:t>
        <a:bodyPr/>
        <a:lstStyle/>
        <a:p>
          <a:pPr algn="ctr"/>
          <a:r>
            <a:rPr lang="en-US" sz="2000" dirty="0"/>
            <a:t>Dolor Sit Amet</a:t>
          </a:r>
          <a:endParaRPr lang="ru-RU" sz="2000" dirty="0"/>
        </a:p>
      </dgm:t>
    </dgm:pt>
    <dgm:pt modelId="{4F3F2426-EA56-4F79-A02F-DE7A210D680D}" type="parTrans" cxnId="{07D1F65C-7C41-4EB6-A133-CA7F29791640}">
      <dgm:prSet/>
      <dgm:spPr/>
      <dgm:t>
        <a:bodyPr/>
        <a:lstStyle/>
        <a:p>
          <a:endParaRPr lang="ru-RU"/>
        </a:p>
      </dgm:t>
    </dgm:pt>
    <dgm:pt modelId="{7D0A801E-90E9-4D73-A31E-D58F04D3BBF2}" type="sibTrans" cxnId="{07D1F65C-7C41-4EB6-A133-CA7F29791640}">
      <dgm:prSet/>
      <dgm:spPr/>
      <dgm:t>
        <a:bodyPr/>
        <a:lstStyle/>
        <a:p>
          <a:endParaRPr lang="ru-RU"/>
        </a:p>
      </dgm:t>
    </dgm:pt>
    <dgm:pt modelId="{5A259F57-B5C4-40C5-939D-A7C21B16FB47}">
      <dgm:prSet phldrT="[Text]" custT="1"/>
      <dgm:spPr/>
      <dgm:t>
        <a:bodyPr/>
        <a:lstStyle/>
        <a:p>
          <a:pPr algn="ctr"/>
          <a:r>
            <a:rPr lang="en-US" sz="2000" dirty="0"/>
            <a:t>Consectetur</a:t>
          </a:r>
          <a:endParaRPr lang="ru-RU" sz="2000" dirty="0"/>
        </a:p>
      </dgm:t>
    </dgm:pt>
    <dgm:pt modelId="{E359194E-724D-4C60-BA35-9B441D11C55E}" type="parTrans" cxnId="{7865863E-1BC2-47AE-BBFB-F40F27A905AE}">
      <dgm:prSet/>
      <dgm:spPr/>
      <dgm:t>
        <a:bodyPr/>
        <a:lstStyle/>
        <a:p>
          <a:endParaRPr lang="ru-RU"/>
        </a:p>
      </dgm:t>
    </dgm:pt>
    <dgm:pt modelId="{57311651-50BE-4613-AB4F-1C634C257620}" type="sibTrans" cxnId="{7865863E-1BC2-47AE-BBFB-F40F27A905AE}">
      <dgm:prSet/>
      <dgm:spPr/>
      <dgm:t>
        <a:bodyPr/>
        <a:lstStyle/>
        <a:p>
          <a:endParaRPr lang="ru-RU"/>
        </a:p>
      </dgm:t>
    </dgm:pt>
    <dgm:pt modelId="{88A033FC-90E8-450A-9660-7C56FE44CF4B}" type="pres">
      <dgm:prSet presAssocID="{592373DC-11B1-4708-92E2-E1B8EB8D76D8}" presName="linear" presStyleCnt="0">
        <dgm:presLayoutVars>
          <dgm:dir/>
          <dgm:animLvl val="lvl"/>
          <dgm:resizeHandles val="exact"/>
        </dgm:presLayoutVars>
      </dgm:prSet>
      <dgm:spPr/>
    </dgm:pt>
    <dgm:pt modelId="{24B2535F-B64C-416D-866E-AB6126E4F4FD}" type="pres">
      <dgm:prSet presAssocID="{7084B800-7E1D-4DA6-89C0-37EA52DDBCB8}" presName="parentLin" presStyleCnt="0"/>
      <dgm:spPr/>
    </dgm:pt>
    <dgm:pt modelId="{6EC006A1-981A-4484-9234-228DCAD57AB2}" type="pres">
      <dgm:prSet presAssocID="{7084B800-7E1D-4DA6-89C0-37EA52DDBCB8}" presName="parentLeftMargin" presStyleLbl="node1" presStyleIdx="0" presStyleCnt="3"/>
      <dgm:spPr/>
      <dgm:t>
        <a:bodyPr/>
        <a:lstStyle/>
        <a:p>
          <a:endParaRPr lang="en-US"/>
        </a:p>
      </dgm:t>
    </dgm:pt>
    <dgm:pt modelId="{1A0AAFD3-A3A9-4B43-843A-7BA9D4FD5E56}" type="pres">
      <dgm:prSet presAssocID="{7084B800-7E1D-4DA6-89C0-37EA52DDBCB8}" presName="parentText" presStyleLbl="node1" presStyleIdx="0" presStyleCnt="3" custLinFactX="6709" custLinFactNeighborX="100000">
        <dgm:presLayoutVars>
          <dgm:chMax val="0"/>
          <dgm:bulletEnabled val="1"/>
        </dgm:presLayoutVars>
      </dgm:prSet>
      <dgm:spPr>
        <a:prstGeom prst="rect">
          <a:avLst/>
        </a:prstGeom>
      </dgm:spPr>
      <dgm:t>
        <a:bodyPr/>
        <a:lstStyle/>
        <a:p>
          <a:endParaRPr lang="en-US"/>
        </a:p>
      </dgm:t>
    </dgm:pt>
    <dgm:pt modelId="{CCBECD78-1F23-4EF1-982A-AA01E554543E}" type="pres">
      <dgm:prSet presAssocID="{7084B800-7E1D-4DA6-89C0-37EA52DDBCB8}" presName="negativeSpace" presStyleCnt="0"/>
      <dgm:spPr/>
    </dgm:pt>
    <dgm:pt modelId="{FD9FC1E3-1C41-4437-BE21-8D33D44C1C9E}" type="pres">
      <dgm:prSet presAssocID="{7084B800-7E1D-4DA6-89C0-37EA52DDBCB8}" presName="childText" presStyleLbl="conFgAcc1" presStyleIdx="0" presStyleCnt="3">
        <dgm:presLayoutVars>
          <dgm:bulletEnabled val="1"/>
        </dgm:presLayoutVars>
      </dgm:prSet>
      <dgm:spPr>
        <a:ln>
          <a:solidFill>
            <a:schemeClr val="tx2">
              <a:lumMod val="50000"/>
              <a:lumOff val="50000"/>
            </a:schemeClr>
          </a:solidFill>
        </a:ln>
      </dgm:spPr>
    </dgm:pt>
    <dgm:pt modelId="{924BC6CA-B5A9-4CBD-91CA-0E40F017D78C}" type="pres">
      <dgm:prSet presAssocID="{29667D30-8073-4626-A65C-0442C9DA4455}" presName="spaceBetweenRectangles" presStyleCnt="0"/>
      <dgm:spPr/>
    </dgm:pt>
    <dgm:pt modelId="{D554373D-02BB-456A-B513-6FD44C272B5C}" type="pres">
      <dgm:prSet presAssocID="{4786322A-3DB1-4B13-A039-9C2B4BD33902}" presName="parentLin" presStyleCnt="0"/>
      <dgm:spPr/>
    </dgm:pt>
    <dgm:pt modelId="{4F91F803-792A-4600-A80A-DA32582EF94A}" type="pres">
      <dgm:prSet presAssocID="{4786322A-3DB1-4B13-A039-9C2B4BD33902}" presName="parentLeftMargin" presStyleLbl="node1" presStyleIdx="0" presStyleCnt="3"/>
      <dgm:spPr/>
      <dgm:t>
        <a:bodyPr/>
        <a:lstStyle/>
        <a:p>
          <a:endParaRPr lang="en-US"/>
        </a:p>
      </dgm:t>
    </dgm:pt>
    <dgm:pt modelId="{5BD5B296-A642-4DF8-B899-35ED169DA216}" type="pres">
      <dgm:prSet presAssocID="{4786322A-3DB1-4B13-A039-9C2B4BD33902}" presName="parentText" presStyleLbl="node1" presStyleIdx="1" presStyleCnt="3" custLinFactX="6709" custLinFactNeighborX="100000">
        <dgm:presLayoutVars>
          <dgm:chMax val="0"/>
          <dgm:bulletEnabled val="1"/>
        </dgm:presLayoutVars>
      </dgm:prSet>
      <dgm:spPr>
        <a:prstGeom prst="rect">
          <a:avLst/>
        </a:prstGeom>
      </dgm:spPr>
      <dgm:t>
        <a:bodyPr/>
        <a:lstStyle/>
        <a:p>
          <a:endParaRPr lang="en-US"/>
        </a:p>
      </dgm:t>
    </dgm:pt>
    <dgm:pt modelId="{A4936A2D-4572-425F-9AAC-9798097747DD}" type="pres">
      <dgm:prSet presAssocID="{4786322A-3DB1-4B13-A039-9C2B4BD33902}" presName="negativeSpace" presStyleCnt="0"/>
      <dgm:spPr/>
    </dgm:pt>
    <dgm:pt modelId="{92C0B756-05A6-4040-AC91-4730345F5191}" type="pres">
      <dgm:prSet presAssocID="{4786322A-3DB1-4B13-A039-9C2B4BD33902}" presName="childText" presStyleLbl="conFgAcc1" presStyleIdx="1" presStyleCnt="3">
        <dgm:presLayoutVars>
          <dgm:bulletEnabled val="1"/>
        </dgm:presLayoutVars>
      </dgm:prSet>
      <dgm:spPr>
        <a:ln>
          <a:solidFill>
            <a:schemeClr val="tx2">
              <a:lumMod val="50000"/>
              <a:lumOff val="50000"/>
            </a:schemeClr>
          </a:solidFill>
        </a:ln>
      </dgm:spPr>
    </dgm:pt>
    <dgm:pt modelId="{E512E97A-AB64-43A4-955A-9C6EF5B21111}" type="pres">
      <dgm:prSet presAssocID="{7D0A801E-90E9-4D73-A31E-D58F04D3BBF2}" presName="spaceBetweenRectangles" presStyleCnt="0"/>
      <dgm:spPr/>
    </dgm:pt>
    <dgm:pt modelId="{6F48969B-7A0D-4352-95BB-E4D44F1FDA7D}" type="pres">
      <dgm:prSet presAssocID="{5A259F57-B5C4-40C5-939D-A7C21B16FB47}" presName="parentLin" presStyleCnt="0"/>
      <dgm:spPr/>
    </dgm:pt>
    <dgm:pt modelId="{80F1F3E3-8580-4F0D-9C12-7910907CADF1}" type="pres">
      <dgm:prSet presAssocID="{5A259F57-B5C4-40C5-939D-A7C21B16FB47}" presName="parentLeftMargin" presStyleLbl="node1" presStyleIdx="1" presStyleCnt="3"/>
      <dgm:spPr/>
      <dgm:t>
        <a:bodyPr/>
        <a:lstStyle/>
        <a:p>
          <a:endParaRPr lang="en-US"/>
        </a:p>
      </dgm:t>
    </dgm:pt>
    <dgm:pt modelId="{1AA0D2EF-743C-441B-B933-8CC3FD133511}" type="pres">
      <dgm:prSet presAssocID="{5A259F57-B5C4-40C5-939D-A7C21B16FB47}" presName="parentText" presStyleLbl="node1" presStyleIdx="2" presStyleCnt="3" custLinFactX="6709" custLinFactNeighborX="100000">
        <dgm:presLayoutVars>
          <dgm:chMax val="0"/>
          <dgm:bulletEnabled val="1"/>
        </dgm:presLayoutVars>
      </dgm:prSet>
      <dgm:spPr>
        <a:prstGeom prst="rect">
          <a:avLst/>
        </a:prstGeom>
      </dgm:spPr>
      <dgm:t>
        <a:bodyPr/>
        <a:lstStyle/>
        <a:p>
          <a:endParaRPr lang="en-US"/>
        </a:p>
      </dgm:t>
    </dgm:pt>
    <dgm:pt modelId="{1D3949C1-8B5F-49B2-B24A-55D8B41AA896}" type="pres">
      <dgm:prSet presAssocID="{5A259F57-B5C4-40C5-939D-A7C21B16FB47}" presName="negativeSpace" presStyleCnt="0"/>
      <dgm:spPr/>
    </dgm:pt>
    <dgm:pt modelId="{A4E3526C-3B96-4B8B-87BA-01E1B7BEF7EF}" type="pres">
      <dgm:prSet presAssocID="{5A259F57-B5C4-40C5-939D-A7C21B16FB47}" presName="childText" presStyleLbl="conFgAcc1" presStyleIdx="2" presStyleCnt="3">
        <dgm:presLayoutVars>
          <dgm:bulletEnabled val="1"/>
        </dgm:presLayoutVars>
      </dgm:prSet>
      <dgm:spPr>
        <a:ln>
          <a:solidFill>
            <a:schemeClr val="tx2">
              <a:lumMod val="50000"/>
              <a:lumOff val="50000"/>
            </a:schemeClr>
          </a:solidFill>
        </a:ln>
      </dgm:spPr>
    </dgm:pt>
  </dgm:ptLst>
  <dgm:cxnLst>
    <dgm:cxn modelId="{625AA23F-DBF4-4D2B-903D-22A89723EEED}" type="presOf" srcId="{592373DC-11B1-4708-92E2-E1B8EB8D76D8}" destId="{88A033FC-90E8-450A-9660-7C56FE44CF4B}" srcOrd="0" destOrd="0" presId="urn:microsoft.com/office/officeart/2005/8/layout/list1"/>
    <dgm:cxn modelId="{EEDF53C7-9673-4100-8B1E-7CF177F43551}" type="presOf" srcId="{4786322A-3DB1-4B13-A039-9C2B4BD33902}" destId="{4F91F803-792A-4600-A80A-DA32582EF94A}" srcOrd="0" destOrd="0" presId="urn:microsoft.com/office/officeart/2005/8/layout/list1"/>
    <dgm:cxn modelId="{7865863E-1BC2-47AE-BBFB-F40F27A905AE}" srcId="{592373DC-11B1-4708-92E2-E1B8EB8D76D8}" destId="{5A259F57-B5C4-40C5-939D-A7C21B16FB47}" srcOrd="2" destOrd="0" parTransId="{E359194E-724D-4C60-BA35-9B441D11C55E}" sibTransId="{57311651-50BE-4613-AB4F-1C634C257620}"/>
    <dgm:cxn modelId="{EE88FBC6-3422-4879-9EF5-FC8802FCED5E}" type="presOf" srcId="{4786322A-3DB1-4B13-A039-9C2B4BD33902}" destId="{5BD5B296-A642-4DF8-B899-35ED169DA216}" srcOrd="1" destOrd="0" presId="urn:microsoft.com/office/officeart/2005/8/layout/list1"/>
    <dgm:cxn modelId="{87320787-FF34-4B70-A17A-F897C46501CA}" type="presOf" srcId="{5A259F57-B5C4-40C5-939D-A7C21B16FB47}" destId="{80F1F3E3-8580-4F0D-9C12-7910907CADF1}" srcOrd="0" destOrd="0" presId="urn:microsoft.com/office/officeart/2005/8/layout/list1"/>
    <dgm:cxn modelId="{D7BBB8C6-B60F-4050-B5C1-3F3A86AF4294}" srcId="{592373DC-11B1-4708-92E2-E1B8EB8D76D8}" destId="{7084B800-7E1D-4DA6-89C0-37EA52DDBCB8}" srcOrd="0" destOrd="0" parTransId="{E459F664-A62C-4466-90D1-14D94F7456F9}" sibTransId="{29667D30-8073-4626-A65C-0442C9DA4455}"/>
    <dgm:cxn modelId="{DBFED495-68DE-497A-AE49-C4E846074AFD}" type="presOf" srcId="{7084B800-7E1D-4DA6-89C0-37EA52DDBCB8}" destId="{6EC006A1-981A-4484-9234-228DCAD57AB2}" srcOrd="0" destOrd="0" presId="urn:microsoft.com/office/officeart/2005/8/layout/list1"/>
    <dgm:cxn modelId="{34E0019B-A70F-4D3E-B489-3EE0CEC45D26}" type="presOf" srcId="{7084B800-7E1D-4DA6-89C0-37EA52DDBCB8}" destId="{1A0AAFD3-A3A9-4B43-843A-7BA9D4FD5E56}" srcOrd="1" destOrd="0" presId="urn:microsoft.com/office/officeart/2005/8/layout/list1"/>
    <dgm:cxn modelId="{1E90A8F7-4B0C-45FE-B2AA-F392EBD01257}" type="presOf" srcId="{5A259F57-B5C4-40C5-939D-A7C21B16FB47}" destId="{1AA0D2EF-743C-441B-B933-8CC3FD133511}" srcOrd="1" destOrd="0" presId="urn:microsoft.com/office/officeart/2005/8/layout/list1"/>
    <dgm:cxn modelId="{07D1F65C-7C41-4EB6-A133-CA7F29791640}" srcId="{592373DC-11B1-4708-92E2-E1B8EB8D76D8}" destId="{4786322A-3DB1-4B13-A039-9C2B4BD33902}" srcOrd="1" destOrd="0" parTransId="{4F3F2426-EA56-4F79-A02F-DE7A210D680D}" sibTransId="{7D0A801E-90E9-4D73-A31E-D58F04D3BBF2}"/>
    <dgm:cxn modelId="{AC4B8512-B20E-410F-BFEB-F8454685D9F0}" type="presParOf" srcId="{88A033FC-90E8-450A-9660-7C56FE44CF4B}" destId="{24B2535F-B64C-416D-866E-AB6126E4F4FD}" srcOrd="0" destOrd="0" presId="urn:microsoft.com/office/officeart/2005/8/layout/list1"/>
    <dgm:cxn modelId="{6DE6F4C9-B66F-4D53-882E-81C5A1263F9B}" type="presParOf" srcId="{24B2535F-B64C-416D-866E-AB6126E4F4FD}" destId="{6EC006A1-981A-4484-9234-228DCAD57AB2}" srcOrd="0" destOrd="0" presId="urn:microsoft.com/office/officeart/2005/8/layout/list1"/>
    <dgm:cxn modelId="{07944656-2B6F-4150-B840-796B46FABC28}" type="presParOf" srcId="{24B2535F-B64C-416D-866E-AB6126E4F4FD}" destId="{1A0AAFD3-A3A9-4B43-843A-7BA9D4FD5E56}" srcOrd="1" destOrd="0" presId="urn:microsoft.com/office/officeart/2005/8/layout/list1"/>
    <dgm:cxn modelId="{19C6D583-ED2C-4BA3-B186-5BE126AE2FA0}" type="presParOf" srcId="{88A033FC-90E8-450A-9660-7C56FE44CF4B}" destId="{CCBECD78-1F23-4EF1-982A-AA01E554543E}" srcOrd="1" destOrd="0" presId="urn:microsoft.com/office/officeart/2005/8/layout/list1"/>
    <dgm:cxn modelId="{193F8C17-9332-4A96-A2FF-869B84404B77}" type="presParOf" srcId="{88A033FC-90E8-450A-9660-7C56FE44CF4B}" destId="{FD9FC1E3-1C41-4437-BE21-8D33D44C1C9E}" srcOrd="2" destOrd="0" presId="urn:microsoft.com/office/officeart/2005/8/layout/list1"/>
    <dgm:cxn modelId="{2A0AF3F1-3E1F-4AB5-BC7F-8880604146E0}" type="presParOf" srcId="{88A033FC-90E8-450A-9660-7C56FE44CF4B}" destId="{924BC6CA-B5A9-4CBD-91CA-0E40F017D78C}" srcOrd="3" destOrd="0" presId="urn:microsoft.com/office/officeart/2005/8/layout/list1"/>
    <dgm:cxn modelId="{84B370E6-03E7-432E-8DE8-6F3402B19900}" type="presParOf" srcId="{88A033FC-90E8-450A-9660-7C56FE44CF4B}" destId="{D554373D-02BB-456A-B513-6FD44C272B5C}" srcOrd="4" destOrd="0" presId="urn:microsoft.com/office/officeart/2005/8/layout/list1"/>
    <dgm:cxn modelId="{330E8C49-FCAD-4D9F-BB2F-8760C7E6B096}" type="presParOf" srcId="{D554373D-02BB-456A-B513-6FD44C272B5C}" destId="{4F91F803-792A-4600-A80A-DA32582EF94A}" srcOrd="0" destOrd="0" presId="urn:microsoft.com/office/officeart/2005/8/layout/list1"/>
    <dgm:cxn modelId="{618BBB7C-14AD-4AD9-9957-91061B873473}" type="presParOf" srcId="{D554373D-02BB-456A-B513-6FD44C272B5C}" destId="{5BD5B296-A642-4DF8-B899-35ED169DA216}" srcOrd="1" destOrd="0" presId="urn:microsoft.com/office/officeart/2005/8/layout/list1"/>
    <dgm:cxn modelId="{EDC41EE4-430F-41C5-8C1F-AC1649AB4844}" type="presParOf" srcId="{88A033FC-90E8-450A-9660-7C56FE44CF4B}" destId="{A4936A2D-4572-425F-9AAC-9798097747DD}" srcOrd="5" destOrd="0" presId="urn:microsoft.com/office/officeart/2005/8/layout/list1"/>
    <dgm:cxn modelId="{FB153B08-A79B-48D9-B3F5-C99BA326486E}" type="presParOf" srcId="{88A033FC-90E8-450A-9660-7C56FE44CF4B}" destId="{92C0B756-05A6-4040-AC91-4730345F5191}" srcOrd="6" destOrd="0" presId="urn:microsoft.com/office/officeart/2005/8/layout/list1"/>
    <dgm:cxn modelId="{9AFDA481-FE2A-491B-8E0D-532160039AFB}" type="presParOf" srcId="{88A033FC-90E8-450A-9660-7C56FE44CF4B}" destId="{E512E97A-AB64-43A4-955A-9C6EF5B21111}" srcOrd="7" destOrd="0" presId="urn:microsoft.com/office/officeart/2005/8/layout/list1"/>
    <dgm:cxn modelId="{5BF94848-D0F1-4175-9643-34A371B25822}" type="presParOf" srcId="{88A033FC-90E8-450A-9660-7C56FE44CF4B}" destId="{6F48969B-7A0D-4352-95BB-E4D44F1FDA7D}" srcOrd="8" destOrd="0" presId="urn:microsoft.com/office/officeart/2005/8/layout/list1"/>
    <dgm:cxn modelId="{EA74DBEB-8288-4658-A002-3981498D98E1}" type="presParOf" srcId="{6F48969B-7A0D-4352-95BB-E4D44F1FDA7D}" destId="{80F1F3E3-8580-4F0D-9C12-7910907CADF1}" srcOrd="0" destOrd="0" presId="urn:microsoft.com/office/officeart/2005/8/layout/list1"/>
    <dgm:cxn modelId="{EAAC675A-F6BF-4EE1-B5D7-4A743649A5F1}" type="presParOf" srcId="{6F48969B-7A0D-4352-95BB-E4D44F1FDA7D}" destId="{1AA0D2EF-743C-441B-B933-8CC3FD133511}" srcOrd="1" destOrd="0" presId="urn:microsoft.com/office/officeart/2005/8/layout/list1"/>
    <dgm:cxn modelId="{FE0FAA26-81A2-4E9B-9BD2-67F1DDC58C5A}" type="presParOf" srcId="{88A033FC-90E8-450A-9660-7C56FE44CF4B}" destId="{1D3949C1-8B5F-49B2-B24A-55D8B41AA896}" srcOrd="9" destOrd="0" presId="urn:microsoft.com/office/officeart/2005/8/layout/list1"/>
    <dgm:cxn modelId="{D5CEED3A-ACD0-46FC-97A3-C950938E566F}" type="presParOf" srcId="{88A033FC-90E8-450A-9660-7C56FE44CF4B}" destId="{A4E3526C-3B96-4B8B-87BA-01E1B7BEF7E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21682D-D380-46E3-A91A-18838A7DF1E3}"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4B6B7787-D76E-4F78-8FA9-31BCD6E10BB7}">
      <dgm:prSet custT="1"/>
      <dgm:spPr>
        <a:solidFill>
          <a:schemeClr val="tx2">
            <a:lumMod val="90000"/>
            <a:lumOff val="10000"/>
          </a:schemeClr>
        </a:solidFill>
      </dgm:spPr>
      <dgm:t>
        <a:bodyPr lIns="144000"/>
        <a:lstStyle/>
        <a:p>
          <a:r>
            <a:rPr lang="en-ZA" sz="2000" b="1" cap="none" dirty="0"/>
            <a:t>Lesson 1. </a:t>
          </a:r>
          <a:r>
            <a:rPr lang="en-US" sz="2000" dirty="0">
              <a:solidFill>
                <a:schemeClr val="tx2">
                  <a:lumMod val="50000"/>
                  <a:lumOff val="50000"/>
                </a:schemeClr>
              </a:solidFill>
            </a:rPr>
            <a:t>Lorem ipsum dolor sit amet</a:t>
          </a:r>
          <a:endParaRPr lang="en-US" sz="2000" cap="none" dirty="0">
            <a:solidFill>
              <a:schemeClr val="tx2">
                <a:lumMod val="50000"/>
                <a:lumOff val="50000"/>
              </a:schemeClr>
            </a:solidFill>
          </a:endParaRPr>
        </a:p>
      </dgm:t>
    </dgm:pt>
    <dgm:pt modelId="{C1B77C00-FD9A-44DF-9391-D30E6E08AEFF}" type="parTrans" cxnId="{02837B09-CF5A-43E3-B177-8DC69E8EBB48}">
      <dgm:prSet/>
      <dgm:spPr/>
      <dgm:t>
        <a:bodyPr/>
        <a:lstStyle/>
        <a:p>
          <a:endParaRPr lang="en-US" sz="1600" dirty="0"/>
        </a:p>
      </dgm:t>
    </dgm:pt>
    <dgm:pt modelId="{089D225D-D8C3-4908-B7FF-753A969B2F06}" type="sibTrans" cxnId="{02837B09-CF5A-43E3-B177-8DC69E8EBB48}">
      <dgm:prSet/>
      <dgm:spPr/>
      <dgm:t>
        <a:bodyPr/>
        <a:lstStyle/>
        <a:p>
          <a:endParaRPr lang="en-US"/>
        </a:p>
      </dgm:t>
    </dgm:pt>
    <dgm:pt modelId="{DB8885A5-B6EB-4F2C-B565-8E471C95E4F5}">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4.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gm:t>
    </dgm:pt>
    <dgm:pt modelId="{FED07ECD-87E1-46C6-A685-6F11ED1B0244}" type="parTrans" cxnId="{4D99F7B9-41E4-43B6-9849-65F201B581BC}">
      <dgm:prSet/>
      <dgm:spPr/>
      <dgm:t>
        <a:bodyPr/>
        <a:lstStyle/>
        <a:p>
          <a:endParaRPr lang="en-US" sz="1600" dirty="0"/>
        </a:p>
      </dgm:t>
    </dgm:pt>
    <dgm:pt modelId="{BF1C2B1D-3AC4-44C3-A217-E66F0BB7BD1D}" type="sibTrans" cxnId="{4D99F7B9-41E4-43B6-9849-65F201B581BC}">
      <dgm:prSet/>
      <dgm:spPr/>
      <dgm:t>
        <a:bodyPr/>
        <a:lstStyle/>
        <a:p>
          <a:endParaRPr lang="en-US"/>
        </a:p>
      </dgm:t>
    </dgm:pt>
    <dgm:pt modelId="{A330F3E4-0F28-47F6-A166-065B053DFF88}">
      <dgm:prSet custT="1"/>
      <dgm:spPr>
        <a:solidFill>
          <a:schemeClr val="tx2">
            <a:lumMod val="90000"/>
            <a:lumOff val="10000"/>
          </a:schemeClr>
        </a:solidFill>
      </dgm:spPr>
      <dgm:t>
        <a:bodyPr lIns="144000"/>
        <a:lstStyle/>
        <a:p>
          <a:r>
            <a:rPr lang="en-ZA" sz="2000" b="1" kern="1200" cap="none" dirty="0">
              <a:latin typeface="Gill Sans MT" panose="020B0502020104020203"/>
              <a:ea typeface="+mn-ea"/>
              <a:cs typeface="+mn-cs"/>
            </a:rPr>
            <a:t>Lesson 5. </a:t>
          </a:r>
          <a:r>
            <a:rPr lang="en-US" sz="2000" b="0" i="0" kern="1200" dirty="0">
              <a:solidFill>
                <a:schemeClr val="tx2">
                  <a:lumMod val="50000"/>
                  <a:lumOff val="50000"/>
                </a:schemeClr>
              </a:solidFill>
            </a:rPr>
            <a:t>Sed ut perspiciatis unde</a:t>
          </a:r>
          <a:r>
            <a:rPr lang="en-ZA" sz="2000" kern="1200" cap="none" dirty="0">
              <a:solidFill>
                <a:schemeClr val="tx2">
                  <a:lumMod val="50000"/>
                  <a:lumOff val="50000"/>
                </a:schemeClr>
              </a:solidFill>
            </a:rPr>
            <a:t> </a:t>
          </a:r>
          <a:endParaRPr lang="en-US" sz="2000" kern="1200" cap="none" dirty="0">
            <a:solidFill>
              <a:schemeClr val="tx2">
                <a:lumMod val="50000"/>
                <a:lumOff val="50000"/>
              </a:schemeClr>
            </a:solidFill>
          </a:endParaRPr>
        </a:p>
      </dgm:t>
    </dgm:pt>
    <dgm:pt modelId="{E0E81ADC-9F66-42B7-8252-2CCA0A27FACE}" type="parTrans" cxnId="{C0EB1D88-6446-47E4-99CE-F5F417CC52F5}">
      <dgm:prSet/>
      <dgm:spPr/>
      <dgm:t>
        <a:bodyPr/>
        <a:lstStyle/>
        <a:p>
          <a:endParaRPr lang="en-US" sz="1600" dirty="0"/>
        </a:p>
      </dgm:t>
    </dgm:pt>
    <dgm:pt modelId="{710C2E77-9EE7-453A-8E8B-70CC8531FA08}" type="sibTrans" cxnId="{C0EB1D88-6446-47E4-99CE-F5F417CC52F5}">
      <dgm:prSet/>
      <dgm:spPr/>
      <dgm:t>
        <a:bodyPr/>
        <a:lstStyle/>
        <a:p>
          <a:endParaRPr lang="en-US"/>
        </a:p>
      </dgm:t>
    </dgm:pt>
    <dgm:pt modelId="{F77E5DBE-809B-4934-AEFC-E0CF82680850}">
      <dgm:prSet custT="1"/>
      <dgm:spPr>
        <a:solidFill>
          <a:schemeClr val="accent1">
            <a:lumMod val="75000"/>
          </a:schemeClr>
        </a:solidFill>
      </dgm:spPr>
      <dgm:t>
        <a:bodyPr lIns="144000"/>
        <a:lstStyle/>
        <a:p>
          <a:r>
            <a:rPr lang="en-US" sz="2000" b="1" kern="1200" cap="none" dirty="0">
              <a:latin typeface="Gill Sans MT" panose="020B0502020104020203"/>
              <a:ea typeface="+mn-ea"/>
              <a:cs typeface="+mn-cs"/>
            </a:rPr>
            <a:t>Lesson 2. </a:t>
          </a:r>
          <a:r>
            <a:rPr lang="en-US" sz="2000" kern="1200" dirty="0">
              <a:solidFill>
                <a:schemeClr val="accent1">
                  <a:lumMod val="60000"/>
                  <a:lumOff val="40000"/>
                </a:schemeClr>
              </a:solidFill>
            </a:rPr>
            <a:t>Lorem ipsum dolor sit amet</a:t>
          </a:r>
          <a:endParaRPr lang="ru-RU" sz="2000" kern="1200" cap="none" dirty="0">
            <a:solidFill>
              <a:schemeClr val="accent1">
                <a:lumMod val="60000"/>
                <a:lumOff val="40000"/>
              </a:schemeClr>
            </a:solidFill>
            <a:latin typeface="Gill Sans MT" panose="020B0502020104020203"/>
            <a:ea typeface="+mn-ea"/>
            <a:cs typeface="+mn-cs"/>
          </a:endParaRPr>
        </a:p>
      </dgm:t>
    </dgm:pt>
    <dgm:pt modelId="{3FADD6D9-423C-49AC-891C-2ED5C18466D9}" type="parTrans" cxnId="{5893D7E6-1DA4-42D2-8FDC-2ED6EFC30D47}">
      <dgm:prSet/>
      <dgm:spPr/>
      <dgm:t>
        <a:bodyPr/>
        <a:lstStyle/>
        <a:p>
          <a:endParaRPr lang="ru-RU"/>
        </a:p>
      </dgm:t>
    </dgm:pt>
    <dgm:pt modelId="{49C18DBA-CD31-49D2-AC8F-C4C215BFFCBE}" type="sibTrans" cxnId="{5893D7E6-1DA4-42D2-8FDC-2ED6EFC30D47}">
      <dgm:prSet/>
      <dgm:spPr/>
      <dgm:t>
        <a:bodyPr/>
        <a:lstStyle/>
        <a:p>
          <a:endParaRPr lang="ru-RU"/>
        </a:p>
      </dgm:t>
    </dgm:pt>
    <dgm:pt modelId="{68F5FA87-9D83-4938-8135-12906406FB54}">
      <dgm:prSet custT="1"/>
      <dgm:spPr>
        <a:solidFill>
          <a:schemeClr val="tx2">
            <a:lumMod val="90000"/>
            <a:lumOff val="10000"/>
          </a:schemeClr>
        </a:solidFill>
      </dgm:spPr>
      <dgm:t>
        <a:bodyPr lIns="144000"/>
        <a:lstStyle/>
        <a:p>
          <a:pPr marL="0" lvl="0" indent="0" defTabSz="711200">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50000"/>
                  <a:lumOff val="50000"/>
                </a:schemeClr>
              </a:solidFill>
            </a:rPr>
            <a:t>Sed ut perspiciatis unde</a:t>
          </a:r>
          <a:endParaRPr lang="ru-RU" sz="2000" kern="1200" cap="none" dirty="0">
            <a:solidFill>
              <a:schemeClr val="tx2">
                <a:lumMod val="50000"/>
                <a:lumOff val="50000"/>
              </a:schemeClr>
            </a:solidFill>
            <a:latin typeface="Gill Sans MT" panose="020B0502020104020203"/>
            <a:ea typeface="+mn-ea"/>
            <a:cs typeface="+mn-cs"/>
          </a:endParaRPr>
        </a:p>
      </dgm:t>
    </dgm:pt>
    <dgm:pt modelId="{1982533C-AFAF-4B88-8C9D-63D15C4DEB57}" type="parTrans" cxnId="{B5FDB712-A026-4671-B94B-4C87ADEAF62E}">
      <dgm:prSet/>
      <dgm:spPr/>
      <dgm:t>
        <a:bodyPr/>
        <a:lstStyle/>
        <a:p>
          <a:endParaRPr lang="ru-RU"/>
        </a:p>
      </dgm:t>
    </dgm:pt>
    <dgm:pt modelId="{424DD966-F307-4829-96C2-239A84AC0F46}" type="sibTrans" cxnId="{B5FDB712-A026-4671-B94B-4C87ADEAF62E}">
      <dgm:prSet/>
      <dgm:spPr/>
      <dgm:t>
        <a:bodyPr/>
        <a:lstStyle/>
        <a:p>
          <a:endParaRPr lang="ru-RU"/>
        </a:p>
      </dgm:t>
    </dgm:pt>
    <dgm:pt modelId="{6D207D14-66B7-42A2-A6A3-64AB05FAADCE}" type="pres">
      <dgm:prSet presAssocID="{4521682D-D380-46E3-A91A-18838A7DF1E3}" presName="linear" presStyleCnt="0">
        <dgm:presLayoutVars>
          <dgm:animLvl val="lvl"/>
          <dgm:resizeHandles val="exact"/>
        </dgm:presLayoutVars>
      </dgm:prSet>
      <dgm:spPr/>
      <dgm:t>
        <a:bodyPr/>
        <a:lstStyle/>
        <a:p>
          <a:endParaRPr lang="en-US"/>
        </a:p>
      </dgm:t>
    </dgm:pt>
    <dgm:pt modelId="{B09651CA-6082-4653-AB70-933BB1235F97}" type="pres">
      <dgm:prSet presAssocID="{4B6B7787-D76E-4F78-8FA9-31BCD6E10BB7}" presName="parentText" presStyleLbl="node1" presStyleIdx="0" presStyleCnt="5">
        <dgm:presLayoutVars>
          <dgm:chMax val="0"/>
          <dgm:bulletEnabled val="1"/>
        </dgm:presLayoutVars>
      </dgm:prSet>
      <dgm:spPr>
        <a:prstGeom prst="rect">
          <a:avLst/>
        </a:prstGeom>
      </dgm:spPr>
      <dgm:t>
        <a:bodyPr/>
        <a:lstStyle/>
        <a:p>
          <a:endParaRPr lang="en-US"/>
        </a:p>
      </dgm:t>
    </dgm:pt>
    <dgm:pt modelId="{625CCB83-139F-4C3E-BB50-1AAB056F816E}" type="pres">
      <dgm:prSet presAssocID="{089D225D-D8C3-4908-B7FF-753A969B2F06}" presName="spacer" presStyleCnt="0"/>
      <dgm:spPr/>
    </dgm:pt>
    <dgm:pt modelId="{14242B1F-D9B5-48D7-B880-6ADD69BA03A8}" type="pres">
      <dgm:prSet presAssocID="{F77E5DBE-809B-4934-AEFC-E0CF82680850}" presName="parentText" presStyleLbl="node1" presStyleIdx="1" presStyleCnt="5">
        <dgm:presLayoutVars>
          <dgm:chMax val="0"/>
          <dgm:bulletEnabled val="1"/>
        </dgm:presLayoutVars>
      </dgm:prSet>
      <dgm:spPr>
        <a:prstGeom prst="rect">
          <a:avLst/>
        </a:prstGeom>
      </dgm:spPr>
      <dgm:t>
        <a:bodyPr/>
        <a:lstStyle/>
        <a:p>
          <a:endParaRPr lang="en-US"/>
        </a:p>
      </dgm:t>
    </dgm:pt>
    <dgm:pt modelId="{868EFC29-8A99-437A-8E5B-E8590CA2C101}" type="pres">
      <dgm:prSet presAssocID="{49C18DBA-CD31-49D2-AC8F-C4C215BFFCBE}" presName="spacer" presStyleCnt="0"/>
      <dgm:spPr/>
    </dgm:pt>
    <dgm:pt modelId="{14C74C61-1CDB-4754-9DB7-BD125709153E}" type="pres">
      <dgm:prSet presAssocID="{68F5FA87-9D83-4938-8135-12906406FB54}" presName="parentText" presStyleLbl="node1" presStyleIdx="2" presStyleCnt="5">
        <dgm:presLayoutVars>
          <dgm:chMax val="0"/>
          <dgm:bulletEnabled val="1"/>
        </dgm:presLayoutVars>
      </dgm:prSet>
      <dgm:spPr>
        <a:prstGeom prst="rect">
          <a:avLst/>
        </a:prstGeom>
      </dgm:spPr>
      <dgm:t>
        <a:bodyPr/>
        <a:lstStyle/>
        <a:p>
          <a:endParaRPr lang="en-US"/>
        </a:p>
      </dgm:t>
    </dgm:pt>
    <dgm:pt modelId="{11080CE5-D987-459C-95B7-886EF3881AB0}" type="pres">
      <dgm:prSet presAssocID="{424DD966-F307-4829-96C2-239A84AC0F46}" presName="spacer" presStyleCnt="0"/>
      <dgm:spPr/>
    </dgm:pt>
    <dgm:pt modelId="{49C89894-5EBE-471A-A468-46210B8B996A}" type="pres">
      <dgm:prSet presAssocID="{DB8885A5-B6EB-4F2C-B565-8E471C95E4F5}" presName="parentText" presStyleLbl="node1" presStyleIdx="3" presStyleCnt="5">
        <dgm:presLayoutVars>
          <dgm:chMax val="0"/>
          <dgm:bulletEnabled val="1"/>
        </dgm:presLayoutVars>
      </dgm:prSet>
      <dgm:spPr>
        <a:prstGeom prst="rect">
          <a:avLst/>
        </a:prstGeom>
      </dgm:spPr>
      <dgm:t>
        <a:bodyPr/>
        <a:lstStyle/>
        <a:p>
          <a:endParaRPr lang="en-US"/>
        </a:p>
      </dgm:t>
    </dgm:pt>
    <dgm:pt modelId="{48EBDE82-67EA-4DEA-BA6A-97760560F4BC}" type="pres">
      <dgm:prSet presAssocID="{BF1C2B1D-3AC4-44C3-A217-E66F0BB7BD1D}" presName="spacer" presStyleCnt="0"/>
      <dgm:spPr/>
    </dgm:pt>
    <dgm:pt modelId="{F3432693-EA90-45F0-A9D1-07C9BF3C7ACB}" type="pres">
      <dgm:prSet presAssocID="{A330F3E4-0F28-47F6-A166-065B053DFF88}" presName="parentText" presStyleLbl="node1" presStyleIdx="4" presStyleCnt="5">
        <dgm:presLayoutVars>
          <dgm:chMax val="0"/>
          <dgm:bulletEnabled val="1"/>
        </dgm:presLayoutVars>
      </dgm:prSet>
      <dgm:spPr>
        <a:prstGeom prst="rect">
          <a:avLst/>
        </a:prstGeom>
      </dgm:spPr>
      <dgm:t>
        <a:bodyPr/>
        <a:lstStyle/>
        <a:p>
          <a:endParaRPr lang="en-US"/>
        </a:p>
      </dgm:t>
    </dgm:pt>
  </dgm:ptLst>
  <dgm:cxnLst>
    <dgm:cxn modelId="{1CC0E55B-A131-462D-90B2-C929BDB1A8A2}" type="presOf" srcId="{DB8885A5-B6EB-4F2C-B565-8E471C95E4F5}" destId="{49C89894-5EBE-471A-A468-46210B8B996A}" srcOrd="0" destOrd="0" presId="urn:microsoft.com/office/officeart/2005/8/layout/vList2"/>
    <dgm:cxn modelId="{32EC64DD-682C-4BEF-85BA-D7D979E71F4E}" type="presOf" srcId="{4B6B7787-D76E-4F78-8FA9-31BCD6E10BB7}" destId="{B09651CA-6082-4653-AB70-933BB1235F97}" srcOrd="0" destOrd="0" presId="urn:microsoft.com/office/officeart/2005/8/layout/vList2"/>
    <dgm:cxn modelId="{ABC4BF73-4323-4885-B732-EA7E8D41BAF4}" type="presOf" srcId="{F77E5DBE-809B-4934-AEFC-E0CF82680850}" destId="{14242B1F-D9B5-48D7-B880-6ADD69BA03A8}" srcOrd="0" destOrd="0" presId="urn:microsoft.com/office/officeart/2005/8/layout/vList2"/>
    <dgm:cxn modelId="{02837B09-CF5A-43E3-B177-8DC69E8EBB48}" srcId="{4521682D-D380-46E3-A91A-18838A7DF1E3}" destId="{4B6B7787-D76E-4F78-8FA9-31BCD6E10BB7}" srcOrd="0" destOrd="0" parTransId="{C1B77C00-FD9A-44DF-9391-D30E6E08AEFF}" sibTransId="{089D225D-D8C3-4908-B7FF-753A969B2F06}"/>
    <dgm:cxn modelId="{E2B5D69F-D9D2-416D-94E3-CF16021898D0}" type="presOf" srcId="{4521682D-D380-46E3-A91A-18838A7DF1E3}" destId="{6D207D14-66B7-42A2-A6A3-64AB05FAADCE}" srcOrd="0" destOrd="0" presId="urn:microsoft.com/office/officeart/2005/8/layout/vList2"/>
    <dgm:cxn modelId="{5893D7E6-1DA4-42D2-8FDC-2ED6EFC30D47}" srcId="{4521682D-D380-46E3-A91A-18838A7DF1E3}" destId="{F77E5DBE-809B-4934-AEFC-E0CF82680850}" srcOrd="1" destOrd="0" parTransId="{3FADD6D9-423C-49AC-891C-2ED5C18466D9}" sibTransId="{49C18DBA-CD31-49D2-AC8F-C4C215BFFCBE}"/>
    <dgm:cxn modelId="{4D99F7B9-41E4-43B6-9849-65F201B581BC}" srcId="{4521682D-D380-46E3-A91A-18838A7DF1E3}" destId="{DB8885A5-B6EB-4F2C-B565-8E471C95E4F5}" srcOrd="3" destOrd="0" parTransId="{FED07ECD-87E1-46C6-A685-6F11ED1B0244}" sibTransId="{BF1C2B1D-3AC4-44C3-A217-E66F0BB7BD1D}"/>
    <dgm:cxn modelId="{B5FDB712-A026-4671-B94B-4C87ADEAF62E}" srcId="{4521682D-D380-46E3-A91A-18838A7DF1E3}" destId="{68F5FA87-9D83-4938-8135-12906406FB54}" srcOrd="2" destOrd="0" parTransId="{1982533C-AFAF-4B88-8C9D-63D15C4DEB57}" sibTransId="{424DD966-F307-4829-96C2-239A84AC0F46}"/>
    <dgm:cxn modelId="{F3597130-708F-4560-9E66-21B1D756096B}" type="presOf" srcId="{68F5FA87-9D83-4938-8135-12906406FB54}" destId="{14C74C61-1CDB-4754-9DB7-BD125709153E}" srcOrd="0" destOrd="0" presId="urn:microsoft.com/office/officeart/2005/8/layout/vList2"/>
    <dgm:cxn modelId="{E80701C2-6539-463A-A151-C31C5428D761}" type="presOf" srcId="{A330F3E4-0F28-47F6-A166-065B053DFF88}" destId="{F3432693-EA90-45F0-A9D1-07C9BF3C7ACB}" srcOrd="0" destOrd="0" presId="urn:microsoft.com/office/officeart/2005/8/layout/vList2"/>
    <dgm:cxn modelId="{C0EB1D88-6446-47E4-99CE-F5F417CC52F5}" srcId="{4521682D-D380-46E3-A91A-18838A7DF1E3}" destId="{A330F3E4-0F28-47F6-A166-065B053DFF88}" srcOrd="4" destOrd="0" parTransId="{E0E81ADC-9F66-42B7-8252-2CCA0A27FACE}" sibTransId="{710C2E77-9EE7-453A-8E8B-70CC8531FA08}"/>
    <dgm:cxn modelId="{CF2AF8A6-7CFE-40B1-8B2A-CEF52463EA16}" type="presParOf" srcId="{6D207D14-66B7-42A2-A6A3-64AB05FAADCE}" destId="{B09651CA-6082-4653-AB70-933BB1235F97}" srcOrd="0" destOrd="0" presId="urn:microsoft.com/office/officeart/2005/8/layout/vList2"/>
    <dgm:cxn modelId="{8A6AFBDC-F2CD-4B8E-836A-2D1352192C08}" type="presParOf" srcId="{6D207D14-66B7-42A2-A6A3-64AB05FAADCE}" destId="{625CCB83-139F-4C3E-BB50-1AAB056F816E}" srcOrd="1" destOrd="0" presId="urn:microsoft.com/office/officeart/2005/8/layout/vList2"/>
    <dgm:cxn modelId="{E7DE2EFF-CB34-45C3-8435-F50E70742497}" type="presParOf" srcId="{6D207D14-66B7-42A2-A6A3-64AB05FAADCE}" destId="{14242B1F-D9B5-48D7-B880-6ADD69BA03A8}" srcOrd="2" destOrd="0" presId="urn:microsoft.com/office/officeart/2005/8/layout/vList2"/>
    <dgm:cxn modelId="{3F16EB53-3C12-4AA8-B624-E7DD0A727E14}" type="presParOf" srcId="{6D207D14-66B7-42A2-A6A3-64AB05FAADCE}" destId="{868EFC29-8A99-437A-8E5B-E8590CA2C101}" srcOrd="3" destOrd="0" presId="urn:microsoft.com/office/officeart/2005/8/layout/vList2"/>
    <dgm:cxn modelId="{3C5A7FDD-0B81-4386-9DE5-81E9E62CDFAC}" type="presParOf" srcId="{6D207D14-66B7-42A2-A6A3-64AB05FAADCE}" destId="{14C74C61-1CDB-4754-9DB7-BD125709153E}" srcOrd="4" destOrd="0" presId="urn:microsoft.com/office/officeart/2005/8/layout/vList2"/>
    <dgm:cxn modelId="{F4ABDF0F-5B28-466C-8912-B65F0087A4A1}" type="presParOf" srcId="{6D207D14-66B7-42A2-A6A3-64AB05FAADCE}" destId="{11080CE5-D987-459C-95B7-886EF3881AB0}" srcOrd="5" destOrd="0" presId="urn:microsoft.com/office/officeart/2005/8/layout/vList2"/>
    <dgm:cxn modelId="{F027BA3F-8226-4401-8E92-6DDA4C3DE181}" type="presParOf" srcId="{6D207D14-66B7-42A2-A6A3-64AB05FAADCE}" destId="{49C89894-5EBE-471A-A468-46210B8B996A}" srcOrd="6" destOrd="0" presId="urn:microsoft.com/office/officeart/2005/8/layout/vList2"/>
    <dgm:cxn modelId="{6A78EBC1-FC5A-4BDA-8CE9-1D97CFE4273F}" type="presParOf" srcId="{6D207D14-66B7-42A2-A6A3-64AB05FAADCE}" destId="{48EBDE82-67EA-4DEA-BA6A-97760560F4BC}" srcOrd="7" destOrd="0" presId="urn:microsoft.com/office/officeart/2005/8/layout/vList2"/>
    <dgm:cxn modelId="{15DB1653-EEEC-4908-AF72-0B6591E8A65D}" type="presParOf" srcId="{6D207D14-66B7-42A2-A6A3-64AB05FAADCE}" destId="{F3432693-EA90-45F0-A9D1-07C9BF3C7ACB}"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lvl="0" algn="l" defTabSz="889000">
            <a:lnSpc>
              <a:spcPct val="90000"/>
            </a:lnSpc>
            <a:spcBef>
              <a:spcPct val="0"/>
            </a:spcBef>
            <a:spcAft>
              <a:spcPct val="35000"/>
            </a:spcAft>
          </a:pPr>
          <a:r>
            <a:rPr lang="en-US" sz="2000" kern="1200" dirty="0">
              <a:solidFill>
                <a:schemeClr val="accent1">
                  <a:lumMod val="75000"/>
                </a:schemeClr>
              </a:solidFill>
            </a:rPr>
            <a:t>Lesson 1</a:t>
          </a:r>
          <a:r>
            <a:rPr lang="ru-RU" sz="2000" kern="1200" dirty="0">
              <a:solidFill>
                <a:schemeClr val="accent1">
                  <a:lumMod val="75000"/>
                </a:schemeClr>
              </a:solidFill>
            </a:rPr>
            <a:t>.</a:t>
          </a:r>
          <a:endParaRPr lang="en-US" sz="2000" kern="1200" dirty="0">
            <a:solidFill>
              <a:schemeClr val="accent1">
                <a:lumMod val="75000"/>
              </a:schemeClr>
            </a:solidFill>
          </a:endParaRPr>
        </a:p>
        <a:p>
          <a:pPr lvl="0" algn="l" defTabSz="889000">
            <a:lnSpc>
              <a:spcPct val="90000"/>
            </a:lnSpc>
            <a:spcBef>
              <a:spcPct val="0"/>
            </a:spcBef>
            <a:spcAft>
              <a:spcPct val="35000"/>
            </a:spcAft>
          </a:pPr>
          <a:r>
            <a:rPr lang="en-US" sz="1600" kern="1200" dirty="0"/>
            <a:t>Lorem ipsum dolor sit amet, consectetuer adipiscing elit</a:t>
          </a:r>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lvl="0" algn="ctr" defTabSz="2133600">
            <a:lnSpc>
              <a:spcPct val="90000"/>
            </a:lnSpc>
            <a:spcBef>
              <a:spcPct val="0"/>
            </a:spcBef>
            <a:spcAft>
              <a:spcPct val="35000"/>
            </a:spcAft>
          </a:pPr>
          <a:r>
            <a:rPr lang="en-US" sz="4800" kern="1200" dirty="0"/>
            <a:t>1</a:t>
          </a:r>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lvl="0" algn="l" defTabSz="889000">
            <a:lnSpc>
              <a:spcPct val="90000"/>
            </a:lnSpc>
            <a:spcBef>
              <a:spcPct val="0"/>
            </a:spcBef>
            <a:spcAft>
              <a:spcPct val="35000"/>
            </a:spcAft>
          </a:pPr>
          <a:r>
            <a:rPr lang="en-US" sz="2000" kern="1200" dirty="0">
              <a:solidFill>
                <a:schemeClr val="accent1">
                  <a:lumMod val="75000"/>
                </a:schemeClr>
              </a:solidFill>
            </a:rPr>
            <a:t>Lesson 2.</a:t>
          </a:r>
        </a:p>
        <a:p>
          <a:pPr lvl="0" algn="l" defTabSz="889000">
            <a:lnSpc>
              <a:spcPct val="90000"/>
            </a:lnSpc>
            <a:spcBef>
              <a:spcPct val="0"/>
            </a:spcBef>
            <a:spcAft>
              <a:spcPct val="35000"/>
            </a:spcAft>
          </a:pPr>
          <a:r>
            <a:rPr lang="en-US" sz="1500" kern="1200" dirty="0"/>
            <a:t>S</a:t>
          </a:r>
          <a:r>
            <a:rPr lang="en-US" sz="1500" b="0" i="0" kern="1200" dirty="0"/>
            <a:t>ed ut perspiciatis unde omnis iste natus error sit voluptatem</a:t>
          </a:r>
          <a:endParaRPr lang="en-US" sz="1500" kern="1200" dirty="0"/>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lvl="0" algn="ctr" defTabSz="2133600">
            <a:lnSpc>
              <a:spcPct val="90000"/>
            </a:lnSpc>
            <a:spcBef>
              <a:spcPct val="0"/>
            </a:spcBef>
            <a:spcAft>
              <a:spcPct val="35000"/>
            </a:spcAft>
          </a:pPr>
          <a:r>
            <a:rPr lang="en-US" sz="4800" kern="1200" dirty="0"/>
            <a:t>2</a:t>
          </a:r>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lvl="0" algn="l" defTabSz="889000">
            <a:lnSpc>
              <a:spcPct val="90000"/>
            </a:lnSpc>
            <a:spcBef>
              <a:spcPct val="0"/>
            </a:spcBef>
            <a:spcAft>
              <a:spcPct val="35000"/>
            </a:spcAft>
          </a:pPr>
          <a:r>
            <a:rPr lang="en-US" sz="2000" kern="1200" dirty="0">
              <a:solidFill>
                <a:schemeClr val="accent1">
                  <a:lumMod val="75000"/>
                </a:schemeClr>
              </a:solidFill>
            </a:rPr>
            <a:t>Lesson 3.</a:t>
          </a:r>
        </a:p>
        <a:p>
          <a:pPr lvl="0" algn="l" defTabSz="889000">
            <a:lnSpc>
              <a:spcPct val="90000"/>
            </a:lnSpc>
            <a:spcBef>
              <a:spcPct val="0"/>
            </a:spcBef>
            <a:spcAft>
              <a:spcPct val="35000"/>
            </a:spcAft>
          </a:pPr>
          <a:r>
            <a:rPr lang="en-US" sz="1500" kern="1200" dirty="0"/>
            <a:t>Lorem ipsum dolor sit amet, consectetuer adipiscing elit</a:t>
          </a:r>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lvl="0" algn="ctr" defTabSz="2133600">
            <a:lnSpc>
              <a:spcPct val="90000"/>
            </a:lnSpc>
            <a:spcBef>
              <a:spcPct val="0"/>
            </a:spcBef>
            <a:spcAft>
              <a:spcPct val="35000"/>
            </a:spcAft>
          </a:pPr>
          <a:r>
            <a:rPr lang="en-US" sz="4800" kern="1200" dirty="0"/>
            <a:t>3</a:t>
          </a:r>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lvl="0" algn="l" defTabSz="889000">
            <a:lnSpc>
              <a:spcPct val="90000"/>
            </a:lnSpc>
            <a:spcBef>
              <a:spcPct val="0"/>
            </a:spcBef>
            <a:spcAft>
              <a:spcPct val="35000"/>
            </a:spcAft>
          </a:pPr>
          <a:r>
            <a:rPr lang="en-US" sz="2000" kern="1200" dirty="0">
              <a:solidFill>
                <a:schemeClr val="accent1">
                  <a:lumMod val="75000"/>
                </a:schemeClr>
              </a:solidFill>
            </a:rPr>
            <a:t>Lesson 4.</a:t>
          </a:r>
        </a:p>
        <a:p>
          <a:pPr lvl="0" algn="l" defTabSz="889000">
            <a:lnSpc>
              <a:spcPct val="90000"/>
            </a:lnSpc>
            <a:spcBef>
              <a:spcPct val="0"/>
            </a:spcBef>
            <a:spcAft>
              <a:spcPct val="35000"/>
            </a:spcAft>
          </a:pPr>
          <a:r>
            <a:rPr lang="en-US" sz="1500" kern="1200" dirty="0"/>
            <a:t>S</a:t>
          </a:r>
          <a:r>
            <a:rPr lang="en-US" sz="1500" b="0" i="0" kern="1200" dirty="0"/>
            <a:t>ed ut perspiciatis unde omnis iste natus error sit voluptatem</a:t>
          </a:r>
          <a:endParaRPr lang="en-US" sz="1500" kern="1200" dirty="0"/>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lvl="0" algn="ctr" defTabSz="2133600">
            <a:lnSpc>
              <a:spcPct val="90000"/>
            </a:lnSpc>
            <a:spcBef>
              <a:spcPct val="0"/>
            </a:spcBef>
            <a:spcAft>
              <a:spcPct val="35000"/>
            </a:spcAft>
          </a:pPr>
          <a:r>
            <a:rPr lang="en-US" sz="4800" kern="1200" dirty="0"/>
            <a:t>4</a:t>
          </a:r>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lvl="0" algn="l" defTabSz="889000">
            <a:lnSpc>
              <a:spcPct val="90000"/>
            </a:lnSpc>
            <a:spcBef>
              <a:spcPct val="0"/>
            </a:spcBef>
            <a:spcAft>
              <a:spcPct val="35000"/>
            </a:spcAft>
          </a:pPr>
          <a:r>
            <a:rPr lang="en-US" sz="2000" kern="1200" dirty="0">
              <a:solidFill>
                <a:schemeClr val="accent1">
                  <a:lumMod val="75000"/>
                </a:schemeClr>
              </a:solidFill>
            </a:rPr>
            <a:t>Lesson 5.</a:t>
          </a:r>
        </a:p>
        <a:p>
          <a:pPr lvl="0" algn="l" defTabSz="889000">
            <a:lnSpc>
              <a:spcPct val="90000"/>
            </a:lnSpc>
            <a:spcBef>
              <a:spcPct val="0"/>
            </a:spcBef>
            <a:spcAft>
              <a:spcPct val="35000"/>
            </a:spcAft>
          </a:pPr>
          <a:r>
            <a:rPr lang="en-US" sz="1500" kern="1200" dirty="0"/>
            <a:t>Lorem ipsum dolor sit amet, consectetuer adipiscing elit </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lvl="0" algn="ctr" defTabSz="2133600">
            <a:lnSpc>
              <a:spcPct val="90000"/>
            </a:lnSpc>
            <a:spcBef>
              <a:spcPct val="0"/>
            </a:spcBef>
            <a:spcAft>
              <a:spcPct val="35000"/>
            </a:spcAft>
          </a:pPr>
          <a:r>
            <a:rPr lang="en-US" sz="4800" kern="1200" dirty="0"/>
            <a:t>5</a:t>
          </a:r>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FC1E3-1C41-4437-BE21-8D33D44C1C9E}">
      <dsp:nvSpPr>
        <dsp:cNvPr id="0" name=""/>
        <dsp:cNvSpPr/>
      </dsp:nvSpPr>
      <dsp:spPr>
        <a:xfrm>
          <a:off x="0" y="504028"/>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0AAFD3-A3A9-4B43-843A-7BA9D4FD5E56}">
      <dsp:nvSpPr>
        <dsp:cNvPr id="0" name=""/>
        <dsp:cNvSpPr/>
      </dsp:nvSpPr>
      <dsp:spPr>
        <a:xfrm>
          <a:off x="542293" y="612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lvl="0" algn="ctr" defTabSz="889000">
            <a:lnSpc>
              <a:spcPct val="90000"/>
            </a:lnSpc>
            <a:spcBef>
              <a:spcPct val="0"/>
            </a:spcBef>
            <a:spcAft>
              <a:spcPct val="35000"/>
            </a:spcAft>
          </a:pPr>
          <a:r>
            <a:rPr lang="en-US" sz="2000" kern="1200" dirty="0"/>
            <a:t>Lorem Ipsum</a:t>
          </a:r>
          <a:endParaRPr lang="ru-RU" sz="2000" kern="1200" dirty="0"/>
        </a:p>
      </dsp:txBody>
      <dsp:txXfrm>
        <a:off x="542293" y="61228"/>
        <a:ext cx="2583000" cy="885600"/>
      </dsp:txXfrm>
    </dsp:sp>
    <dsp:sp modelId="{92C0B756-05A6-4040-AC91-4730345F5191}">
      <dsp:nvSpPr>
        <dsp:cNvPr id="0" name=""/>
        <dsp:cNvSpPr/>
      </dsp:nvSpPr>
      <dsp:spPr>
        <a:xfrm>
          <a:off x="0" y="18648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5BD5B296-A642-4DF8-B899-35ED169DA216}">
      <dsp:nvSpPr>
        <dsp:cNvPr id="0" name=""/>
        <dsp:cNvSpPr/>
      </dsp:nvSpPr>
      <dsp:spPr>
        <a:xfrm>
          <a:off x="542293" y="1422028"/>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lvl="0" algn="ctr" defTabSz="889000">
            <a:lnSpc>
              <a:spcPct val="90000"/>
            </a:lnSpc>
            <a:spcBef>
              <a:spcPct val="0"/>
            </a:spcBef>
            <a:spcAft>
              <a:spcPct val="35000"/>
            </a:spcAft>
          </a:pPr>
          <a:r>
            <a:rPr lang="en-US" sz="2000" kern="1200" dirty="0"/>
            <a:t>Dolor Sit Amet</a:t>
          </a:r>
          <a:endParaRPr lang="ru-RU" sz="2000" kern="1200" dirty="0"/>
        </a:p>
      </dsp:txBody>
      <dsp:txXfrm>
        <a:off x="542293" y="1422028"/>
        <a:ext cx="2583000" cy="885600"/>
      </dsp:txXfrm>
    </dsp:sp>
    <dsp:sp modelId="{A4E3526C-3B96-4B8B-87BA-01E1B7BEF7EF}">
      <dsp:nvSpPr>
        <dsp:cNvPr id="0" name=""/>
        <dsp:cNvSpPr/>
      </dsp:nvSpPr>
      <dsp:spPr>
        <a:xfrm>
          <a:off x="0" y="3225629"/>
          <a:ext cx="3690000" cy="756000"/>
        </a:xfrm>
        <a:prstGeom prst="rect">
          <a:avLst/>
        </a:prstGeom>
        <a:solidFill>
          <a:schemeClr val="lt1">
            <a:alpha val="90000"/>
            <a:hueOff val="0"/>
            <a:satOff val="0"/>
            <a:lumOff val="0"/>
            <a:alphaOff val="0"/>
          </a:schemeClr>
        </a:solidFill>
        <a:ln w="22225" cap="rnd" cmpd="sng" algn="ctr">
          <a:solidFill>
            <a:schemeClr val="tx2">
              <a:lumMod val="50000"/>
              <a:lumOff val="50000"/>
            </a:schemeClr>
          </a:solidFill>
          <a:prstDash val="solid"/>
        </a:ln>
        <a:effectLst/>
      </dsp:spPr>
      <dsp:style>
        <a:lnRef idx="2">
          <a:scrgbClr r="0" g="0" b="0"/>
        </a:lnRef>
        <a:fillRef idx="1">
          <a:scrgbClr r="0" g="0" b="0"/>
        </a:fillRef>
        <a:effectRef idx="0">
          <a:scrgbClr r="0" g="0" b="0"/>
        </a:effectRef>
        <a:fontRef idx="minor"/>
      </dsp:style>
    </dsp:sp>
    <dsp:sp modelId="{1AA0D2EF-743C-441B-B933-8CC3FD133511}">
      <dsp:nvSpPr>
        <dsp:cNvPr id="0" name=""/>
        <dsp:cNvSpPr/>
      </dsp:nvSpPr>
      <dsp:spPr>
        <a:xfrm>
          <a:off x="542293" y="2782829"/>
          <a:ext cx="2583000" cy="8856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631" tIns="0" rIns="97631" bIns="0" numCol="1" spcCol="1270" anchor="ctr" anchorCtr="0">
          <a:noAutofit/>
        </a:bodyPr>
        <a:lstStyle/>
        <a:p>
          <a:pPr lvl="0" algn="ctr" defTabSz="889000">
            <a:lnSpc>
              <a:spcPct val="90000"/>
            </a:lnSpc>
            <a:spcBef>
              <a:spcPct val="0"/>
            </a:spcBef>
            <a:spcAft>
              <a:spcPct val="35000"/>
            </a:spcAft>
          </a:pPr>
          <a:r>
            <a:rPr lang="en-US" sz="2000" kern="1200" dirty="0"/>
            <a:t>Consectetur</a:t>
          </a:r>
          <a:endParaRPr lang="ru-RU" sz="2000" kern="1200" dirty="0"/>
        </a:p>
      </dsp:txBody>
      <dsp:txXfrm>
        <a:off x="542293" y="2782829"/>
        <a:ext cx="2583000" cy="885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651CA-6082-4653-AB70-933BB1235F97}">
      <dsp:nvSpPr>
        <dsp:cNvPr id="0" name=""/>
        <dsp:cNvSpPr/>
      </dsp:nvSpPr>
      <dsp:spPr>
        <a:xfrm>
          <a:off x="0" y="223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lvl="0" algn="l" defTabSz="889000">
            <a:lnSpc>
              <a:spcPct val="90000"/>
            </a:lnSpc>
            <a:spcBef>
              <a:spcPct val="0"/>
            </a:spcBef>
            <a:spcAft>
              <a:spcPct val="35000"/>
            </a:spcAft>
          </a:pPr>
          <a:r>
            <a:rPr lang="en-ZA" sz="2000" b="1" kern="1200" cap="none" dirty="0"/>
            <a:t>Lesson 1.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sp:txBody>
      <dsp:txXfrm>
        <a:off x="0" y="22319"/>
        <a:ext cx="5422390" cy="524160"/>
      </dsp:txXfrm>
    </dsp:sp>
    <dsp:sp modelId="{14242B1F-D9B5-48D7-B880-6ADD69BA03A8}">
      <dsp:nvSpPr>
        <dsp:cNvPr id="0" name=""/>
        <dsp:cNvSpPr/>
      </dsp:nvSpPr>
      <dsp:spPr>
        <a:xfrm>
          <a:off x="0" y="627119"/>
          <a:ext cx="5422390" cy="524160"/>
        </a:xfrm>
        <a:prstGeom prst="rect">
          <a:avLst/>
        </a:prstGeom>
        <a:solidFill>
          <a:schemeClr val="accent1">
            <a:lumMod val="75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lvl="0" algn="l" defTabSz="889000">
            <a:lnSpc>
              <a:spcPct val="90000"/>
            </a:lnSpc>
            <a:spcBef>
              <a:spcPct val="0"/>
            </a:spcBef>
            <a:spcAft>
              <a:spcPct val="35000"/>
            </a:spcAft>
          </a:pPr>
          <a:r>
            <a:rPr lang="en-US" sz="2000" b="1" kern="1200" cap="none" dirty="0">
              <a:latin typeface="Gill Sans MT" panose="020B0502020104020203"/>
              <a:ea typeface="+mn-ea"/>
              <a:cs typeface="+mn-cs"/>
            </a:rPr>
            <a:t>Lesson 2. </a:t>
          </a:r>
          <a:r>
            <a:rPr lang="en-US" sz="2000" kern="1200" dirty="0">
              <a:solidFill>
                <a:schemeClr val="accent1">
                  <a:lumMod val="60000"/>
                  <a:lumOff val="40000"/>
                </a:schemeClr>
              </a:solidFill>
            </a:rPr>
            <a:t>Lorem ipsum dolor sit amet</a:t>
          </a:r>
          <a:endParaRPr lang="ru-RU" sz="2000" kern="1200" cap="none" dirty="0">
            <a:solidFill>
              <a:schemeClr val="accent1">
                <a:lumMod val="60000"/>
                <a:lumOff val="40000"/>
              </a:schemeClr>
            </a:solidFill>
            <a:latin typeface="Gill Sans MT" panose="020B0502020104020203"/>
            <a:ea typeface="+mn-ea"/>
            <a:cs typeface="+mn-cs"/>
          </a:endParaRPr>
        </a:p>
      </dsp:txBody>
      <dsp:txXfrm>
        <a:off x="0" y="627119"/>
        <a:ext cx="5422390" cy="524160"/>
      </dsp:txXfrm>
    </dsp:sp>
    <dsp:sp modelId="{14C74C61-1CDB-4754-9DB7-BD125709153E}">
      <dsp:nvSpPr>
        <dsp:cNvPr id="0" name=""/>
        <dsp:cNvSpPr/>
      </dsp:nvSpPr>
      <dsp:spPr>
        <a:xfrm>
          <a:off x="0" y="12319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marL="0" lvl="0" indent="0" algn="l" defTabSz="711200">
            <a:lnSpc>
              <a:spcPct val="90000"/>
            </a:lnSpc>
            <a:spcBef>
              <a:spcPct val="0"/>
            </a:spcBef>
            <a:spcAft>
              <a:spcPct val="35000"/>
            </a:spcAft>
            <a:buNone/>
          </a:pPr>
          <a:r>
            <a:rPr lang="en-US" sz="2000" b="1" kern="1200" cap="none" dirty="0">
              <a:latin typeface="Gill Sans MT" panose="020B0502020104020203"/>
              <a:ea typeface="+mn-ea"/>
              <a:cs typeface="+mn-cs"/>
            </a:rPr>
            <a:t>Lesson 3. </a:t>
          </a:r>
          <a:r>
            <a:rPr lang="en-US" sz="2000" b="0" i="0" kern="1200" dirty="0">
              <a:solidFill>
                <a:schemeClr val="tx2">
                  <a:lumMod val="50000"/>
                  <a:lumOff val="50000"/>
                </a:schemeClr>
              </a:solidFill>
            </a:rPr>
            <a:t>Sed ut perspiciatis unde</a:t>
          </a:r>
          <a:endParaRPr lang="ru-RU" sz="2000" kern="1200" cap="none" dirty="0">
            <a:solidFill>
              <a:schemeClr val="tx2">
                <a:lumMod val="50000"/>
                <a:lumOff val="50000"/>
              </a:schemeClr>
            </a:solidFill>
            <a:latin typeface="Gill Sans MT" panose="020B0502020104020203"/>
            <a:ea typeface="+mn-ea"/>
            <a:cs typeface="+mn-cs"/>
          </a:endParaRPr>
        </a:p>
      </dsp:txBody>
      <dsp:txXfrm>
        <a:off x="0" y="1231920"/>
        <a:ext cx="5422390" cy="524160"/>
      </dsp:txXfrm>
    </dsp:sp>
    <dsp:sp modelId="{49C89894-5EBE-471A-A468-46210B8B996A}">
      <dsp:nvSpPr>
        <dsp:cNvPr id="0" name=""/>
        <dsp:cNvSpPr/>
      </dsp:nvSpPr>
      <dsp:spPr>
        <a:xfrm>
          <a:off x="0" y="1836720"/>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lvl="0" algn="l" defTabSz="889000">
            <a:lnSpc>
              <a:spcPct val="90000"/>
            </a:lnSpc>
            <a:spcBef>
              <a:spcPct val="0"/>
            </a:spcBef>
            <a:spcAft>
              <a:spcPct val="35000"/>
            </a:spcAft>
          </a:pPr>
          <a:r>
            <a:rPr lang="en-ZA" sz="2000" b="1" kern="1200" cap="none" dirty="0">
              <a:latin typeface="Gill Sans MT" panose="020B0502020104020203"/>
              <a:ea typeface="+mn-ea"/>
              <a:cs typeface="+mn-cs"/>
            </a:rPr>
            <a:t>Lesson 4. </a:t>
          </a:r>
          <a:r>
            <a:rPr lang="en-US" sz="2000" kern="1200" dirty="0">
              <a:solidFill>
                <a:schemeClr val="tx2">
                  <a:lumMod val="50000"/>
                  <a:lumOff val="50000"/>
                </a:schemeClr>
              </a:solidFill>
            </a:rPr>
            <a:t>Lorem ipsum dolor sit amet</a:t>
          </a:r>
          <a:endParaRPr lang="en-US" sz="2000" kern="1200" cap="none" dirty="0">
            <a:solidFill>
              <a:schemeClr val="tx2">
                <a:lumMod val="50000"/>
                <a:lumOff val="50000"/>
              </a:schemeClr>
            </a:solidFill>
          </a:endParaRPr>
        </a:p>
      </dsp:txBody>
      <dsp:txXfrm>
        <a:off x="0" y="1836720"/>
        <a:ext cx="5422390" cy="524160"/>
      </dsp:txXfrm>
    </dsp:sp>
    <dsp:sp modelId="{F3432693-EA90-45F0-A9D1-07C9BF3C7ACB}">
      <dsp:nvSpPr>
        <dsp:cNvPr id="0" name=""/>
        <dsp:cNvSpPr/>
      </dsp:nvSpPr>
      <dsp:spPr>
        <a:xfrm>
          <a:off x="0" y="2441519"/>
          <a:ext cx="5422390" cy="524160"/>
        </a:xfrm>
        <a:prstGeom prst="rect">
          <a:avLst/>
        </a:prstGeom>
        <a:solidFill>
          <a:schemeClr val="tx2">
            <a:lumMod val="90000"/>
            <a:lumOff val="1000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4000" tIns="76200" rIns="76200" bIns="76200" numCol="1" spcCol="1270" anchor="ctr" anchorCtr="0">
          <a:noAutofit/>
        </a:bodyPr>
        <a:lstStyle/>
        <a:p>
          <a:pPr lvl="0" algn="l" defTabSz="889000">
            <a:lnSpc>
              <a:spcPct val="90000"/>
            </a:lnSpc>
            <a:spcBef>
              <a:spcPct val="0"/>
            </a:spcBef>
            <a:spcAft>
              <a:spcPct val="35000"/>
            </a:spcAft>
          </a:pPr>
          <a:r>
            <a:rPr lang="en-ZA" sz="2000" b="1" kern="1200" cap="none" dirty="0">
              <a:latin typeface="Gill Sans MT" panose="020B0502020104020203"/>
              <a:ea typeface="+mn-ea"/>
              <a:cs typeface="+mn-cs"/>
            </a:rPr>
            <a:t>Lesson 5. </a:t>
          </a:r>
          <a:r>
            <a:rPr lang="en-US" sz="2000" b="0" i="0" kern="1200" dirty="0">
              <a:solidFill>
                <a:schemeClr val="tx2">
                  <a:lumMod val="50000"/>
                  <a:lumOff val="50000"/>
                </a:schemeClr>
              </a:solidFill>
            </a:rPr>
            <a:t>Sed ut perspiciatis unde</a:t>
          </a:r>
          <a:r>
            <a:rPr lang="en-ZA" sz="2000" kern="1200" cap="none" dirty="0">
              <a:solidFill>
                <a:schemeClr val="tx2">
                  <a:lumMod val="50000"/>
                  <a:lumOff val="50000"/>
                </a:schemeClr>
              </a:solidFill>
            </a:rPr>
            <a:t> </a:t>
          </a:r>
          <a:endParaRPr lang="en-US" sz="2000" kern="1200" cap="none" dirty="0">
            <a:solidFill>
              <a:schemeClr val="tx2">
                <a:lumMod val="50000"/>
                <a:lumOff val="50000"/>
              </a:schemeClr>
            </a:solidFill>
          </a:endParaRPr>
        </a:p>
      </dsp:txBody>
      <dsp:txXfrm>
        <a:off x="0" y="2441519"/>
        <a:ext cx="5422390" cy="52416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a:lstStyle/>
            <a:p>
              <a:r>
                <a:t>1</a:t>
              </a:r>
            </a:p>
          </dgm:t>
        </dgm:pt>
        <dgm:pt modelId="201" type="sibTrans" cxnId="{86ABC99C-FE52-4C54-9A6D-3953E335B0E7}">
          <dgm:prSet phldrT="2"/>
          <dgm:t>
            <a:bodyPr/>
            <a:lstStyle/>
            <a:p>
              <a:r>
                <a:t>2</a:t>
              </a:r>
            </a:p>
          </dgm:t>
        </dgm:pt>
        <dgm:pt modelId="301" type="sibTrans" cxnId="{1BCC6BCE-EC6C-445D-BA79-A177C90174D5}">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xmlns="">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3/18/2021</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3/18/2021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949747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2</a:t>
            </a:fld>
            <a:endParaRPr lang="en-US" dirty="0"/>
          </a:p>
        </p:txBody>
      </p:sp>
    </p:spTree>
    <p:extLst>
      <p:ext uri="{BB962C8B-B14F-4D97-AF65-F5344CB8AC3E}">
        <p14:creationId xmlns:p14="http://schemas.microsoft.com/office/powerpoint/2010/main" val="3078243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294492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1121368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173299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1454866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3/18/2021</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2686224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smtClean="0"/>
              <a:t>Click to edit Master title style</a:t>
            </a:r>
            <a:endParaRPr lang="en-US" noProof="0"/>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eft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F262E62-E8FA-42DE-BC7E-BA73A13FCBFF}"/>
              </a:ext>
            </a:extLst>
          </p:cNvPr>
          <p:cNvSpPr>
            <a:spLocks noGrp="1"/>
          </p:cNvSpPr>
          <p:nvPr>
            <p:ph type="pic" sz="quarter" idx="15"/>
          </p:nvPr>
        </p:nvSpPr>
        <p:spPr>
          <a:xfrm>
            <a:off x="0" y="0"/>
            <a:ext cx="7537685" cy="6858000"/>
          </a:xfrm>
        </p:spPr>
        <p:txBody>
          <a:bodyPr anchor="ctr" anchorCtr="0"/>
          <a:lstStyle>
            <a:lvl1pPr algn="ctr">
              <a:defRPr/>
            </a:lvl1pPr>
          </a:lstStyle>
          <a:p>
            <a:r>
              <a:rPr lang="en-US" noProof="0" smtClean="0"/>
              <a:t>Click icon to add picture</a:t>
            </a:r>
            <a:endParaRPr lang="en-US" noProof="0" dirty="0"/>
          </a:p>
        </p:txBody>
      </p:sp>
      <p:sp>
        <p:nvSpPr>
          <p:cNvPr id="2" name="Title 1">
            <a:extLst>
              <a:ext uri="{FF2B5EF4-FFF2-40B4-BE49-F238E27FC236}">
                <a16:creationId xmlns:a16="http://schemas.microsoft.com/office/drawing/2014/main" id="{93696899-6846-4B29-AD05-49215C31489C}"/>
              </a:ext>
            </a:extLst>
          </p:cNvPr>
          <p:cNvSpPr>
            <a:spLocks noGrp="1"/>
          </p:cNvSpPr>
          <p:nvPr>
            <p:ph type="title"/>
          </p:nvPr>
        </p:nvSpPr>
        <p:spPr>
          <a:xfrm>
            <a:off x="7955459" y="197123"/>
            <a:ext cx="3392382" cy="1675219"/>
          </a:xfrm>
        </p:spPr>
        <p:txBody>
          <a:bodyPr/>
          <a:lstStyle>
            <a:lvl1pPr>
              <a:defRPr>
                <a:solidFill>
                  <a:schemeClr val="accent1">
                    <a:lumMod val="75000"/>
                  </a:schemeClr>
                </a:solidFill>
              </a:defRPr>
            </a:lvl1pPr>
          </a:lstStyle>
          <a:p>
            <a:r>
              <a:rPr lang="en-US" noProof="0" smtClean="0"/>
              <a:t>Click to edit Master title style</a:t>
            </a:r>
            <a:endParaRPr lang="en-US" noProof="0"/>
          </a:p>
        </p:txBody>
      </p:sp>
      <p:sp>
        <p:nvSpPr>
          <p:cNvPr id="19" name="Content Placeholder 8">
            <a:extLst>
              <a:ext uri="{FF2B5EF4-FFF2-40B4-BE49-F238E27FC236}">
                <a16:creationId xmlns:a16="http://schemas.microsoft.com/office/drawing/2014/main" id="{2939FABB-D58D-4DAF-878D-EB51A2AA620A}"/>
              </a:ext>
            </a:extLst>
          </p:cNvPr>
          <p:cNvSpPr>
            <a:spLocks noGrp="1"/>
          </p:cNvSpPr>
          <p:nvPr>
            <p:ph sz="quarter" idx="14"/>
          </p:nvPr>
        </p:nvSpPr>
        <p:spPr>
          <a:xfrm>
            <a:off x="7955459" y="2057400"/>
            <a:ext cx="3392382"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smtClean="0"/>
              <a:t>Second level</a:t>
            </a:r>
          </a:p>
        </p:txBody>
      </p:sp>
      <p:sp>
        <p:nvSpPr>
          <p:cNvPr id="20" name="Rectangle 19">
            <a:extLst>
              <a:ext uri="{FF2B5EF4-FFF2-40B4-BE49-F238E27FC236}">
                <a16:creationId xmlns:a16="http://schemas.microsoft.com/office/drawing/2014/main" id="{82AD5814-D5B6-4BF5-BF94-2F284D0079F8}"/>
              </a:ext>
            </a:extLst>
          </p:cNvPr>
          <p:cNvSpPr/>
          <p:nvPr userDrawn="1"/>
        </p:nvSpPr>
        <p:spPr>
          <a:xfrm>
            <a:off x="8042147" y="453643"/>
            <a:ext cx="3528000" cy="985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Date Placeholder 4">
            <a:extLst>
              <a:ext uri="{FF2B5EF4-FFF2-40B4-BE49-F238E27FC236}">
                <a16:creationId xmlns:a16="http://schemas.microsoft.com/office/drawing/2014/main" id="{1FB18E8B-6111-4A64-AA8C-4CD4C9814C59}"/>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23" name="Slide Number Placeholder 6">
            <a:extLst>
              <a:ext uri="{FF2B5EF4-FFF2-40B4-BE49-F238E27FC236}">
                <a16:creationId xmlns:a16="http://schemas.microsoft.com/office/drawing/2014/main" id="{D5311807-ED2F-406C-B107-B5D885AD840F}"/>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24" name="Footer Placeholder 5">
            <a:extLst>
              <a:ext uri="{FF2B5EF4-FFF2-40B4-BE49-F238E27FC236}">
                <a16:creationId xmlns:a16="http://schemas.microsoft.com/office/drawing/2014/main" id="{643FEB5F-C4B2-43B5-B019-DC467A62FAC1}"/>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715664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3/18/2021</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r>
              <a:rPr lang="en-US" dirty="0"/>
              <a:t>Teach a Course</a:t>
            </a:r>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smtClean="0"/>
              <a:t>Click to edit Master title style</a:t>
            </a:r>
            <a:endParaRPr lang="en-US" noProof="0"/>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smtClean="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smtClean="0"/>
              <a:t>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3/18/2021</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smtClean="0"/>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3/18/2021</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a:xfrm>
            <a:off x="7605951" y="6423914"/>
            <a:ext cx="2844799" cy="365125"/>
          </a:xfrm>
        </p:spPr>
        <p:txBody>
          <a:bodyPr/>
          <a:lstStyle/>
          <a:p>
            <a:fld id="{AE95AE94-03D1-4FC2-903C-8511BF4E0409}" type="datetime1">
              <a:rPr lang="en-US" smtClean="0"/>
              <a:t>3/18/2021</a:t>
            </a:fld>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CAD31966-421C-41DC-9B46-21B1CD73A77E}"/>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12" name="Rectangle 11">
            <a:extLst>
              <a:ext uri="{FF2B5EF4-FFF2-40B4-BE49-F238E27FC236}">
                <a16:creationId xmlns:a16="http://schemas.microsoft.com/office/drawing/2014/main" id="{AF9102ED-C049-4F62-A2D8-58981A0621E3}"/>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CF5F73D5-EFB4-4DAE-8CBA-1128F10DF1B2}"/>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smtClean="0"/>
              <a:t>Click to edit Master title style</a:t>
            </a:r>
            <a:endParaRPr lang="en-US" dirty="0"/>
          </a:p>
        </p:txBody>
      </p:sp>
      <p:sp>
        <p:nvSpPr>
          <p:cNvPr id="14" name="Content Placeholder 2">
            <a:extLst>
              <a:ext uri="{FF2B5EF4-FFF2-40B4-BE49-F238E27FC236}">
                <a16:creationId xmlns:a16="http://schemas.microsoft.com/office/drawing/2014/main" id="{2B92446D-E0AD-4899-86E1-DFBB50D92144}"/>
              </a:ext>
            </a:extLst>
          </p:cNvPr>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9BF0768A-BCD3-4064-8FE0-C439326F00DD}"/>
              </a:ext>
            </a:extLst>
          </p:cNvPr>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523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smtClean="0"/>
              <a:t>Click to edit Master title style</a:t>
            </a:r>
            <a:endParaRPr lang="en-US" noProof="0"/>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19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smtClean="0"/>
              <a:t>Click to edit Master title style</a:t>
            </a:r>
            <a:endParaRPr lang="en-US" noProof="0"/>
          </a:p>
        </p:txBody>
      </p:sp>
    </p:spTree>
    <p:extLst>
      <p:ext uri="{BB962C8B-B14F-4D97-AF65-F5344CB8AC3E}">
        <p14:creationId xmlns:p14="http://schemas.microsoft.com/office/powerpoint/2010/main" val="230041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3/18/2021</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smtClean="0"/>
              <a:t>Click to edit Master title style</a:t>
            </a:r>
            <a:endParaRPr lang="en-US" noProof="0"/>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3/18/2021</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smtClean="0"/>
              <a:t>Click to edit Master title style</a:t>
            </a:r>
            <a:endParaRPr lang="en-US" noProof="0"/>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Tree>
    <p:extLst>
      <p:ext uri="{BB962C8B-B14F-4D97-AF65-F5344CB8AC3E}">
        <p14:creationId xmlns:p14="http://schemas.microsoft.com/office/powerpoint/2010/main" val="3008106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3/18/2021</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26" r:id="rId4"/>
    <p:sldLayoutId id="2147483734" r:id="rId5"/>
    <p:sldLayoutId id="2147483735" r:id="rId6"/>
    <p:sldLayoutId id="2147483736" r:id="rId7"/>
    <p:sldLayoutId id="2147483737" r:id="rId8"/>
    <p:sldLayoutId id="2147483738" r:id="rId9"/>
    <p:sldLayoutId id="2147483740" r:id="rId10"/>
    <p:sldLayoutId id="2147483741" r:id="rId11"/>
    <p:sldLayoutId id="2147483742" r:id="rId12"/>
    <p:sldLayoutId id="2147483730" r:id="rId13"/>
    <p:sldLayoutId id="2147483739" r:id="rId14"/>
    <p:sldLayoutId id="2147483744" r:id="rId15"/>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descr="people gathered around blueprints">
            <a:extLst>
              <a:ext uri="{FF2B5EF4-FFF2-40B4-BE49-F238E27FC236}">
                <a16:creationId xmlns:a16="http://schemas.microsoft.com/office/drawing/2014/main" id="{424717DA-0300-4297-B453-65314C5BEA09}"/>
              </a:ext>
            </a:extLst>
          </p:cNvPr>
          <p:cNvPicPr>
            <a:picLocks noChangeAspect="1"/>
          </p:cNvPicPr>
          <p:nvPr/>
        </p:nvPicPr>
        <p:blipFill>
          <a:blip r:embed="rId3"/>
          <a:srcRect/>
          <a:stretch/>
        </p:blipFill>
        <p:spPr>
          <a:xfrm>
            <a:off x="453302" y="458611"/>
            <a:ext cx="7588885" cy="5894002"/>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r>
              <a:rPr lang="en-US" dirty="0">
                <a:solidFill>
                  <a:srgbClr val="FFFFFF"/>
                </a:solidFill>
              </a:rPr>
              <a:t>Teach a course</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r>
              <a:rPr lang="en-US" sz="1800" dirty="0">
                <a:solidFill>
                  <a:schemeClr val="tx2">
                    <a:lumMod val="25000"/>
                    <a:lumOff val="75000"/>
                    <a:alpha val="75000"/>
                  </a:schemeClr>
                </a:solidFill>
              </a:rPr>
              <a:t>Presentation subtitle</a:t>
            </a: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10</a:t>
            </a:fld>
            <a:endParaRPr lang="en-US" dirty="0"/>
          </a:p>
        </p:txBody>
      </p:sp>
      <p:sp>
        <p:nvSpPr>
          <p:cNvPr id="3" name="Footer Placeholder 2">
            <a:extLst>
              <a:ext uri="{FF2B5EF4-FFF2-40B4-BE49-F238E27FC236}">
                <a16:creationId xmlns:a16="http://schemas.microsoft.com/office/drawing/2014/main" id="{DE56713B-0B38-4782-9999-9C937C747C67}"/>
              </a:ext>
            </a:extLst>
          </p:cNvPr>
          <p:cNvSpPr>
            <a:spLocks noGrp="1"/>
          </p:cNvSpPr>
          <p:nvPr>
            <p:ph type="ftr" sz="quarter" idx="11"/>
          </p:nvPr>
        </p:nvSpPr>
        <p:spPr/>
        <p:txBody>
          <a:bodyPr/>
          <a:lstStyle/>
          <a:p>
            <a:pPr algn="l"/>
            <a:r>
              <a:rPr lang="en-US" dirty="0"/>
              <a:t>Teach a Course</a:t>
            </a:r>
          </a:p>
        </p:txBody>
      </p:sp>
      <p:sp>
        <p:nvSpPr>
          <p:cNvPr id="4" name="Title 3">
            <a:extLst>
              <a:ext uri="{FF2B5EF4-FFF2-40B4-BE49-F238E27FC236}">
                <a16:creationId xmlns:a16="http://schemas.microsoft.com/office/drawing/2014/main" id="{262B8B63-820C-4F4B-9D8C-FA49920100AA}"/>
              </a:ext>
            </a:extLst>
          </p:cNvPr>
          <p:cNvSpPr>
            <a:spLocks noGrp="1"/>
          </p:cNvSpPr>
          <p:nvPr>
            <p:ph type="title"/>
          </p:nvPr>
        </p:nvSpPr>
        <p:spPr/>
        <p:txBody>
          <a:bodyPr/>
          <a:lstStyle/>
          <a:p>
            <a:r>
              <a:rPr lang="en-US" dirty="0"/>
              <a:t>Lorem ipsum dolor</a:t>
            </a:r>
          </a:p>
        </p:txBody>
      </p:sp>
      <p:sp>
        <p:nvSpPr>
          <p:cNvPr id="6" name="Text Placeholder 5">
            <a:extLst>
              <a:ext uri="{FF2B5EF4-FFF2-40B4-BE49-F238E27FC236}">
                <a16:creationId xmlns:a16="http://schemas.microsoft.com/office/drawing/2014/main" id="{EA58F096-46A3-4EB4-950C-04CC7361A037}"/>
              </a:ext>
            </a:extLst>
          </p:cNvPr>
          <p:cNvSpPr>
            <a:spLocks noGrp="1"/>
          </p:cNvSpPr>
          <p:nvPr>
            <p:ph type="body" sz="half" idx="2"/>
          </p:nvPr>
        </p:nvSpPr>
        <p:spPr/>
        <p:txBody>
          <a:bodyPr>
            <a:normAutofit/>
          </a:bodyPr>
          <a:lstStyle/>
          <a:p>
            <a:r>
              <a:rPr lang="en-US" sz="1600" dirty="0"/>
              <a:t>Lorem ipsum dolor sit amet, consectetuer adipiscing elit. Maecenas porttitor congue massa. Fusce posuere, magna sed pulvinar ultricies, purus lectus malesuada libero, sit amet commodo magna eros quis urna.</a:t>
            </a:r>
          </a:p>
        </p:txBody>
      </p:sp>
      <p:pic>
        <p:nvPicPr>
          <p:cNvPr id="12" name="Picture Placeholder 11" descr="Men is writing ">
            <a:extLst>
              <a:ext uri="{FF2B5EF4-FFF2-40B4-BE49-F238E27FC236}">
                <a16:creationId xmlns:a16="http://schemas.microsoft.com/office/drawing/2014/main" id="{29E16458-0C9B-4162-8A08-7C0E3BE746C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a:stretch/>
        </p:blipFill>
        <p:spPr>
          <a:xfrm>
            <a:off x="447817" y="601351"/>
            <a:ext cx="11290859" cy="3554000"/>
          </a:xfrm>
        </p:spPr>
      </p:pic>
    </p:spTree>
    <p:extLst>
      <p:ext uri="{BB962C8B-B14F-4D97-AF65-F5344CB8AC3E}">
        <p14:creationId xmlns:p14="http://schemas.microsoft.com/office/powerpoint/2010/main" val="2608015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Placeholder 13" descr="Young women in a library">
            <a:extLst>
              <a:ext uri="{FF2B5EF4-FFF2-40B4-BE49-F238E27FC236}">
                <a16:creationId xmlns:a16="http://schemas.microsoft.com/office/drawing/2014/main" id="{E923BD5B-22B6-4E92-B95F-5F7B6467380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0662" y="606425"/>
            <a:ext cx="11285913" cy="3536950"/>
          </a:xfrm>
          <a:prstGeom prst="rect">
            <a:avLst/>
          </a:prstGeom>
        </p:spPr>
      </p:pic>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5316688"/>
            <a:ext cx="10014868" cy="676894"/>
          </a:xfrm>
        </p:spPr>
        <p:txBody>
          <a:bodyPr vert="horz" lIns="91440" tIns="45720" rIns="91440" bIns="45720" rtlCol="0" anchor="t">
            <a:normAutofit/>
          </a:bodyPr>
          <a:lstStyle/>
          <a:p>
            <a:pPr marL="0" indent="0">
              <a:lnSpc>
                <a:spcPct val="120000"/>
              </a:lnSpc>
              <a:spcBef>
                <a:spcPct val="20000"/>
              </a:spcBef>
              <a:buNone/>
            </a:pPr>
            <a:r>
              <a:rPr lang="en-US" sz="1600" cap="all" dirty="0">
                <a:solidFill>
                  <a:schemeClr val="tx2">
                    <a:lumMod val="10000"/>
                    <a:lumOff val="90000"/>
                    <a:alpha val="75000"/>
                  </a:schemeClr>
                </a:solidFill>
              </a:rPr>
              <a:t>Lorem ipsum dolor sit amet, consectetuer adipiscing elit. Maecenas porttitor congue massa. Fusce posuere, magna sed pulvinar ultricies, purus lectus malesuada libero</a:t>
            </a:r>
          </a:p>
        </p:txBody>
      </p:sp>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p:txBody>
          <a:bodyPr/>
          <a:lstStyle/>
          <a:p>
            <a:r>
              <a:rPr lang="en-US" dirty="0"/>
              <a:t>THANK YOU!</a:t>
            </a:r>
            <a:endParaRPr lang="ru-RU" dirty="0"/>
          </a:p>
        </p:txBody>
      </p:sp>
    </p:spTree>
    <p:extLst>
      <p:ext uri="{BB962C8B-B14F-4D97-AF65-F5344CB8AC3E}">
        <p14:creationId xmlns:p14="http://schemas.microsoft.com/office/powerpoint/2010/main"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anchor="ctr">
            <a:normAutofit/>
          </a:bodyPr>
          <a:lstStyle/>
          <a:p>
            <a:r>
              <a:rPr lang="en-US" dirty="0">
                <a:solidFill>
                  <a:srgbClr val="FFFEFF"/>
                </a:solidFill>
              </a:rPr>
              <a:t>Course Outline</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Footer Placeholder 2">
            <a:extLst>
              <a:ext uri="{FF2B5EF4-FFF2-40B4-BE49-F238E27FC236}">
                <a16:creationId xmlns:a16="http://schemas.microsoft.com/office/drawing/2014/main" id="{A09C2CC8-7675-4EA7-B0DF-8BB3BBD066C4}"/>
              </a:ext>
            </a:extLst>
          </p:cNvPr>
          <p:cNvSpPr>
            <a:spLocks noGrp="1"/>
          </p:cNvSpPr>
          <p:nvPr>
            <p:ph type="ftr" sz="quarter" idx="11"/>
          </p:nvPr>
        </p:nvSpPr>
        <p:spPr>
          <a:xfrm>
            <a:off x="361060" y="6423914"/>
            <a:ext cx="6917210" cy="365125"/>
          </a:xfrm>
        </p:spPr>
        <p:txBody>
          <a:bodyPr>
            <a:normAutofit/>
          </a:bodyPr>
          <a:lstStyle/>
          <a:p>
            <a:pPr>
              <a:spcAft>
                <a:spcPts val="600"/>
              </a:spcAft>
            </a:pPr>
            <a:r>
              <a:rPr lang="en-US" dirty="0"/>
              <a:t>Teach a Course</a:t>
            </a:r>
          </a:p>
        </p:txBody>
      </p:sp>
      <p:sp>
        <p:nvSpPr>
          <p:cNvPr id="4" name="Slide Number Placeholder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a:normAutofit/>
          </a:bodyPr>
          <a:lstStyle/>
          <a:p>
            <a:pPr>
              <a:spcAft>
                <a:spcPts val="600"/>
              </a:spcAft>
            </a:pPr>
            <a:fld id="{3A98EE3D-8CD1-4C3F-BD1C-C98C9596463C}" type="slidenum">
              <a:rPr lang="en-US" smtClean="0"/>
              <a:pPr>
                <a:spcAft>
                  <a:spcPts val="600"/>
                </a:spcAft>
              </a:pPr>
              <a:t>2</a:t>
            </a:fld>
            <a:endParaRPr lang="en-US" dirty="0"/>
          </a:p>
        </p:txBody>
      </p:sp>
      <p:graphicFrame>
        <p:nvGraphicFramePr>
          <p:cNvPr id="5" name="Content Placeholder 2" descr="SmartArt object">
            <a:extLst>
              <a:ext uri="{FF2B5EF4-FFF2-40B4-BE49-F238E27FC236}">
                <a16:creationId xmlns:a16="http://schemas.microsoft.com/office/drawing/2014/main" id="{59405A29-4A0F-429B-A6BA-2D3E9946C76A}"/>
              </a:ext>
            </a:extLst>
          </p:cNvPr>
          <p:cNvGraphicFramePr>
            <a:graphicFrameLocks noGrp="1"/>
          </p:cNvGraphicFramePr>
          <p:nvPr>
            <p:ph idx="4294967295"/>
            <p:extLst>
              <p:ext uri="{D42A27DB-BD31-4B8C-83A1-F6EECF244321}">
                <p14:modId xmlns:p14="http://schemas.microsoft.com/office/powerpoint/2010/main" val="225057191"/>
              </p:ext>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246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6C8E6EB-4C59-429B-97E4-72A058CFC4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60">
            <a:extLst>
              <a:ext uri="{FF2B5EF4-FFF2-40B4-BE49-F238E27FC236}">
                <a16:creationId xmlns:a16="http://schemas.microsoft.com/office/drawing/2014/main" id="{B5B90362-AFCC-46A9-B41C-A257A8C5B31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62">
            <a:extLst>
              <a:ext uri="{FF2B5EF4-FFF2-40B4-BE49-F238E27FC236}">
                <a16:creationId xmlns:a16="http://schemas.microsoft.com/office/drawing/2014/main" id="{F71EF7F1-38BA-471D-8CD4-2A9AE8E355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64">
            <a:extLst>
              <a:ext uri="{FF2B5EF4-FFF2-40B4-BE49-F238E27FC236}">
                <a16:creationId xmlns:a16="http://schemas.microsoft.com/office/drawing/2014/main" id="{3CED7894-4F62-4A6C-8DB5-DB5BE08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13654" y="702156"/>
            <a:ext cx="3568661" cy="1188720"/>
          </a:xfrm>
        </p:spPr>
        <p:txBody>
          <a:bodyPr vert="horz" lIns="91440" tIns="45720" rIns="91440" bIns="45720" rtlCol="0" anchor="b">
            <a:normAutofit/>
          </a:bodyPr>
          <a:lstStyle/>
          <a:p>
            <a:r>
              <a:rPr lang="en-US" dirty="0">
                <a:solidFill>
                  <a:schemeClr val="accent1">
                    <a:lumMod val="75000"/>
                  </a:schemeClr>
                </a:solidFill>
              </a:rPr>
              <a:t>First Lesson</a:t>
            </a:r>
          </a:p>
        </p:txBody>
      </p:sp>
      <p:sp>
        <p:nvSpPr>
          <p:cNvPr id="67" name="Rectangle 66">
            <a:extLst>
              <a:ext uri="{FF2B5EF4-FFF2-40B4-BE49-F238E27FC236}">
                <a16:creationId xmlns:a16="http://schemas.microsoft.com/office/drawing/2014/main" id="{E536F3B4-50F6-4C52-8F76-4EB121471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7BD30D-629F-49D4-AE04-2D99B365E4B8}"/>
              </a:ext>
            </a:extLst>
          </p:cNvPr>
          <p:cNvSpPr>
            <a:spLocks noGrp="1"/>
          </p:cNvSpPr>
          <p:nvPr>
            <p:ph sz="half" idx="4294967295"/>
          </p:nvPr>
        </p:nvSpPr>
        <p:spPr>
          <a:xfrm>
            <a:off x="541282" y="1796715"/>
            <a:ext cx="3568661" cy="1996909"/>
          </a:xfrm>
        </p:spPr>
        <p:txBody>
          <a:bodyPr vert="horz" lIns="91440" tIns="45720" rIns="91440" bIns="45720" rtlCol="0" anchor="ctr">
            <a:normAutofit/>
          </a:bodyPr>
          <a:lstStyle/>
          <a:p>
            <a:pPr marL="0" indent="0">
              <a:buNone/>
            </a:pPr>
            <a:r>
              <a:rPr lang="en-US" sz="1600" dirty="0"/>
              <a:t>We will cover these skills:</a:t>
            </a:r>
          </a:p>
          <a:p>
            <a:pPr marL="216000" indent="-216000"/>
            <a:r>
              <a:rPr lang="en-US" sz="1600" dirty="0"/>
              <a:t>First skill</a:t>
            </a:r>
          </a:p>
          <a:p>
            <a:pPr marL="216000" indent="-216000"/>
            <a:r>
              <a:rPr lang="en-US" sz="1600" dirty="0"/>
              <a:t>Second skill</a:t>
            </a:r>
          </a:p>
          <a:p>
            <a:pPr marL="216000" indent="-216000"/>
            <a:r>
              <a:rPr lang="en-US" sz="1600" dirty="0"/>
              <a:t>Third skill</a:t>
            </a:r>
          </a:p>
        </p:txBody>
      </p:sp>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a:xfrm>
            <a:off x="361060" y="6423914"/>
            <a:ext cx="3568661" cy="365125"/>
          </a:xfrm>
        </p:spPr>
        <p:txBody>
          <a:bodyPr vert="horz" lIns="91440" tIns="45720" rIns="91440" bIns="45720" rtlCol="0" anchor="ctr">
            <a:normAutofit/>
          </a:bodyPr>
          <a:lstStyle/>
          <a:p>
            <a:pPr defTabSz="457200">
              <a:spcAft>
                <a:spcPts val="600"/>
              </a:spcAft>
            </a:pPr>
            <a:r>
              <a:rPr lang="en-US" kern="1200" cap="all" dirty="0">
                <a:solidFill>
                  <a:schemeClr val="accent1">
                    <a:alpha val="75000"/>
                  </a:schemeClr>
                </a:solidFill>
                <a:latin typeface="+mn-lt"/>
                <a:ea typeface="+mn-ea"/>
                <a:cs typeface="+mn-cs"/>
              </a:rPr>
              <a:t>Teach a Course</a:t>
            </a:r>
          </a:p>
        </p:txBody>
      </p:sp>
      <p:pic>
        <p:nvPicPr>
          <p:cNvPr id="6" name="Content Placeholder 5" descr="women collaborating&#10;">
            <a:extLst>
              <a:ext uri="{FF2B5EF4-FFF2-40B4-BE49-F238E27FC236}">
                <a16:creationId xmlns:a16="http://schemas.microsoft.com/office/drawing/2014/main" id="{BF79C0FC-6A53-48FD-A2FB-DC1F7E6C6B69}"/>
              </a:ext>
            </a:extLst>
          </p:cNvPr>
          <p:cNvPicPr>
            <a:picLocks noGrp="1" noChangeAspect="1"/>
          </p:cNvPicPr>
          <p:nvPr>
            <p:ph sz="half" idx="4294967295"/>
          </p:nvPr>
        </p:nvPicPr>
        <p:blipFill>
          <a:blip r:embed="rId3"/>
          <a:srcRect/>
          <a:stretch/>
        </p:blipFill>
        <p:spPr>
          <a:xfrm>
            <a:off x="4656010" y="0"/>
            <a:ext cx="7534275" cy="6858000"/>
          </a:xfrm>
          <a:prstGeom prst="rect">
            <a:avLst/>
          </a:prstGeom>
        </p:spPr>
      </p:pic>
      <p:sp>
        <p:nvSpPr>
          <p:cNvPr id="5" name="Slide Number Placeholder 4">
            <a:extLst>
              <a:ext uri="{FF2B5EF4-FFF2-40B4-BE49-F238E27FC236}">
                <a16:creationId xmlns:a16="http://schemas.microsoft.com/office/drawing/2014/main" id="{356A56D1-9BF1-4F99-93F1-B4EF92D8D45A}"/>
              </a:ext>
            </a:extLst>
          </p:cNvPr>
          <p:cNvSpPr>
            <a:spLocks noGrp="1"/>
          </p:cNvSpPr>
          <p:nvPr>
            <p:ph type="sldNum" sz="quarter" idx="12"/>
          </p:nvPr>
        </p:nvSpPr>
        <p:spPr>
          <a:xfrm>
            <a:off x="10795362" y="6423914"/>
            <a:ext cx="1052510" cy="365125"/>
          </a:xfrm>
        </p:spPr>
        <p:txBody>
          <a:bodyPr vert="horz" lIns="91440" tIns="45720" rIns="91440" bIns="45720" rtlCol="0" anchor="ctr">
            <a:normAutofit/>
          </a:bodyPr>
          <a:lstStyle/>
          <a:p>
            <a:pPr defTabSz="457200">
              <a:spcAft>
                <a:spcPts val="600"/>
              </a:spcAft>
            </a:pPr>
            <a:fld id="{3A98EE3D-8CD1-4C3F-BD1C-C98C9596463C}" type="slidenum">
              <a:rPr lang="en-US">
                <a:solidFill>
                  <a:srgbClr val="FFFFFF"/>
                </a:solidFill>
              </a:rPr>
              <a:pPr defTabSz="457200">
                <a:spcAft>
                  <a:spcPts val="600"/>
                </a:spcAft>
              </a:pPr>
              <a:t>3</a:t>
            </a:fld>
            <a:endParaRPr lang="en-US" dirty="0">
              <a:solidFill>
                <a:srgbClr val="FFFFFF"/>
              </a:solidFill>
            </a:endParaRPr>
          </a:p>
        </p:txBody>
      </p:sp>
    </p:spTree>
    <p:extLst>
      <p:ext uri="{BB962C8B-B14F-4D97-AF65-F5344CB8AC3E}">
        <p14:creationId xmlns:p14="http://schemas.microsoft.com/office/powerpoint/2010/main" val="178987338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p:txBody>
          <a:bodyPr/>
          <a:lstStyle/>
          <a:p>
            <a:r>
              <a:rPr lang="en-US" dirty="0"/>
              <a:t>FIRST SKILL</a:t>
            </a:r>
          </a:p>
        </p:txBody>
      </p:sp>
      <p:sp>
        <p:nvSpPr>
          <p:cNvPr id="5" name="Text Placeholder 4">
            <a:extLst>
              <a:ext uri="{FF2B5EF4-FFF2-40B4-BE49-F238E27FC236}">
                <a16:creationId xmlns:a16="http://schemas.microsoft.com/office/drawing/2014/main" id="{192DC2B5-5E26-4712-A72B-C467FF94253F}"/>
              </a:ext>
            </a:extLst>
          </p:cNvPr>
          <p:cNvSpPr>
            <a:spLocks noGrp="1"/>
          </p:cNvSpPr>
          <p:nvPr>
            <p:ph type="body" sz="half" idx="2"/>
          </p:nvPr>
        </p:nvSpPr>
        <p:spPr>
          <a:xfrm>
            <a:off x="358529" y="1934334"/>
            <a:ext cx="3517435" cy="3811588"/>
          </a:xfrm>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4</a:t>
            </a:fld>
            <a:endParaRPr lang="en-US" dirty="0"/>
          </a:p>
        </p:txBody>
      </p:sp>
      <p:sp>
        <p:nvSpPr>
          <p:cNvPr id="7" name="Footer Placeholder 6">
            <a:extLst>
              <a:ext uri="{FF2B5EF4-FFF2-40B4-BE49-F238E27FC236}">
                <a16:creationId xmlns:a16="http://schemas.microsoft.com/office/drawing/2014/main" id="{F5A9782B-C5C4-48DA-AA51-2AF88DEF26B7}"/>
              </a:ext>
            </a:extLst>
          </p:cNvPr>
          <p:cNvSpPr>
            <a:spLocks noGrp="1"/>
          </p:cNvSpPr>
          <p:nvPr>
            <p:ph type="ftr" sz="quarter" idx="11"/>
          </p:nvPr>
        </p:nvSpPr>
        <p:spPr/>
        <p:txBody>
          <a:bodyPr/>
          <a:lstStyle/>
          <a:p>
            <a:pPr algn="l"/>
            <a:r>
              <a:rPr lang="en-US" dirty="0"/>
              <a:t>Teach a Course</a:t>
            </a:r>
          </a:p>
        </p:txBody>
      </p:sp>
      <p:pic>
        <p:nvPicPr>
          <p:cNvPr id="10" name="Picture Placeholder 9" descr="two women look at two laptops&#10;">
            <a:extLst>
              <a:ext uri="{FF2B5EF4-FFF2-40B4-BE49-F238E27FC236}">
                <a16:creationId xmlns:a16="http://schemas.microsoft.com/office/drawing/2014/main" id="{109874DF-4483-4899-A10C-B0C5378B0136}"/>
              </a:ext>
            </a:extLst>
          </p:cNvPr>
          <p:cNvPicPr>
            <a:picLocks noGrp="1" noChangeAspect="1"/>
          </p:cNvPicPr>
          <p:nvPr>
            <p:ph type="pic" idx="1"/>
          </p:nvPr>
        </p:nvPicPr>
        <p:blipFill>
          <a:blip r:embed="rId3"/>
          <a:srcRect t="6" b="6"/>
          <a:stretch>
            <a:fillRect/>
          </a:stretch>
        </p:blipFill>
        <p:spPr/>
      </p:pic>
      <p:pic>
        <p:nvPicPr>
          <p:cNvPr id="9" name="Picture Placeholder 8" descr="woman reading">
            <a:extLst>
              <a:ext uri="{FF2B5EF4-FFF2-40B4-BE49-F238E27FC236}">
                <a16:creationId xmlns:a16="http://schemas.microsoft.com/office/drawing/2014/main" id="{BADCDF53-1AD6-4ACB-AABB-AE333D04A938}"/>
              </a:ext>
            </a:extLst>
          </p:cNvPr>
          <p:cNvPicPr>
            <a:picLocks noGrp="1" noChangeAspect="1"/>
          </p:cNvPicPr>
          <p:nvPr>
            <p:ph type="pic" idx="13"/>
          </p:nvPr>
        </p:nvPicPr>
        <p:blipFill>
          <a:blip r:embed="rId4"/>
          <a:srcRect t="6" b="6"/>
          <a:stretch>
            <a:fillRect/>
          </a:stretch>
        </p:blipFill>
        <p:spPr/>
      </p:pic>
    </p:spTree>
    <p:extLst>
      <p:ext uri="{BB962C8B-B14F-4D97-AF65-F5344CB8AC3E}">
        <p14:creationId xmlns:p14="http://schemas.microsoft.com/office/powerpoint/2010/main" val="985652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4242341" y="457200"/>
            <a:ext cx="3693000" cy="1600200"/>
          </a:xfrm>
        </p:spPr>
        <p:txBody>
          <a:bodyPr/>
          <a:lstStyle/>
          <a:p>
            <a:pPr algn="ctr"/>
            <a:r>
              <a:rPr lang="en-US" dirty="0"/>
              <a:t>SECOND Skill</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a:xfrm>
            <a:off x="366407" y="6423914"/>
            <a:ext cx="6917210" cy="365125"/>
          </a:xfrm>
        </p:spPr>
        <p:txBody>
          <a:bodyPr/>
          <a:lstStyle/>
          <a:p>
            <a:r>
              <a:rPr lang="en-US" dirty="0"/>
              <a:t>Teach a Course</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pPr/>
              <a:t>5</a:t>
            </a:fld>
            <a:endParaRPr lang="en-US" dirty="0"/>
          </a:p>
        </p:txBody>
      </p:sp>
      <p:graphicFrame>
        <p:nvGraphicFramePr>
          <p:cNvPr id="15" name="Content Placeholder 14" descr="SmartArt object">
            <a:extLst>
              <a:ext uri="{FF2B5EF4-FFF2-40B4-BE49-F238E27FC236}">
                <a16:creationId xmlns:a16="http://schemas.microsoft.com/office/drawing/2014/main" id="{E48394F2-4497-4281-8861-03B845B20BE2}"/>
              </a:ext>
            </a:extLst>
          </p:cNvPr>
          <p:cNvGraphicFramePr>
            <a:graphicFrameLocks noGrp="1"/>
          </p:cNvGraphicFramePr>
          <p:nvPr>
            <p:ph sz="quarter" idx="14"/>
            <p:extLst>
              <p:ext uri="{D42A27DB-BD31-4B8C-83A1-F6EECF244321}">
                <p14:modId xmlns:p14="http://schemas.microsoft.com/office/powerpoint/2010/main" val="1622793371"/>
              </p:ext>
            </p:extLst>
          </p:nvPr>
        </p:nvGraphicFramePr>
        <p:xfrm>
          <a:off x="4242341" y="2408099"/>
          <a:ext cx="3690000" cy="40428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Placeholder 8" descr="aerial view of people studying at tables in library study room">
            <a:extLst>
              <a:ext uri="{FF2B5EF4-FFF2-40B4-BE49-F238E27FC236}">
                <a16:creationId xmlns:a16="http://schemas.microsoft.com/office/drawing/2014/main" id="{3896A4E6-8FD8-4D77-AAB0-2B6A3165482E}"/>
              </a:ext>
            </a:extLst>
          </p:cNvPr>
          <p:cNvPicPr>
            <a:picLocks noGrp="1" noChangeAspect="1"/>
          </p:cNvPicPr>
          <p:nvPr>
            <p:ph type="pic" idx="1"/>
          </p:nvPr>
        </p:nvPicPr>
        <p:blipFill>
          <a:blip r:embed="rId8"/>
          <a:srcRect t="6" b="6"/>
          <a:stretch>
            <a:fillRect/>
          </a:stretch>
        </p:blipFill>
        <p:spPr/>
      </p:pic>
      <p:pic>
        <p:nvPicPr>
          <p:cNvPr id="14" name="Picture Placeholder 13" descr="woman posing as she reads book in front of stack of books&#10;">
            <a:extLst>
              <a:ext uri="{FF2B5EF4-FFF2-40B4-BE49-F238E27FC236}">
                <a16:creationId xmlns:a16="http://schemas.microsoft.com/office/drawing/2014/main" id="{1DA21010-05F7-45C3-98F1-385BABF640CD}"/>
              </a:ext>
            </a:extLst>
          </p:cNvPr>
          <p:cNvPicPr>
            <a:picLocks noGrp="1" noChangeAspect="1"/>
          </p:cNvPicPr>
          <p:nvPr>
            <p:ph type="pic" idx="13"/>
          </p:nvPr>
        </p:nvPicPr>
        <p:blipFill>
          <a:blip r:embed="rId9"/>
          <a:srcRect t="6" b="6"/>
          <a:stretch>
            <a:fillRect/>
          </a:stretch>
        </p:blipFill>
        <p:spPr/>
      </p:pic>
    </p:spTree>
    <p:extLst>
      <p:ext uri="{BB962C8B-B14F-4D97-AF65-F5344CB8AC3E}">
        <p14:creationId xmlns:p14="http://schemas.microsoft.com/office/powerpoint/2010/main" val="50241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p:txBody>
          <a:bodyPr/>
          <a:lstStyle/>
          <a:p>
            <a:r>
              <a:rPr lang="en-US" dirty="0"/>
              <a:t>Third Skill</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8355530" y="1941695"/>
            <a:ext cx="3394511" cy="3924000"/>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
        <p:nvSpPr>
          <p:cNvPr id="5" name="Footer Placeholder 4">
            <a:extLst>
              <a:ext uri="{FF2B5EF4-FFF2-40B4-BE49-F238E27FC236}">
                <a16:creationId xmlns:a16="http://schemas.microsoft.com/office/drawing/2014/main" id="{8DD3FEC5-159E-43A5-9588-54A48A0C2BCE}"/>
              </a:ext>
            </a:extLst>
          </p:cNvPr>
          <p:cNvSpPr>
            <a:spLocks noGrp="1"/>
          </p:cNvSpPr>
          <p:nvPr>
            <p:ph type="ftr" sz="quarter" idx="11"/>
          </p:nvPr>
        </p:nvSpPr>
        <p:spPr/>
        <p:txBody>
          <a:bodyPr/>
          <a:lstStyle/>
          <a:p>
            <a:r>
              <a:rPr lang="en-US" dirty="0"/>
              <a:t>Teach a Course</a:t>
            </a:r>
          </a:p>
        </p:txBody>
      </p:sp>
      <p:pic>
        <p:nvPicPr>
          <p:cNvPr id="14" name="Picture Placeholder 13" descr="Meeting room with a people">
            <a:extLst>
              <a:ext uri="{FF2B5EF4-FFF2-40B4-BE49-F238E27FC236}">
                <a16:creationId xmlns:a16="http://schemas.microsoft.com/office/drawing/2014/main" id="{31727492-A578-4CB1-994B-D17649C2D4AA}"/>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a:stretch>
            <a:fillRect/>
          </a:stretch>
        </p:blipFill>
        <p:spPr/>
      </p:pic>
      <p:pic>
        <p:nvPicPr>
          <p:cNvPr id="15" name="Picture Placeholder 14" descr="people at conference table viewing laptops">
            <a:extLst>
              <a:ext uri="{FF2B5EF4-FFF2-40B4-BE49-F238E27FC236}">
                <a16:creationId xmlns:a16="http://schemas.microsoft.com/office/drawing/2014/main" id="{60700499-F5C8-4234-A554-8E26834CCF11}"/>
              </a:ext>
            </a:extLst>
          </p:cNvPr>
          <p:cNvPicPr>
            <a:picLocks noGrp="1" noChangeAspect="1"/>
          </p:cNvPicPr>
          <p:nvPr>
            <p:ph type="pic" idx="1"/>
          </p:nvPr>
        </p:nvPicPr>
        <p:blipFill>
          <a:blip r:embed="rId4"/>
          <a:srcRect t="6" b="6"/>
          <a:stretch>
            <a:fillRect/>
          </a:stretch>
        </p:blipFill>
        <p:spPr/>
      </p:pic>
    </p:spTree>
    <p:extLst>
      <p:ext uri="{BB962C8B-B14F-4D97-AF65-F5344CB8AC3E}">
        <p14:creationId xmlns:p14="http://schemas.microsoft.com/office/powerpoint/2010/main" val="13392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Women with a pencil">
            <a:extLst>
              <a:ext uri="{FF2B5EF4-FFF2-40B4-BE49-F238E27FC236}">
                <a16:creationId xmlns:a16="http://schemas.microsoft.com/office/drawing/2014/main" id="{70DBF7FC-769A-4F7C-86D9-921C2CEAF6EC}"/>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a:xfrm>
            <a:off x="1705" y="0"/>
            <a:ext cx="7534275" cy="6858000"/>
          </a:xfrm>
        </p:spPr>
      </p:pic>
      <p:sp>
        <p:nvSpPr>
          <p:cNvPr id="3" name="Footer Placeholder 2">
            <a:extLst>
              <a:ext uri="{FF2B5EF4-FFF2-40B4-BE49-F238E27FC236}">
                <a16:creationId xmlns:a16="http://schemas.microsoft.com/office/drawing/2014/main" id="{1EDDB1DA-AD73-4E32-B7D5-0BD10081893B}"/>
              </a:ext>
            </a:extLst>
          </p:cNvPr>
          <p:cNvSpPr>
            <a:spLocks noGrp="1"/>
          </p:cNvSpPr>
          <p:nvPr>
            <p:ph type="ftr" sz="quarter" idx="11"/>
          </p:nvPr>
        </p:nvSpPr>
        <p:spPr>
          <a:xfrm>
            <a:off x="424391" y="6446838"/>
            <a:ext cx="6818262" cy="365125"/>
          </a:xfrm>
        </p:spPr>
        <p:txBody>
          <a:bodyPr/>
          <a:lstStyle/>
          <a:p>
            <a:r>
              <a:rPr lang="en-US" dirty="0"/>
              <a:t>Teach a Course</a:t>
            </a:r>
          </a:p>
        </p:txBody>
      </p:sp>
      <p:sp>
        <p:nvSpPr>
          <p:cNvPr id="4" name="Slide Number Placeholder 3">
            <a:extLst>
              <a:ext uri="{FF2B5EF4-FFF2-40B4-BE49-F238E27FC236}">
                <a16:creationId xmlns:a16="http://schemas.microsoft.com/office/drawing/2014/main" id="{36B7E12A-8BF8-4D3D-842F-D070248D1B08}"/>
              </a:ext>
            </a:extLst>
          </p:cNvPr>
          <p:cNvSpPr>
            <a:spLocks noGrp="1"/>
          </p:cNvSpPr>
          <p:nvPr>
            <p:ph type="sldNum" sz="quarter" idx="12"/>
          </p:nvPr>
        </p:nvSpPr>
        <p:spPr>
          <a:xfrm>
            <a:off x="10930596" y="6446838"/>
            <a:ext cx="617912" cy="365125"/>
          </a:xfrm>
        </p:spPr>
        <p:txBody>
          <a:bodyPr/>
          <a:lstStyle/>
          <a:p>
            <a:fld id="{3A98EE3D-8CD1-4C3F-BD1C-C98C9596463C}" type="slidenum">
              <a:rPr lang="en-US" smtClean="0"/>
              <a:t>7</a:t>
            </a:fld>
            <a:endParaRPr lang="en-US" dirty="0"/>
          </a:p>
        </p:txBody>
      </p:sp>
      <p:sp>
        <p:nvSpPr>
          <p:cNvPr id="5" name="Title 4">
            <a:extLst>
              <a:ext uri="{FF2B5EF4-FFF2-40B4-BE49-F238E27FC236}">
                <a16:creationId xmlns:a16="http://schemas.microsoft.com/office/drawing/2014/main" id="{9C3D8B0C-EFCA-45C3-A92A-E9B17B93DAF7}"/>
              </a:ext>
            </a:extLst>
          </p:cNvPr>
          <p:cNvSpPr>
            <a:spLocks noGrp="1"/>
          </p:cNvSpPr>
          <p:nvPr>
            <p:ph type="title"/>
          </p:nvPr>
        </p:nvSpPr>
        <p:spPr>
          <a:xfrm>
            <a:off x="7955459" y="495297"/>
            <a:ext cx="3392382" cy="1675219"/>
          </a:xfrm>
        </p:spPr>
        <p:txBody>
          <a:bodyPr/>
          <a:lstStyle/>
          <a:p>
            <a:r>
              <a:rPr lang="en-US" dirty="0"/>
              <a:t>FIRST LESSON SUMMARY</a:t>
            </a:r>
            <a:endParaRPr lang="ru-RU" dirty="0"/>
          </a:p>
        </p:txBody>
      </p:sp>
      <p:sp>
        <p:nvSpPr>
          <p:cNvPr id="6" name="Content Placeholder 5">
            <a:extLst>
              <a:ext uri="{FF2B5EF4-FFF2-40B4-BE49-F238E27FC236}">
                <a16:creationId xmlns:a16="http://schemas.microsoft.com/office/drawing/2014/main" id="{1E9EACF6-E8C5-485F-B9F8-6F314C3308D6}"/>
              </a:ext>
            </a:extLst>
          </p:cNvPr>
          <p:cNvSpPr>
            <a:spLocks noGrp="1"/>
          </p:cNvSpPr>
          <p:nvPr>
            <p:ph sz="quarter" idx="14"/>
          </p:nvPr>
        </p:nvSpPr>
        <p:spPr>
          <a:xfrm>
            <a:off x="7955459" y="2051248"/>
            <a:ext cx="3392382" cy="4047446"/>
          </a:xfrm>
        </p:spPr>
        <p:txBody>
          <a:bodyPr/>
          <a:lstStyle/>
          <a:p>
            <a:pPr marL="216000" indent="-216000">
              <a:buFont typeface="Wingdings" panose="05000000000000000000" pitchFamily="2" charset="2"/>
              <a:buChar char="§"/>
            </a:pPr>
            <a:r>
              <a:rPr lang="en-US" dirty="0"/>
              <a:t>Lorem ipsum dolor sit amet, consectetuer adipiscing elit. Maecenas porttitor congue massa. Fusce posuere, magna sed pulvinar ultricies, purus lectus malesuada libero, sit amet commodo magna eros quis urna.</a:t>
            </a:r>
          </a:p>
          <a:p>
            <a:pPr marL="216000" indent="-216000">
              <a:buFont typeface="Wingdings" panose="05000000000000000000" pitchFamily="2" charset="2"/>
              <a:buChar char="§"/>
            </a:pPr>
            <a:r>
              <a:rPr lang="en-US" dirty="0"/>
              <a:t>Nunc viverra imperdiet enim. Fusce est. Vivamus a tellus.</a:t>
            </a:r>
          </a:p>
          <a:p>
            <a:pPr marL="216000" indent="-216000">
              <a:buFont typeface="Wingdings" panose="05000000000000000000" pitchFamily="2" charset="2"/>
              <a:buChar char="§"/>
            </a:pPr>
            <a:r>
              <a:rPr lang="en-US" dirty="0"/>
              <a:t>Pellentesque habitant morbi tristique senectus et netus et malesuada fames ac turpis egestas. Proin pharetra nonummy pede. Mauris et orci.</a:t>
            </a:r>
          </a:p>
        </p:txBody>
      </p:sp>
    </p:spTree>
    <p:extLst>
      <p:ext uri="{BB962C8B-B14F-4D97-AF65-F5344CB8AC3E}">
        <p14:creationId xmlns:p14="http://schemas.microsoft.com/office/powerpoint/2010/main" val="29553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AABE02-3816-F449-8686-534CFAFAAD82}"/>
              </a:ext>
            </a:extLst>
          </p:cNvPr>
          <p:cNvSpPr>
            <a:spLocks noGrp="1"/>
          </p:cNvSpPr>
          <p:nvPr>
            <p:ph type="sldNum" sz="quarter" idx="12"/>
          </p:nvPr>
        </p:nvSpPr>
        <p:spPr>
          <a:xfrm>
            <a:off x="10795365" y="6423914"/>
            <a:ext cx="1052510" cy="365125"/>
          </a:xfrm>
          <a:prstGeom prst="rect">
            <a:avLst/>
          </a:prstGeom>
        </p:spPr>
        <p:txBody>
          <a:bodyPr vert="horz" lIns="91440" tIns="45720" rIns="91440" bIns="45720" rtlCol="0" anchor="ctr">
            <a:normAutofit/>
          </a:bodyPr>
          <a:lstStyle/>
          <a:p>
            <a:pPr defTabSz="457200">
              <a:spcAft>
                <a:spcPts val="600"/>
              </a:spcAft>
            </a:pPr>
            <a:fld id="{3A98EE3D-8CD1-4C3F-BD1C-C98C9596463C}" type="slidenum">
              <a:rPr lang="en-US" smtClean="0"/>
              <a:pPr defTabSz="457200">
                <a:spcAft>
                  <a:spcPts val="600"/>
                </a:spcAft>
              </a:pPr>
              <a:t>8</a:t>
            </a:fld>
            <a:endParaRPr lang="en-US" dirty="0"/>
          </a:p>
        </p:txBody>
      </p:sp>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a:xfrm>
            <a:off x="355101" y="6446838"/>
            <a:ext cx="6818262" cy="365125"/>
          </a:xfrm>
          <a:prstGeom prst="rect">
            <a:avLst/>
          </a:prstGeom>
        </p:spPr>
        <p:txBody>
          <a:bodyPr vert="horz" lIns="91440" tIns="45720" rIns="91440" bIns="45720" rtlCol="0" anchor="ctr">
            <a:normAutofit/>
          </a:bodyPr>
          <a:lstStyle/>
          <a:p>
            <a:pPr defTabSz="457200">
              <a:spcAft>
                <a:spcPts val="600"/>
              </a:spcAft>
            </a:pPr>
            <a:r>
              <a:rPr lang="en-US" kern="1200" cap="all" dirty="0"/>
              <a:t>Teach a Course</a:t>
            </a:r>
          </a:p>
        </p:txBody>
      </p:sp>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81193" y="729658"/>
            <a:ext cx="11029616" cy="988332"/>
          </a:xfrm>
          <a:prstGeom prst="rect">
            <a:avLst/>
          </a:prstGeom>
        </p:spPr>
        <p:txBody>
          <a:bodyPr vert="horz" lIns="91440" tIns="45720" rIns="91440" bIns="45720" rtlCol="0" anchor="b">
            <a:normAutofit/>
          </a:bodyPr>
          <a:lstStyle/>
          <a:p>
            <a:r>
              <a:rPr lang="en-US" dirty="0"/>
              <a:t>Course PROGRESS</a:t>
            </a:r>
          </a:p>
        </p:txBody>
      </p:sp>
      <p:pic>
        <p:nvPicPr>
          <p:cNvPr id="6" name="Content Placeholder 5" descr="Two women with a smartphon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88417" y="2602108"/>
            <a:ext cx="5557854" cy="2912163"/>
          </a:xfrm>
          <a:prstGeom prst="rect">
            <a:avLst/>
          </a:prstGeom>
          <a:noFill/>
        </p:spPr>
      </p:pic>
      <p:graphicFrame>
        <p:nvGraphicFramePr>
          <p:cNvPr id="16" name="Content Placeholder 4" descr="SmartArt object">
            <a:extLst>
              <a:ext uri="{FF2B5EF4-FFF2-40B4-BE49-F238E27FC236}">
                <a16:creationId xmlns:a16="http://schemas.microsoft.com/office/drawing/2014/main" id="{F35B8AB0-B78B-405A-AC99-8E100E28E890}"/>
              </a:ext>
            </a:extLst>
          </p:cNvPr>
          <p:cNvGraphicFramePr>
            <a:graphicFrameLocks noGrp="1"/>
          </p:cNvGraphicFramePr>
          <p:nvPr>
            <p:ph sz="half" idx="1"/>
            <p:extLst>
              <p:ext uri="{D42A27DB-BD31-4B8C-83A1-F6EECF244321}">
                <p14:modId xmlns:p14="http://schemas.microsoft.com/office/powerpoint/2010/main" val="186031155"/>
              </p:ext>
            </p:extLst>
          </p:nvPr>
        </p:nvGraphicFramePr>
        <p:xfrm>
          <a:off x="445729" y="2563921"/>
          <a:ext cx="5422390" cy="298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323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3" name="Footer Placeholder 2">
            <a:extLst>
              <a:ext uri="{FF2B5EF4-FFF2-40B4-BE49-F238E27FC236}">
                <a16:creationId xmlns:a16="http://schemas.microsoft.com/office/drawing/2014/main" id="{FC8CBD08-CBE0-4A85-9C8C-EE5B05608F2E}"/>
              </a:ext>
            </a:extLst>
          </p:cNvPr>
          <p:cNvSpPr>
            <a:spLocks noGrp="1"/>
          </p:cNvSpPr>
          <p:nvPr>
            <p:ph type="ftr" sz="quarter" idx="11"/>
          </p:nvPr>
        </p:nvSpPr>
        <p:spPr/>
        <p:txBody>
          <a:bodyPr/>
          <a:lstStyle/>
          <a:p>
            <a:pPr algn="l"/>
            <a:r>
              <a:rPr lang="en-US" dirty="0"/>
              <a:t>Teach a Course</a:t>
            </a:r>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p:txBody>
          <a:bodyPr/>
          <a:lstStyle/>
          <a:p>
            <a:r>
              <a:rPr lang="en-US" dirty="0"/>
              <a:t>Lorem Ipsum dolor</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80496"/>
            <a:ext cx="11029615" cy="3524565"/>
          </a:xfrm>
        </p:spPr>
        <p:txBody>
          <a:bodyPr numCol="2" spcCol="540000">
            <a:noAutofit/>
          </a:bodyPr>
          <a:lstStyle/>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r>
              <a:rPr lang="en-US" sz="1600" dirty="0"/>
              <a:t>Nunc viverra imperdiet enim. Fusce est. Vivamus a tellus.</a:t>
            </a:r>
          </a:p>
          <a:p>
            <a:pPr marL="216000" indent="-216000">
              <a:lnSpc>
                <a:spcPct val="90000"/>
              </a:lnSpc>
            </a:pPr>
            <a:r>
              <a:rPr lang="en-US" sz="1600" dirty="0"/>
              <a:t>Pellentesque habitant morbi tristique senectus et netus et malesuada fames ac turpis egestas. Proin pharetra nonummy pede. Mauris et orci.</a:t>
            </a:r>
          </a:p>
          <a:p>
            <a:pPr marL="216000" indent="-216000">
              <a:lnSpc>
                <a:spcPct val="90000"/>
              </a:lnSpc>
            </a:pPr>
            <a:r>
              <a:rPr lang="en-US" sz="1600" dirty="0"/>
              <a:t>Lorem ipsum dolor sit amet, consectetuer adipiscing elit. Maecenas porttitor congue massa. Fusce posuere, magna sed pulvinar ultricies, purus lectus malesuada libero, sit amet commodo magna eros quis urna.</a:t>
            </a:r>
          </a:p>
          <a:p>
            <a:pPr marL="216000" indent="-216000">
              <a:lnSpc>
                <a:spcPct val="90000"/>
              </a:lnSpc>
            </a:pPr>
            <a:endParaRPr lang="en-US" sz="1600" dirty="0"/>
          </a:p>
          <a:p>
            <a:pPr marL="216000" indent="-216000">
              <a:lnSpc>
                <a:spcPct val="90000"/>
              </a:lnSpc>
            </a:pPr>
            <a:r>
              <a:rPr lang="en-US" sz="1600" dirty="0"/>
              <a:t>No one rejects, dislikes, or avoids pleasure itself, because it is pleasure, but because those who do not know how to pursue pleasure rationally encounter consequences that are extremely painful. Nor again is there anyone who loves or pursues or desires to obtain pain of itself, because it is pain, but because occasionally circumstances occur in which toil and pain can procure him some great pleasure. To take a trivial example, which of us ever undertakes laborious physical exercise, except to obtain some advantage from it? But who has any right to find fault with a man who chooses to enjoy a pleasure that has no annoying consequences, or one who avoids a pain that produces no resultant pleasure?</a:t>
            </a:r>
          </a:p>
          <a:p>
            <a:pPr marL="216000" indent="-216000">
              <a:lnSpc>
                <a:spcPct val="90000"/>
              </a:lnSpc>
            </a:pPr>
            <a:endParaRPr lang="ru-RU" sz="1600" dirty="0"/>
          </a:p>
        </p:txBody>
      </p:sp>
    </p:spTree>
    <p:extLst>
      <p:ext uri="{BB962C8B-B14F-4D97-AF65-F5344CB8AC3E}">
        <p14:creationId xmlns:p14="http://schemas.microsoft.com/office/powerpoint/2010/main" val="3409159213"/>
      </p:ext>
    </p:extLst>
  </p:cSld>
  <p:clrMapOvr>
    <a:masterClrMapping/>
  </p:clrMapOvr>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AD4E0F-D5B9-4E85-A9F9-55FB534FCA93}">
  <ds:schemaRefs>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16c05727-aa75-4e4a-9b5f-8a80a1165891"/>
    <ds:schemaRef ds:uri="http://purl.org/dc/terms/"/>
    <ds:schemaRef ds:uri="http://schemas.openxmlformats.org/package/2006/metadata/core-properties"/>
    <ds:schemaRef ds:uri="71af3243-3dd4-4a8d-8c0d-dd76da1f02a5"/>
    <ds:schemaRef ds:uri="http://purl.org/dc/elements/1.1/"/>
  </ds:schemaRefs>
</ds:datastoreItem>
</file>

<file path=customXml/itemProps2.xml><?xml version="1.0" encoding="utf-8"?>
<ds:datastoreItem xmlns:ds="http://schemas.openxmlformats.org/officeDocument/2006/customXml" ds:itemID="{70E7F611-2872-4820-B95F-32B269E9A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25D5A-3A69-457C-B7D4-425712F5D4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Template>
  <TotalTime>0</TotalTime>
  <Words>714</Words>
  <Application>Microsoft Office PowerPoint</Application>
  <PresentationFormat>Widescreen</PresentationFormat>
  <Paragraphs>85</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Corbel</vt:lpstr>
      <vt:lpstr>Gill Sans MT</vt:lpstr>
      <vt:lpstr>Wingdings</vt:lpstr>
      <vt:lpstr>Wingdings 2</vt:lpstr>
      <vt:lpstr>DividendVTI</vt:lpstr>
      <vt:lpstr>Teach a course</vt:lpstr>
      <vt:lpstr>Course Outline</vt:lpstr>
      <vt:lpstr>First Lesson</vt:lpstr>
      <vt:lpstr>FIRST SKILL</vt:lpstr>
      <vt:lpstr>SECOND Skill</vt:lpstr>
      <vt:lpstr>Third Skill</vt:lpstr>
      <vt:lpstr>FIRST LESSON SUMMARY</vt:lpstr>
      <vt:lpstr>Course PROGRESS</vt:lpstr>
      <vt:lpstr>Lorem Ipsum dolor</vt:lpstr>
      <vt:lpstr>Lorem ipsum dolor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2021-03-18T10:54:03Z</dcterms:created>
  <dcterms:modified xsi:type="dcterms:W3CDTF">2021-03-18T10:54:46Z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